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5143500" cx="9144000"/>
  <p:notesSz cx="6858000" cy="9144000"/>
  <p:embeddedFontLst>
    <p:embeddedFont>
      <p:font typeface="Josefin Slab"/>
      <p:regular r:id="rId32"/>
      <p:bold r:id="rId33"/>
      <p:italic r:id="rId34"/>
      <p:boldItalic r:id="rId35"/>
    </p:embeddedFont>
    <p:embeddedFont>
      <p:font typeface="Anton"/>
      <p:regular r:id="rId36"/>
    </p:embeddedFont>
    <p:embeddedFont>
      <p:font typeface="Acme"/>
      <p:regular r:id="rId37"/>
    </p:embeddedFont>
    <p:embeddedFont>
      <p:font typeface="Fira Sans Extra Condensed Medium"/>
      <p:regular r:id="rId38"/>
      <p:bold r:id="rId39"/>
      <p:italic r:id="rId40"/>
      <p:boldItalic r:id="rId41"/>
    </p:embeddedFont>
    <p:embeddedFont>
      <p:font typeface="Yanone Kaffeesatz"/>
      <p:regular r:id="rId42"/>
      <p:bold r:id="rId43"/>
    </p:embeddedFont>
    <p:embeddedFont>
      <p:font typeface="Reem Kufi"/>
      <p:regular r:id="rId44"/>
      <p:bold r:id="rId45"/>
    </p:embeddedFont>
    <p:embeddedFont>
      <p:font typeface="Palanquin"/>
      <p:regular r:id="rId46"/>
      <p:bold r:id="rId47"/>
    </p:embeddedFont>
    <p:embeddedFont>
      <p:font typeface="Roboto"/>
      <p:regular r:id="rId48"/>
      <p:bold r:id="rId49"/>
      <p:italic r:id="rId50"/>
      <p:boldItalic r:id="rId51"/>
    </p:embeddedFont>
    <p:embeddedFont>
      <p:font typeface="Lobster"/>
      <p:regular r:id="rId52"/>
    </p:embeddedFont>
    <p:embeddedFont>
      <p:font typeface="Poppins"/>
      <p:regular r:id="rId53"/>
      <p:bold r:id="rId54"/>
      <p:italic r:id="rId55"/>
      <p:boldItalic r:id="rId56"/>
    </p:embeddedFont>
    <p:embeddedFont>
      <p:font typeface="Quicksand"/>
      <p:regular r:id="rId57"/>
      <p:bold r:id="rId58"/>
    </p:embeddedFont>
    <p:embeddedFont>
      <p:font typeface="Oswald"/>
      <p:regular r:id="rId59"/>
      <p:bold r:id="rId60"/>
    </p:embeddedFont>
    <p:embeddedFont>
      <p:font typeface="Fira Sans Extra Condensed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Medium-italic.fntdata"/><Relationship Id="rId42" Type="http://schemas.openxmlformats.org/officeDocument/2006/relationships/font" Target="fonts/YanoneKaffeesatz-regular.fntdata"/><Relationship Id="rId41" Type="http://schemas.openxmlformats.org/officeDocument/2006/relationships/font" Target="fonts/FiraSansExtraCondensedMedium-boldItalic.fntdata"/><Relationship Id="rId44" Type="http://schemas.openxmlformats.org/officeDocument/2006/relationships/font" Target="fonts/ReemKufi-regular.fntdata"/><Relationship Id="rId43" Type="http://schemas.openxmlformats.org/officeDocument/2006/relationships/font" Target="fonts/YanoneKaffeesatz-bold.fntdata"/><Relationship Id="rId46" Type="http://schemas.openxmlformats.org/officeDocument/2006/relationships/font" Target="fonts/Palanquin-regular.fntdata"/><Relationship Id="rId45" Type="http://schemas.openxmlformats.org/officeDocument/2006/relationships/font" Target="fonts/ReemKufi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Roboto-regular.fntdata"/><Relationship Id="rId47" Type="http://schemas.openxmlformats.org/officeDocument/2006/relationships/font" Target="fonts/Palanquin-bold.fntdata"/><Relationship Id="rId49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font" Target="fonts/JosefinSlab-bold.fntdata"/><Relationship Id="rId32" Type="http://schemas.openxmlformats.org/officeDocument/2006/relationships/font" Target="fonts/JosefinSlab-regular.fntdata"/><Relationship Id="rId35" Type="http://schemas.openxmlformats.org/officeDocument/2006/relationships/font" Target="fonts/JosefinSlab-boldItalic.fntdata"/><Relationship Id="rId34" Type="http://schemas.openxmlformats.org/officeDocument/2006/relationships/font" Target="fonts/JosefinSlab-italic.fntdata"/><Relationship Id="rId37" Type="http://schemas.openxmlformats.org/officeDocument/2006/relationships/font" Target="fonts/Acme-regular.fntdata"/><Relationship Id="rId36" Type="http://schemas.openxmlformats.org/officeDocument/2006/relationships/font" Target="fonts/Anton-regular.fntdata"/><Relationship Id="rId39" Type="http://schemas.openxmlformats.org/officeDocument/2006/relationships/font" Target="fonts/FiraSansExtraCondensedMedium-bold.fntdata"/><Relationship Id="rId38" Type="http://schemas.openxmlformats.org/officeDocument/2006/relationships/font" Target="fonts/FiraSansExtraCondensedMedium-regular.fntdata"/><Relationship Id="rId62" Type="http://schemas.openxmlformats.org/officeDocument/2006/relationships/font" Target="fonts/FiraSansExtraCondensed-bold.fntdata"/><Relationship Id="rId61" Type="http://schemas.openxmlformats.org/officeDocument/2006/relationships/font" Target="fonts/FiraSansExtraCondensed-regular.fntdata"/><Relationship Id="rId20" Type="http://schemas.openxmlformats.org/officeDocument/2006/relationships/slide" Target="slides/slide16.xml"/><Relationship Id="rId64" Type="http://schemas.openxmlformats.org/officeDocument/2006/relationships/font" Target="fonts/FiraSansExtraCondensed-boldItalic.fntdata"/><Relationship Id="rId63" Type="http://schemas.openxmlformats.org/officeDocument/2006/relationships/font" Target="fonts/FiraSansExtraCondensed-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Oswald-bold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oboto-boldItalic.fntdata"/><Relationship Id="rId50" Type="http://schemas.openxmlformats.org/officeDocument/2006/relationships/font" Target="fonts/Roboto-italic.fntdata"/><Relationship Id="rId53" Type="http://schemas.openxmlformats.org/officeDocument/2006/relationships/font" Target="fonts/Poppins-regular.fntdata"/><Relationship Id="rId52" Type="http://schemas.openxmlformats.org/officeDocument/2006/relationships/font" Target="fonts/Lobster-regular.fntdata"/><Relationship Id="rId11" Type="http://schemas.openxmlformats.org/officeDocument/2006/relationships/slide" Target="slides/slide7.xml"/><Relationship Id="rId55" Type="http://schemas.openxmlformats.org/officeDocument/2006/relationships/font" Target="fonts/Poppins-italic.fntdata"/><Relationship Id="rId10" Type="http://schemas.openxmlformats.org/officeDocument/2006/relationships/slide" Target="slides/slide6.xml"/><Relationship Id="rId54" Type="http://schemas.openxmlformats.org/officeDocument/2006/relationships/font" Target="fonts/Poppins-bold.fntdata"/><Relationship Id="rId13" Type="http://schemas.openxmlformats.org/officeDocument/2006/relationships/slide" Target="slides/slide9.xml"/><Relationship Id="rId57" Type="http://schemas.openxmlformats.org/officeDocument/2006/relationships/font" Target="fonts/Quicksand-regular.fntdata"/><Relationship Id="rId12" Type="http://schemas.openxmlformats.org/officeDocument/2006/relationships/slide" Target="slides/slide8.xml"/><Relationship Id="rId56" Type="http://schemas.openxmlformats.org/officeDocument/2006/relationships/font" Target="fonts/Poppins-boldItalic.fntdata"/><Relationship Id="rId15" Type="http://schemas.openxmlformats.org/officeDocument/2006/relationships/slide" Target="slides/slide11.xml"/><Relationship Id="rId59" Type="http://schemas.openxmlformats.org/officeDocument/2006/relationships/font" Target="fonts/Oswald-regular.fntdata"/><Relationship Id="rId14" Type="http://schemas.openxmlformats.org/officeDocument/2006/relationships/slide" Target="slides/slide10.xml"/><Relationship Id="rId58" Type="http://schemas.openxmlformats.org/officeDocument/2006/relationships/font" Target="fonts/Quicksand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png>
</file>

<file path=ppt/media/image3.gif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d09d8ca8b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d09d8ca8b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cc4eba5a64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cc4eba5a64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3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g1431fa1cac7_3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5" name="Google Shape;1585;g1431fa1cac7_3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14319a5910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14319a5910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14319a59103_3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14319a59103_3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g1432dd7cdae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3" name="Google Shape;1783;g1432dd7cdae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gcc4eba5a64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1" name="Google Shape;1851;gcc4eba5a64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gcc4eba5a64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4" name="Google Shape;1874;gcc4eba5a64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431fa1cac7_7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431fa1cac7_7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g1431fa1cac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5" name="Google Shape;1955;g1431fa1cac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8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gd315c1256c_0_30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" name="Google Shape;2020;gd315c1256c_0_30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cc4eba5a64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cc4eba5a64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8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g14319a5910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0" name="Google Shape;2100;g14319a5910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g1431fa1cac7_2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9" name="Google Shape;2119;g1431fa1cac7_2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0" name="Shape 2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" name="Google Shape;2131;g1432dd7cdae_2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2" name="Google Shape;2132;g1432dd7cdae_2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3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g1432dd7cdae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5" name="Google Shape;2145;g1432dd7cdae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8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1432dd7cdae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1432dd7cdae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2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3" name="Google Shape;2183;g1431fa1cac7_2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4" name="Google Shape;2184;g1431fa1cac7_2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0" name="Shape 2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" name="Google Shape;2191;g1432dd7cda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2" name="Google Shape;2192;g1432dd7cda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7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gcc4eba5a64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9" name="Google Shape;2219;gcc4eba5a64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14319a5910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14319a5910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d44ee7919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d44ee7919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fdd391a8a2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fdd391a8a2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cc4eba5a6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gcc4eba5a6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cc4eba5a64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cc4eba5a64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14319a59103_7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14319a59103_7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1431fa1cac7_3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1431fa1cac7_3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466850" y="-1465525"/>
            <a:ext cx="11636163" cy="8074555"/>
            <a:chOff x="-1466850" y="-1465525"/>
            <a:chExt cx="11636163" cy="8074555"/>
          </a:xfrm>
        </p:grpSpPr>
        <p:sp>
          <p:nvSpPr>
            <p:cNvPr id="10" name="Google Shape;10;p2"/>
            <p:cNvSpPr/>
            <p:nvPr/>
          </p:nvSpPr>
          <p:spPr>
            <a:xfrm>
              <a:off x="67501" y="-386032"/>
              <a:ext cx="9759057" cy="5988500"/>
            </a:xfrm>
            <a:custGeom>
              <a:rect b="b" l="l" r="r" t="t"/>
              <a:pathLst>
                <a:path extrusionOk="0" fill="none" h="219701" w="358032">
                  <a:moveTo>
                    <a:pt x="0" y="1"/>
                  </a:moveTo>
                  <a:cubicBezTo>
                    <a:pt x="3709" y="20943"/>
                    <a:pt x="24043" y="44044"/>
                    <a:pt x="42980" y="53679"/>
                  </a:cubicBezTo>
                  <a:cubicBezTo>
                    <a:pt x="61947" y="63315"/>
                    <a:pt x="83406" y="66628"/>
                    <a:pt x="104531" y="69120"/>
                  </a:cubicBezTo>
                  <a:cubicBezTo>
                    <a:pt x="125656" y="71643"/>
                    <a:pt x="147085" y="73497"/>
                    <a:pt x="167146" y="80580"/>
                  </a:cubicBezTo>
                  <a:cubicBezTo>
                    <a:pt x="188788" y="88209"/>
                    <a:pt x="210004" y="104835"/>
                    <a:pt x="211980" y="127723"/>
                  </a:cubicBezTo>
                  <a:cubicBezTo>
                    <a:pt x="212953" y="138574"/>
                    <a:pt x="209366" y="149638"/>
                    <a:pt x="211524" y="160307"/>
                  </a:cubicBezTo>
                  <a:cubicBezTo>
                    <a:pt x="215111" y="178241"/>
                    <a:pt x="233682" y="189548"/>
                    <a:pt x="251707" y="192648"/>
                  </a:cubicBezTo>
                  <a:cubicBezTo>
                    <a:pt x="269701" y="195748"/>
                    <a:pt x="288212" y="193013"/>
                    <a:pt x="306450" y="194533"/>
                  </a:cubicBezTo>
                  <a:cubicBezTo>
                    <a:pt x="324687" y="196052"/>
                    <a:pt x="344262" y="203347"/>
                    <a:pt x="352469" y="219700"/>
                  </a:cubicBezTo>
                  <a:cubicBezTo>
                    <a:pt x="357545" y="210673"/>
                    <a:pt x="358031" y="199183"/>
                    <a:pt x="353745" y="189760"/>
                  </a:cubicBezTo>
                  <a:cubicBezTo>
                    <a:pt x="349460" y="180338"/>
                    <a:pt x="340463" y="173195"/>
                    <a:pt x="330310" y="171098"/>
                  </a:cubicBezTo>
                  <a:cubicBezTo>
                    <a:pt x="311891" y="167389"/>
                    <a:pt x="292437" y="179548"/>
                    <a:pt x="274534" y="173803"/>
                  </a:cubicBezTo>
                  <a:cubicBezTo>
                    <a:pt x="261008" y="169487"/>
                    <a:pt x="252102" y="154958"/>
                    <a:pt x="252558" y="140793"/>
                  </a:cubicBezTo>
                  <a:cubicBezTo>
                    <a:pt x="252953" y="128574"/>
                    <a:pt x="259184" y="117267"/>
                    <a:pt x="260461" y="105139"/>
                  </a:cubicBezTo>
                  <a:cubicBezTo>
                    <a:pt x="262285" y="87753"/>
                    <a:pt x="253257" y="70154"/>
                    <a:pt x="239336" y="59515"/>
                  </a:cubicBezTo>
                  <a:cubicBezTo>
                    <a:pt x="225445" y="48877"/>
                    <a:pt x="207360" y="44622"/>
                    <a:pt x="189821" y="45382"/>
                  </a:cubicBezTo>
                  <a:cubicBezTo>
                    <a:pt x="175809" y="45989"/>
                    <a:pt x="162070" y="49546"/>
                    <a:pt x="148149" y="51461"/>
                  </a:cubicBezTo>
                  <a:cubicBezTo>
                    <a:pt x="134258" y="53345"/>
                    <a:pt x="119516" y="53467"/>
                    <a:pt x="106780" y="47479"/>
                  </a:cubicBezTo>
                  <a:cubicBezTo>
                    <a:pt x="87023" y="38208"/>
                    <a:pt x="74591" y="15472"/>
                    <a:pt x="53284" y="10943"/>
                  </a:cubicBezTo>
                  <a:cubicBezTo>
                    <a:pt x="44013" y="8968"/>
                    <a:pt x="34439" y="10852"/>
                    <a:pt x="24925" y="10791"/>
                  </a:cubicBezTo>
                  <a:cubicBezTo>
                    <a:pt x="15441" y="10761"/>
                    <a:pt x="4985" y="8056"/>
                    <a:pt x="0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973916" y="-147429"/>
              <a:ext cx="6715130" cy="6387005"/>
            </a:xfrm>
            <a:custGeom>
              <a:rect b="b" l="l" r="r" t="t"/>
              <a:pathLst>
                <a:path extrusionOk="0" fill="none" h="234321" w="246359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1466850" y="1144991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183424" y="-1465525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044132" y="-680130"/>
              <a:ext cx="3125181" cy="4788788"/>
            </a:xfrm>
            <a:custGeom>
              <a:rect b="b" l="l" r="r" t="t"/>
              <a:pathLst>
                <a:path extrusionOk="0" fill="none" h="175687" w="114654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124578" y="2380255"/>
              <a:ext cx="3691020" cy="3827743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022612" y="-8230"/>
              <a:ext cx="1705093" cy="2340547"/>
            </a:xfrm>
            <a:custGeom>
              <a:rect b="b" l="l" r="r" t="t"/>
              <a:pathLst>
                <a:path extrusionOk="0" fill="none" h="85868" w="62555">
                  <a:moveTo>
                    <a:pt x="29606" y="2067"/>
                  </a:moveTo>
                  <a:cubicBezTo>
                    <a:pt x="19940" y="6171"/>
                    <a:pt x="12250" y="11611"/>
                    <a:pt x="4834" y="19028"/>
                  </a:cubicBezTo>
                  <a:cubicBezTo>
                    <a:pt x="2432" y="21429"/>
                    <a:pt x="1" y="24712"/>
                    <a:pt x="1064" y="27964"/>
                  </a:cubicBezTo>
                  <a:cubicBezTo>
                    <a:pt x="1764" y="29970"/>
                    <a:pt x="3678" y="31369"/>
                    <a:pt x="5745" y="32007"/>
                  </a:cubicBezTo>
                  <a:cubicBezTo>
                    <a:pt x="7752" y="32706"/>
                    <a:pt x="9970" y="32767"/>
                    <a:pt x="12037" y="33131"/>
                  </a:cubicBezTo>
                  <a:cubicBezTo>
                    <a:pt x="21278" y="34530"/>
                    <a:pt x="29515" y="40366"/>
                    <a:pt x="34956" y="47965"/>
                  </a:cubicBezTo>
                  <a:cubicBezTo>
                    <a:pt x="40427" y="55563"/>
                    <a:pt x="43284" y="64804"/>
                    <a:pt x="44409" y="74074"/>
                  </a:cubicBezTo>
                  <a:cubicBezTo>
                    <a:pt x="44804" y="77144"/>
                    <a:pt x="45108" y="80457"/>
                    <a:pt x="47144" y="82767"/>
                  </a:cubicBezTo>
                  <a:cubicBezTo>
                    <a:pt x="49789" y="85716"/>
                    <a:pt x="54713" y="85868"/>
                    <a:pt x="57904" y="83527"/>
                  </a:cubicBezTo>
                  <a:cubicBezTo>
                    <a:pt x="61096" y="81217"/>
                    <a:pt x="62555" y="76992"/>
                    <a:pt x="62160" y="73102"/>
                  </a:cubicBezTo>
                  <a:cubicBezTo>
                    <a:pt x="61795" y="69181"/>
                    <a:pt x="59819" y="65564"/>
                    <a:pt x="57236" y="62554"/>
                  </a:cubicBezTo>
                  <a:cubicBezTo>
                    <a:pt x="54682" y="59576"/>
                    <a:pt x="51552" y="57083"/>
                    <a:pt x="48512" y="54591"/>
                  </a:cubicBezTo>
                  <a:cubicBezTo>
                    <a:pt x="43953" y="50822"/>
                    <a:pt x="39485" y="46840"/>
                    <a:pt x="36141" y="41977"/>
                  </a:cubicBezTo>
                  <a:cubicBezTo>
                    <a:pt x="32798" y="37113"/>
                    <a:pt x="30639" y="31217"/>
                    <a:pt x="31187" y="25320"/>
                  </a:cubicBezTo>
                  <a:cubicBezTo>
                    <a:pt x="31643" y="20760"/>
                    <a:pt x="33679" y="16505"/>
                    <a:pt x="36141" y="12675"/>
                  </a:cubicBezTo>
                  <a:cubicBezTo>
                    <a:pt x="37235" y="10943"/>
                    <a:pt x="38482" y="9210"/>
                    <a:pt x="39029" y="7204"/>
                  </a:cubicBezTo>
                  <a:cubicBezTo>
                    <a:pt x="39545" y="5198"/>
                    <a:pt x="39241" y="2827"/>
                    <a:pt x="37661" y="1520"/>
                  </a:cubicBezTo>
                  <a:cubicBezTo>
                    <a:pt x="36415" y="487"/>
                    <a:pt x="36323" y="0"/>
                    <a:pt x="34773" y="213"/>
                  </a:cubicBezTo>
                  <a:cubicBezTo>
                    <a:pt x="34013" y="335"/>
                    <a:pt x="33284" y="517"/>
                    <a:pt x="32646" y="851"/>
                  </a:cubicBezTo>
                  <a:cubicBezTo>
                    <a:pt x="31946" y="1125"/>
                    <a:pt x="31946" y="1155"/>
                    <a:pt x="29606" y="20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0877" y="314493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04831" y="4332991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596006" y="2685146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3461" y="3446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446832" y="1903894"/>
              <a:ext cx="402702" cy="337230"/>
            </a:xfrm>
            <a:custGeom>
              <a:rect b="b" l="l" r="r" t="t"/>
              <a:pathLst>
                <a:path extrusionOk="0" fill="none" h="12372" w="14774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613356" y="4954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28711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31670" y="1338867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16794" y="2583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844558" y="-38049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15554" y="2216226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9600" y="46693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451873" y="1864126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796545" y="1812748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719450" y="4106817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589356" y="4028918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040860" y="3645337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047483" y="2590702"/>
              <a:ext cx="201378" cy="202169"/>
            </a:xfrm>
            <a:custGeom>
              <a:rect b="b" l="l" r="r" t="t"/>
              <a:pathLst>
                <a:path extrusionOk="0" fill="none" h="7417" w="7388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72046" y="-5750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90077" y="1095303"/>
              <a:ext cx="1887391" cy="1837646"/>
            </a:xfrm>
            <a:custGeom>
              <a:rect b="b" l="l" r="r" t="t"/>
              <a:pathLst>
                <a:path extrusionOk="0" fill="none" h="67418" w="69243">
                  <a:moveTo>
                    <a:pt x="517" y="18238"/>
                  </a:moveTo>
                  <a:cubicBezTo>
                    <a:pt x="1429" y="21368"/>
                    <a:pt x="3861" y="23861"/>
                    <a:pt x="6627" y="25532"/>
                  </a:cubicBezTo>
                  <a:cubicBezTo>
                    <a:pt x="14165" y="30122"/>
                    <a:pt x="24013" y="29605"/>
                    <a:pt x="31460" y="34286"/>
                  </a:cubicBezTo>
                  <a:cubicBezTo>
                    <a:pt x="37327" y="37964"/>
                    <a:pt x="40974" y="44499"/>
                    <a:pt x="42767" y="51217"/>
                  </a:cubicBezTo>
                  <a:cubicBezTo>
                    <a:pt x="44014" y="55958"/>
                    <a:pt x="44865" y="61521"/>
                    <a:pt x="48938" y="64256"/>
                  </a:cubicBezTo>
                  <a:cubicBezTo>
                    <a:pt x="53558" y="67418"/>
                    <a:pt x="60215" y="65047"/>
                    <a:pt x="63923" y="60822"/>
                  </a:cubicBezTo>
                  <a:cubicBezTo>
                    <a:pt x="67631" y="56627"/>
                    <a:pt x="69242" y="50822"/>
                    <a:pt x="69090" y="45259"/>
                  </a:cubicBezTo>
                  <a:cubicBezTo>
                    <a:pt x="68938" y="39666"/>
                    <a:pt x="67084" y="34195"/>
                    <a:pt x="64470" y="29241"/>
                  </a:cubicBezTo>
                  <a:cubicBezTo>
                    <a:pt x="61795" y="24256"/>
                    <a:pt x="58360" y="19697"/>
                    <a:pt x="54257" y="15776"/>
                  </a:cubicBezTo>
                  <a:cubicBezTo>
                    <a:pt x="50154" y="11824"/>
                    <a:pt x="45442" y="8511"/>
                    <a:pt x="40305" y="5958"/>
                  </a:cubicBezTo>
                  <a:cubicBezTo>
                    <a:pt x="35047" y="3344"/>
                    <a:pt x="29515" y="1702"/>
                    <a:pt x="23770" y="669"/>
                  </a:cubicBezTo>
                  <a:cubicBezTo>
                    <a:pt x="21642" y="304"/>
                    <a:pt x="19484" y="0"/>
                    <a:pt x="17357" y="304"/>
                  </a:cubicBezTo>
                  <a:cubicBezTo>
                    <a:pt x="15077" y="639"/>
                    <a:pt x="12858" y="1520"/>
                    <a:pt x="10730" y="2341"/>
                  </a:cubicBezTo>
                  <a:cubicBezTo>
                    <a:pt x="7812" y="3496"/>
                    <a:pt x="5198" y="4742"/>
                    <a:pt x="3131" y="7204"/>
                  </a:cubicBezTo>
                  <a:cubicBezTo>
                    <a:pt x="1156" y="9605"/>
                    <a:pt x="1" y="12797"/>
                    <a:pt x="183" y="15927"/>
                  </a:cubicBezTo>
                  <a:cubicBezTo>
                    <a:pt x="183" y="16718"/>
                    <a:pt x="335" y="17478"/>
                    <a:pt x="517" y="1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092198" y="312588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663836" y="252607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485715" y="-10515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304322" y="1337204"/>
              <a:ext cx="556789" cy="467303"/>
            </a:xfrm>
            <a:custGeom>
              <a:rect b="b" l="l" r="r" t="t"/>
              <a:pathLst>
                <a:path extrusionOk="0" fill="none" h="17144" w="20427">
                  <a:moveTo>
                    <a:pt x="2979" y="2858"/>
                  </a:moveTo>
                  <a:cubicBezTo>
                    <a:pt x="1125" y="4438"/>
                    <a:pt x="1" y="6901"/>
                    <a:pt x="365" y="9302"/>
                  </a:cubicBezTo>
                  <a:cubicBezTo>
                    <a:pt x="791" y="11733"/>
                    <a:pt x="2736" y="13648"/>
                    <a:pt x="4894" y="14864"/>
                  </a:cubicBezTo>
                  <a:cubicBezTo>
                    <a:pt x="7903" y="16566"/>
                    <a:pt x="11612" y="17144"/>
                    <a:pt x="14834" y="15867"/>
                  </a:cubicBezTo>
                  <a:cubicBezTo>
                    <a:pt x="18025" y="14560"/>
                    <a:pt x="20426" y="11186"/>
                    <a:pt x="20062" y="7752"/>
                  </a:cubicBezTo>
                  <a:cubicBezTo>
                    <a:pt x="19758" y="5259"/>
                    <a:pt x="18086" y="3101"/>
                    <a:pt x="15958" y="1764"/>
                  </a:cubicBezTo>
                  <a:cubicBezTo>
                    <a:pt x="14317" y="761"/>
                    <a:pt x="12311" y="122"/>
                    <a:pt x="10365" y="61"/>
                  </a:cubicBezTo>
                  <a:cubicBezTo>
                    <a:pt x="8876" y="1"/>
                    <a:pt x="7387" y="700"/>
                    <a:pt x="6019" y="1186"/>
                  </a:cubicBezTo>
                  <a:cubicBezTo>
                    <a:pt x="4894" y="1581"/>
                    <a:pt x="3861" y="2098"/>
                    <a:pt x="2979" y="28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320035" y="2334682"/>
              <a:ext cx="241120" cy="230353"/>
            </a:xfrm>
            <a:custGeom>
              <a:rect b="b" l="l" r="r" t="t"/>
              <a:pathLst>
                <a:path extrusionOk="0" fill="none" h="8451" w="8846">
                  <a:moveTo>
                    <a:pt x="3618" y="1004"/>
                  </a:moveTo>
                  <a:cubicBezTo>
                    <a:pt x="2007" y="974"/>
                    <a:pt x="517" y="2250"/>
                    <a:pt x="274" y="3800"/>
                  </a:cubicBezTo>
                  <a:cubicBezTo>
                    <a:pt x="1" y="5381"/>
                    <a:pt x="913" y="7053"/>
                    <a:pt x="2311" y="7721"/>
                  </a:cubicBezTo>
                  <a:cubicBezTo>
                    <a:pt x="3709" y="8451"/>
                    <a:pt x="5533" y="8177"/>
                    <a:pt x="6809" y="7205"/>
                  </a:cubicBezTo>
                  <a:cubicBezTo>
                    <a:pt x="8268" y="6019"/>
                    <a:pt x="8846" y="3740"/>
                    <a:pt x="7843" y="2098"/>
                  </a:cubicBezTo>
                  <a:cubicBezTo>
                    <a:pt x="6870" y="457"/>
                    <a:pt x="4286" y="1"/>
                    <a:pt x="3010" y="1369"/>
                  </a:cubicBezTo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084032" y="222905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958858" y="2801967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939846" y="4347055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2"/>
          <p:cNvSpPr txBox="1"/>
          <p:nvPr>
            <p:ph type="ctrTitle"/>
          </p:nvPr>
        </p:nvSpPr>
        <p:spPr>
          <a:xfrm>
            <a:off x="1095750" y="1133400"/>
            <a:ext cx="6952500" cy="23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" name="Google Shape;46;p2"/>
          <p:cNvSpPr txBox="1"/>
          <p:nvPr>
            <p:ph idx="1" type="subTitle"/>
          </p:nvPr>
        </p:nvSpPr>
        <p:spPr>
          <a:xfrm>
            <a:off x="1448550" y="3541350"/>
            <a:ext cx="6246900" cy="5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1"/>
          <p:cNvSpPr txBox="1"/>
          <p:nvPr>
            <p:ph hasCustomPrompt="1" type="title"/>
          </p:nvPr>
        </p:nvSpPr>
        <p:spPr>
          <a:xfrm>
            <a:off x="1845071" y="3151350"/>
            <a:ext cx="5454000" cy="8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1"/>
          <p:cNvSpPr txBox="1"/>
          <p:nvPr>
            <p:ph idx="1" type="body"/>
          </p:nvPr>
        </p:nvSpPr>
        <p:spPr>
          <a:xfrm>
            <a:off x="1844925" y="4119150"/>
            <a:ext cx="5454000" cy="5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800"/>
            </a:lvl1pPr>
            <a:lvl2pPr indent="-330200" lvl="1" marL="914400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grpSp>
        <p:nvGrpSpPr>
          <p:cNvPr id="221" name="Google Shape;221;p11"/>
          <p:cNvGrpSpPr/>
          <p:nvPr/>
        </p:nvGrpSpPr>
        <p:grpSpPr>
          <a:xfrm>
            <a:off x="-2343150" y="-1903675"/>
            <a:ext cx="11974678" cy="5688484"/>
            <a:chOff x="-2343150" y="-1903675"/>
            <a:chExt cx="11974678" cy="5688484"/>
          </a:xfrm>
        </p:grpSpPr>
        <p:sp>
          <p:nvSpPr>
            <p:cNvPr id="222" name="Google Shape;222;p11"/>
            <p:cNvSpPr/>
            <p:nvPr/>
          </p:nvSpPr>
          <p:spPr>
            <a:xfrm flipH="1">
              <a:off x="1783949" y="-1903675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1"/>
            <p:cNvSpPr/>
            <p:nvPr/>
          </p:nvSpPr>
          <p:spPr>
            <a:xfrm flipH="1">
              <a:off x="-2343150" y="-1003980"/>
              <a:ext cx="3125181" cy="4788788"/>
            </a:xfrm>
            <a:custGeom>
              <a:rect b="b" l="l" r="r" t="t"/>
              <a:pathLst>
                <a:path extrusionOk="0" fill="none" h="175687" w="114654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1"/>
            <p:cNvSpPr/>
            <p:nvPr/>
          </p:nvSpPr>
          <p:spPr>
            <a:xfrm flipH="1">
              <a:off x="8199828" y="-129963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1"/>
            <p:cNvSpPr/>
            <p:nvPr/>
          </p:nvSpPr>
          <p:spPr>
            <a:xfrm flipH="1">
              <a:off x="3166874" y="5732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1"/>
            <p:cNvSpPr/>
            <p:nvPr/>
          </p:nvSpPr>
          <p:spPr>
            <a:xfrm flipH="1">
              <a:off x="6866876" y="191904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1"/>
            <p:cNvSpPr/>
            <p:nvPr/>
          </p:nvSpPr>
          <p:spPr>
            <a:xfrm flipH="1">
              <a:off x="4260399" y="-476199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1"/>
            <p:cNvSpPr/>
            <p:nvPr/>
          </p:nvSpPr>
          <p:spPr>
            <a:xfrm flipH="1">
              <a:off x="7476542" y="-480400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1"/>
            <p:cNvSpPr/>
            <p:nvPr/>
          </p:nvSpPr>
          <p:spPr>
            <a:xfrm flipH="1">
              <a:off x="-821150" y="22022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 flipH="1">
              <a:off x="-930514" y="-42900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1"/>
            <p:cNvSpPr/>
            <p:nvPr/>
          </p:nvSpPr>
          <p:spPr>
            <a:xfrm flipH="1">
              <a:off x="8010971" y="-251745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2F2F2">
            <a:alpha val="0"/>
          </a:srgbClr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3"/>
          <p:cNvSpPr txBox="1"/>
          <p:nvPr>
            <p:ph hasCustomPrompt="1" type="title"/>
          </p:nvPr>
        </p:nvSpPr>
        <p:spPr>
          <a:xfrm>
            <a:off x="1291775" y="1652350"/>
            <a:ext cx="16527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/>
          <p:nvPr>
            <p:ph hasCustomPrompt="1" idx="2" type="title"/>
          </p:nvPr>
        </p:nvSpPr>
        <p:spPr>
          <a:xfrm>
            <a:off x="3745660" y="1652350"/>
            <a:ext cx="16527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/>
          <p:nvPr>
            <p:ph hasCustomPrompt="1" idx="3" type="title"/>
          </p:nvPr>
        </p:nvSpPr>
        <p:spPr>
          <a:xfrm>
            <a:off x="6199488" y="1652350"/>
            <a:ext cx="16527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7" name="Google Shape;237;p13"/>
          <p:cNvSpPr txBox="1"/>
          <p:nvPr>
            <p:ph idx="1" type="subTitle"/>
          </p:nvPr>
        </p:nvSpPr>
        <p:spPr>
          <a:xfrm>
            <a:off x="891266" y="2378428"/>
            <a:ext cx="24537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238" name="Google Shape;238;p13"/>
          <p:cNvSpPr txBox="1"/>
          <p:nvPr>
            <p:ph idx="4" type="subTitle"/>
          </p:nvPr>
        </p:nvSpPr>
        <p:spPr>
          <a:xfrm>
            <a:off x="891263" y="2868580"/>
            <a:ext cx="24537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9" name="Google Shape;239;p13"/>
          <p:cNvSpPr txBox="1"/>
          <p:nvPr>
            <p:ph idx="5" type="subTitle"/>
          </p:nvPr>
        </p:nvSpPr>
        <p:spPr>
          <a:xfrm>
            <a:off x="3345152" y="2378428"/>
            <a:ext cx="24537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240" name="Google Shape;240;p13"/>
          <p:cNvSpPr txBox="1"/>
          <p:nvPr>
            <p:ph idx="6" type="subTitle"/>
          </p:nvPr>
        </p:nvSpPr>
        <p:spPr>
          <a:xfrm>
            <a:off x="3345147" y="2868580"/>
            <a:ext cx="24537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1" name="Google Shape;241;p13"/>
          <p:cNvSpPr txBox="1"/>
          <p:nvPr>
            <p:ph idx="7" type="subTitle"/>
          </p:nvPr>
        </p:nvSpPr>
        <p:spPr>
          <a:xfrm>
            <a:off x="5799031" y="2378428"/>
            <a:ext cx="24537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242" name="Google Shape;242;p13"/>
          <p:cNvSpPr txBox="1"/>
          <p:nvPr>
            <p:ph idx="8" type="subTitle"/>
          </p:nvPr>
        </p:nvSpPr>
        <p:spPr>
          <a:xfrm>
            <a:off x="5798978" y="2868580"/>
            <a:ext cx="24537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3" name="Google Shape;243;p13"/>
          <p:cNvSpPr txBox="1"/>
          <p:nvPr>
            <p:ph idx="9"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244" name="Google Shape;244;p13"/>
          <p:cNvGrpSpPr/>
          <p:nvPr/>
        </p:nvGrpSpPr>
        <p:grpSpPr>
          <a:xfrm>
            <a:off x="-777704" y="-1837000"/>
            <a:ext cx="10640157" cy="10281660"/>
            <a:chOff x="-777704" y="-1837000"/>
            <a:chExt cx="10640157" cy="10281660"/>
          </a:xfrm>
        </p:grpSpPr>
        <p:sp>
          <p:nvSpPr>
            <p:cNvPr id="245" name="Google Shape;245;p13"/>
            <p:cNvSpPr/>
            <p:nvPr/>
          </p:nvSpPr>
          <p:spPr>
            <a:xfrm flipH="1">
              <a:off x="2124424" y="-1837000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 flipH="1" rot="-9860773">
              <a:off x="7396391" y="4216145"/>
              <a:ext cx="787962" cy="1546076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 flipH="1">
              <a:off x="1291786" y="4535121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 flipH="1">
              <a:off x="2928649" y="2668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 flipH="1">
              <a:off x="858740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 flipH="1">
              <a:off x="-777704" y="2216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 flipH="1">
              <a:off x="4600874" y="-409524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 flipH="1">
              <a:off x="8252730" y="38461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 flipH="1" rot="-6079833">
              <a:off x="4966269" y="4106843"/>
              <a:ext cx="1321463" cy="1764650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 flipH="1" rot="-1159144">
              <a:off x="1420883" y="4599642"/>
              <a:ext cx="1783775" cy="1508748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 flipH="1">
              <a:off x="7412367" y="-409525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 flipH="1">
              <a:off x="-451899" y="402893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 flipH="1">
              <a:off x="-344900" y="21260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 flipH="1">
              <a:off x="250586" y="-10515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 flipH="1">
              <a:off x="7946796" y="-180870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3"/>
            <p:cNvSpPr/>
            <p:nvPr/>
          </p:nvSpPr>
          <p:spPr>
            <a:xfrm flipH="1" rot="-6079833">
              <a:off x="5043320" y="4521998"/>
              <a:ext cx="545969" cy="717493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 rot="7480174">
              <a:off x="3781582" y="3924331"/>
              <a:ext cx="3690965" cy="3827687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4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4"/>
          <p:cNvSpPr txBox="1"/>
          <p:nvPr>
            <p:ph type="title"/>
          </p:nvPr>
        </p:nvSpPr>
        <p:spPr>
          <a:xfrm>
            <a:off x="2270487" y="2937563"/>
            <a:ext cx="4602900" cy="478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7" name="Google Shape;267;p14"/>
          <p:cNvSpPr txBox="1"/>
          <p:nvPr>
            <p:ph idx="1" type="subTitle"/>
          </p:nvPr>
        </p:nvSpPr>
        <p:spPr>
          <a:xfrm>
            <a:off x="2270613" y="1803938"/>
            <a:ext cx="46029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268" name="Google Shape;268;p14"/>
          <p:cNvGrpSpPr/>
          <p:nvPr/>
        </p:nvGrpSpPr>
        <p:grpSpPr>
          <a:xfrm rot="10800000">
            <a:off x="-530054" y="-3627700"/>
            <a:ext cx="10640157" cy="10281660"/>
            <a:chOff x="-777704" y="-1837000"/>
            <a:chExt cx="10640157" cy="10281660"/>
          </a:xfrm>
        </p:grpSpPr>
        <p:sp>
          <p:nvSpPr>
            <p:cNvPr id="269" name="Google Shape;269;p14"/>
            <p:cNvSpPr/>
            <p:nvPr/>
          </p:nvSpPr>
          <p:spPr>
            <a:xfrm flipH="1">
              <a:off x="2124424" y="-1837000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 flipH="1" rot="-9860773">
              <a:off x="7396391" y="4216145"/>
              <a:ext cx="787962" cy="1546076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 flipH="1">
              <a:off x="1291786" y="4535121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 flipH="1">
              <a:off x="2928649" y="2668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 flipH="1">
              <a:off x="858740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 flipH="1">
              <a:off x="-777704" y="2216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 flipH="1">
              <a:off x="4600874" y="-409524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 flipH="1">
              <a:off x="8252730" y="38461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 flipH="1" rot="-6079833">
              <a:off x="4966269" y="4106843"/>
              <a:ext cx="1321463" cy="1764650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 flipH="1" rot="-1159144">
              <a:off x="1420883" y="4599642"/>
              <a:ext cx="1783775" cy="1508748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 flipH="1">
              <a:off x="7412367" y="-409525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 flipH="1">
              <a:off x="-451899" y="402893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 flipH="1">
              <a:off x="-344900" y="21260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 flipH="1">
              <a:off x="250586" y="-10515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 flipH="1">
              <a:off x="7946796" y="-180870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 flipH="1" rot="-6079833">
              <a:off x="5043320" y="4521998"/>
              <a:ext cx="545969" cy="717493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 rot="7480174">
              <a:off x="3781582" y="3924331"/>
              <a:ext cx="3690965" cy="3827687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6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oogle Shape;290;p15"/>
          <p:cNvGrpSpPr/>
          <p:nvPr/>
        </p:nvGrpSpPr>
        <p:grpSpPr>
          <a:xfrm flipH="1">
            <a:off x="-625304" y="-1837000"/>
            <a:ext cx="10640157" cy="10738860"/>
            <a:chOff x="-777704" y="-1837000"/>
            <a:chExt cx="10640157" cy="10738860"/>
          </a:xfrm>
        </p:grpSpPr>
        <p:sp>
          <p:nvSpPr>
            <p:cNvPr id="291" name="Google Shape;291;p15"/>
            <p:cNvSpPr/>
            <p:nvPr/>
          </p:nvSpPr>
          <p:spPr>
            <a:xfrm flipH="1">
              <a:off x="2124424" y="-1837000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 flipH="1" rot="-9860773">
              <a:off x="7396391" y="4216145"/>
              <a:ext cx="787962" cy="1546076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5"/>
            <p:cNvSpPr/>
            <p:nvPr/>
          </p:nvSpPr>
          <p:spPr>
            <a:xfrm flipH="1">
              <a:off x="1291786" y="4535121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5"/>
            <p:cNvSpPr/>
            <p:nvPr/>
          </p:nvSpPr>
          <p:spPr>
            <a:xfrm flipH="1">
              <a:off x="2928649" y="2668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5"/>
            <p:cNvSpPr/>
            <p:nvPr/>
          </p:nvSpPr>
          <p:spPr>
            <a:xfrm flipH="1">
              <a:off x="858740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 flipH="1">
              <a:off x="-777704" y="2216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 flipH="1">
              <a:off x="4600874" y="-409524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 flipH="1">
              <a:off x="8252730" y="38461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5"/>
            <p:cNvSpPr/>
            <p:nvPr/>
          </p:nvSpPr>
          <p:spPr>
            <a:xfrm flipH="1" rot="-6079833">
              <a:off x="4966269" y="4564043"/>
              <a:ext cx="1321463" cy="1764650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5"/>
            <p:cNvSpPr/>
            <p:nvPr/>
          </p:nvSpPr>
          <p:spPr>
            <a:xfrm flipH="1" rot="-1159144">
              <a:off x="1420883" y="4599642"/>
              <a:ext cx="1783775" cy="1508748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5"/>
            <p:cNvSpPr/>
            <p:nvPr/>
          </p:nvSpPr>
          <p:spPr>
            <a:xfrm flipH="1">
              <a:off x="7412367" y="-409525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5"/>
            <p:cNvSpPr/>
            <p:nvPr/>
          </p:nvSpPr>
          <p:spPr>
            <a:xfrm flipH="1">
              <a:off x="-451899" y="402893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5"/>
            <p:cNvSpPr/>
            <p:nvPr/>
          </p:nvSpPr>
          <p:spPr>
            <a:xfrm flipH="1">
              <a:off x="-344900" y="21260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5"/>
            <p:cNvSpPr/>
            <p:nvPr/>
          </p:nvSpPr>
          <p:spPr>
            <a:xfrm flipH="1">
              <a:off x="250586" y="-10515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5"/>
            <p:cNvSpPr/>
            <p:nvPr/>
          </p:nvSpPr>
          <p:spPr>
            <a:xfrm flipH="1">
              <a:off x="7946796" y="-180870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5"/>
            <p:cNvSpPr/>
            <p:nvPr/>
          </p:nvSpPr>
          <p:spPr>
            <a:xfrm flipH="1" rot="-6079833">
              <a:off x="5043320" y="4979198"/>
              <a:ext cx="545969" cy="717493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5"/>
            <p:cNvSpPr/>
            <p:nvPr/>
          </p:nvSpPr>
          <p:spPr>
            <a:xfrm rot="7480174">
              <a:off x="3781582" y="4381531"/>
              <a:ext cx="3690965" cy="3827687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1" name="Google Shape;311;p15"/>
          <p:cNvSpPr txBox="1"/>
          <p:nvPr>
            <p:ph hasCustomPrompt="1" type="title"/>
          </p:nvPr>
        </p:nvSpPr>
        <p:spPr>
          <a:xfrm>
            <a:off x="2772150" y="884050"/>
            <a:ext cx="3599700" cy="5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12" name="Google Shape;312;p15"/>
          <p:cNvSpPr txBox="1"/>
          <p:nvPr>
            <p:ph hasCustomPrompt="1" idx="2" type="title"/>
          </p:nvPr>
        </p:nvSpPr>
        <p:spPr>
          <a:xfrm>
            <a:off x="2772150" y="2267800"/>
            <a:ext cx="3599700" cy="5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13" name="Google Shape;313;p15"/>
          <p:cNvSpPr txBox="1"/>
          <p:nvPr>
            <p:ph hasCustomPrompt="1" idx="3" type="title"/>
          </p:nvPr>
        </p:nvSpPr>
        <p:spPr>
          <a:xfrm>
            <a:off x="2772150" y="3623350"/>
            <a:ext cx="3599700" cy="53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14" name="Google Shape;314;p15"/>
          <p:cNvSpPr txBox="1"/>
          <p:nvPr>
            <p:ph idx="1" type="subTitle"/>
          </p:nvPr>
        </p:nvSpPr>
        <p:spPr>
          <a:xfrm>
            <a:off x="2867400" y="1383447"/>
            <a:ext cx="3409200" cy="4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15" name="Google Shape;315;p15"/>
          <p:cNvSpPr txBox="1"/>
          <p:nvPr>
            <p:ph idx="4" type="subTitle"/>
          </p:nvPr>
        </p:nvSpPr>
        <p:spPr>
          <a:xfrm>
            <a:off x="2867400" y="2764832"/>
            <a:ext cx="34092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16" name="Google Shape;316;p15"/>
          <p:cNvSpPr txBox="1"/>
          <p:nvPr>
            <p:ph idx="5" type="subTitle"/>
          </p:nvPr>
        </p:nvSpPr>
        <p:spPr>
          <a:xfrm>
            <a:off x="2867400" y="4122217"/>
            <a:ext cx="3409200" cy="4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34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16"/>
          <p:cNvGrpSpPr/>
          <p:nvPr/>
        </p:nvGrpSpPr>
        <p:grpSpPr>
          <a:xfrm flipH="1">
            <a:off x="-777704" y="-1837000"/>
            <a:ext cx="10640157" cy="10815060"/>
            <a:chOff x="-777704" y="-1837000"/>
            <a:chExt cx="10640157" cy="10815060"/>
          </a:xfrm>
        </p:grpSpPr>
        <p:sp>
          <p:nvSpPr>
            <p:cNvPr id="319" name="Google Shape;319;p16"/>
            <p:cNvSpPr/>
            <p:nvPr/>
          </p:nvSpPr>
          <p:spPr>
            <a:xfrm flipH="1">
              <a:off x="2124424" y="-1837000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 flipH="1" rot="-9860773">
              <a:off x="7396391" y="4216145"/>
              <a:ext cx="787962" cy="1546076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6"/>
            <p:cNvSpPr/>
            <p:nvPr/>
          </p:nvSpPr>
          <p:spPr>
            <a:xfrm flipH="1">
              <a:off x="1291786" y="4535121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 flipH="1">
              <a:off x="2928649" y="2668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 flipH="1">
              <a:off x="858740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 flipH="1">
              <a:off x="-777704" y="2216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 flipH="1">
              <a:off x="4600874" y="-409524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 flipH="1">
              <a:off x="8252730" y="38461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 flipH="1" rot="-6079833">
              <a:off x="4966269" y="4640243"/>
              <a:ext cx="1321463" cy="1764650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 flipH="1" rot="-1159144">
              <a:off x="1420883" y="4599642"/>
              <a:ext cx="1783775" cy="1508748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 flipH="1">
              <a:off x="7412367" y="-409525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 flipH="1">
              <a:off x="-451899" y="402893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 flipH="1">
              <a:off x="-344900" y="21260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 flipH="1">
              <a:off x="250586" y="-10515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 flipH="1">
              <a:off x="7946796" y="-180870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 flipH="1" rot="-6079833">
              <a:off x="5043320" y="5055398"/>
              <a:ext cx="545969" cy="717493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 rot="7480174">
              <a:off x="3781582" y="4457731"/>
              <a:ext cx="3690965" cy="3827687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9" name="Google Shape;339;p16"/>
          <p:cNvSpPr txBox="1"/>
          <p:nvPr>
            <p:ph idx="1" type="subTitle"/>
          </p:nvPr>
        </p:nvSpPr>
        <p:spPr>
          <a:xfrm>
            <a:off x="1302886" y="3105150"/>
            <a:ext cx="2958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340" name="Google Shape;340;p16"/>
          <p:cNvSpPr txBox="1"/>
          <p:nvPr>
            <p:ph idx="2" type="subTitle"/>
          </p:nvPr>
        </p:nvSpPr>
        <p:spPr>
          <a:xfrm>
            <a:off x="4901989" y="3105150"/>
            <a:ext cx="2958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341" name="Google Shape;341;p16"/>
          <p:cNvSpPr txBox="1"/>
          <p:nvPr>
            <p:ph idx="3" type="subTitle"/>
          </p:nvPr>
        </p:nvSpPr>
        <p:spPr>
          <a:xfrm>
            <a:off x="1302751" y="3566150"/>
            <a:ext cx="29580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42" name="Google Shape;342;p16"/>
          <p:cNvSpPr txBox="1"/>
          <p:nvPr>
            <p:ph idx="4" type="subTitle"/>
          </p:nvPr>
        </p:nvSpPr>
        <p:spPr>
          <a:xfrm>
            <a:off x="4902209" y="3566150"/>
            <a:ext cx="29580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43" name="Google Shape;343;p16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4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17"/>
          <p:cNvGrpSpPr/>
          <p:nvPr/>
        </p:nvGrpSpPr>
        <p:grpSpPr>
          <a:xfrm>
            <a:off x="-987852" y="-1894675"/>
            <a:ext cx="10987294" cy="8136550"/>
            <a:chOff x="-987852" y="-1894675"/>
            <a:chExt cx="10987294" cy="8136550"/>
          </a:xfrm>
        </p:grpSpPr>
        <p:sp>
          <p:nvSpPr>
            <p:cNvPr id="346" name="Google Shape;346;p17"/>
            <p:cNvSpPr/>
            <p:nvPr/>
          </p:nvSpPr>
          <p:spPr>
            <a:xfrm>
              <a:off x="2303086" y="-1894675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7069212" y="-386055"/>
              <a:ext cx="1705093" cy="2340547"/>
            </a:xfrm>
            <a:custGeom>
              <a:rect b="b" l="l" r="r" t="t"/>
              <a:pathLst>
                <a:path extrusionOk="0" fill="none" h="85868" w="62555">
                  <a:moveTo>
                    <a:pt x="29606" y="2067"/>
                  </a:moveTo>
                  <a:cubicBezTo>
                    <a:pt x="19940" y="6171"/>
                    <a:pt x="12250" y="11611"/>
                    <a:pt x="4834" y="19028"/>
                  </a:cubicBezTo>
                  <a:cubicBezTo>
                    <a:pt x="2432" y="21429"/>
                    <a:pt x="1" y="24712"/>
                    <a:pt x="1064" y="27964"/>
                  </a:cubicBezTo>
                  <a:cubicBezTo>
                    <a:pt x="1764" y="29970"/>
                    <a:pt x="3678" y="31369"/>
                    <a:pt x="5745" y="32007"/>
                  </a:cubicBezTo>
                  <a:cubicBezTo>
                    <a:pt x="7752" y="32706"/>
                    <a:pt x="9970" y="32767"/>
                    <a:pt x="12037" y="33131"/>
                  </a:cubicBezTo>
                  <a:cubicBezTo>
                    <a:pt x="21278" y="34530"/>
                    <a:pt x="29515" y="40366"/>
                    <a:pt x="34956" y="47965"/>
                  </a:cubicBezTo>
                  <a:cubicBezTo>
                    <a:pt x="40427" y="55563"/>
                    <a:pt x="43284" y="64804"/>
                    <a:pt x="44409" y="74074"/>
                  </a:cubicBezTo>
                  <a:cubicBezTo>
                    <a:pt x="44804" y="77144"/>
                    <a:pt x="45108" y="80457"/>
                    <a:pt x="47144" y="82767"/>
                  </a:cubicBezTo>
                  <a:cubicBezTo>
                    <a:pt x="49789" y="85716"/>
                    <a:pt x="54713" y="85868"/>
                    <a:pt x="57904" y="83527"/>
                  </a:cubicBezTo>
                  <a:cubicBezTo>
                    <a:pt x="61096" y="81217"/>
                    <a:pt x="62555" y="76992"/>
                    <a:pt x="62160" y="73102"/>
                  </a:cubicBezTo>
                  <a:cubicBezTo>
                    <a:pt x="61795" y="69181"/>
                    <a:pt x="59819" y="65564"/>
                    <a:pt x="57236" y="62554"/>
                  </a:cubicBezTo>
                  <a:cubicBezTo>
                    <a:pt x="54682" y="59576"/>
                    <a:pt x="51552" y="57083"/>
                    <a:pt x="48512" y="54591"/>
                  </a:cubicBezTo>
                  <a:cubicBezTo>
                    <a:pt x="43953" y="50822"/>
                    <a:pt x="39485" y="46840"/>
                    <a:pt x="36141" y="41977"/>
                  </a:cubicBezTo>
                  <a:cubicBezTo>
                    <a:pt x="32798" y="37113"/>
                    <a:pt x="30639" y="31217"/>
                    <a:pt x="31187" y="25320"/>
                  </a:cubicBezTo>
                  <a:cubicBezTo>
                    <a:pt x="31643" y="20760"/>
                    <a:pt x="33679" y="16505"/>
                    <a:pt x="36141" y="12675"/>
                  </a:cubicBezTo>
                  <a:cubicBezTo>
                    <a:pt x="37235" y="10943"/>
                    <a:pt x="38482" y="9210"/>
                    <a:pt x="39029" y="7204"/>
                  </a:cubicBezTo>
                  <a:cubicBezTo>
                    <a:pt x="39545" y="5198"/>
                    <a:pt x="39241" y="2827"/>
                    <a:pt x="37661" y="1520"/>
                  </a:cubicBezTo>
                  <a:cubicBezTo>
                    <a:pt x="36415" y="487"/>
                    <a:pt x="36323" y="0"/>
                    <a:pt x="34773" y="213"/>
                  </a:cubicBezTo>
                  <a:cubicBezTo>
                    <a:pt x="34013" y="335"/>
                    <a:pt x="33284" y="517"/>
                    <a:pt x="32646" y="851"/>
                  </a:cubicBezTo>
                  <a:cubicBezTo>
                    <a:pt x="31946" y="1125"/>
                    <a:pt x="31946" y="1155"/>
                    <a:pt x="29606" y="20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-677198" y="39973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1804831" y="4332991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-95969" y="2521271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-103189" y="247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6593468" y="119395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8774311" y="4981077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1485020" y="1018967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8288544" y="2105422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2964220" y="-467199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419600" y="46693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-987852" y="957389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2719450" y="4106817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5238181" y="4403893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4896710" y="4464375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425396" y="-325650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6211152" y="4372503"/>
              <a:ext cx="1887391" cy="1837646"/>
            </a:xfrm>
            <a:custGeom>
              <a:rect b="b" l="l" r="r" t="t"/>
              <a:pathLst>
                <a:path extrusionOk="0" fill="none" h="67418" w="69243">
                  <a:moveTo>
                    <a:pt x="517" y="18238"/>
                  </a:moveTo>
                  <a:cubicBezTo>
                    <a:pt x="1429" y="21368"/>
                    <a:pt x="3861" y="23861"/>
                    <a:pt x="6627" y="25532"/>
                  </a:cubicBezTo>
                  <a:cubicBezTo>
                    <a:pt x="14165" y="30122"/>
                    <a:pt x="24013" y="29605"/>
                    <a:pt x="31460" y="34286"/>
                  </a:cubicBezTo>
                  <a:cubicBezTo>
                    <a:pt x="37327" y="37964"/>
                    <a:pt x="40974" y="44499"/>
                    <a:pt x="42767" y="51217"/>
                  </a:cubicBezTo>
                  <a:cubicBezTo>
                    <a:pt x="44014" y="55958"/>
                    <a:pt x="44865" y="61521"/>
                    <a:pt x="48938" y="64256"/>
                  </a:cubicBezTo>
                  <a:cubicBezTo>
                    <a:pt x="53558" y="67418"/>
                    <a:pt x="60215" y="65047"/>
                    <a:pt x="63923" y="60822"/>
                  </a:cubicBezTo>
                  <a:cubicBezTo>
                    <a:pt x="67631" y="56627"/>
                    <a:pt x="69242" y="50822"/>
                    <a:pt x="69090" y="45259"/>
                  </a:cubicBezTo>
                  <a:cubicBezTo>
                    <a:pt x="68938" y="39666"/>
                    <a:pt x="67084" y="34195"/>
                    <a:pt x="64470" y="29241"/>
                  </a:cubicBezTo>
                  <a:cubicBezTo>
                    <a:pt x="61795" y="24256"/>
                    <a:pt x="58360" y="19697"/>
                    <a:pt x="54257" y="15776"/>
                  </a:cubicBezTo>
                  <a:cubicBezTo>
                    <a:pt x="50154" y="11824"/>
                    <a:pt x="45442" y="8511"/>
                    <a:pt x="40305" y="5958"/>
                  </a:cubicBezTo>
                  <a:cubicBezTo>
                    <a:pt x="35047" y="3344"/>
                    <a:pt x="29515" y="1702"/>
                    <a:pt x="23770" y="669"/>
                  </a:cubicBezTo>
                  <a:cubicBezTo>
                    <a:pt x="21642" y="304"/>
                    <a:pt x="19484" y="0"/>
                    <a:pt x="17357" y="304"/>
                  </a:cubicBezTo>
                  <a:cubicBezTo>
                    <a:pt x="15077" y="639"/>
                    <a:pt x="12858" y="1520"/>
                    <a:pt x="10730" y="2341"/>
                  </a:cubicBezTo>
                  <a:cubicBezTo>
                    <a:pt x="7812" y="3496"/>
                    <a:pt x="5198" y="4742"/>
                    <a:pt x="3131" y="7204"/>
                  </a:cubicBezTo>
                  <a:cubicBezTo>
                    <a:pt x="1156" y="9605"/>
                    <a:pt x="1" y="12797"/>
                    <a:pt x="183" y="15927"/>
                  </a:cubicBezTo>
                  <a:cubicBezTo>
                    <a:pt x="183" y="16718"/>
                    <a:pt x="335" y="17478"/>
                    <a:pt x="517" y="1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8016248" y="434603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8568486" y="194997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8208990" y="-218929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6625397" y="4614404"/>
              <a:ext cx="556789" cy="467303"/>
            </a:xfrm>
            <a:custGeom>
              <a:rect b="b" l="l" r="r" t="t"/>
              <a:pathLst>
                <a:path extrusionOk="0" fill="none" h="17144" w="20427">
                  <a:moveTo>
                    <a:pt x="2979" y="2858"/>
                  </a:moveTo>
                  <a:cubicBezTo>
                    <a:pt x="1125" y="4438"/>
                    <a:pt x="1" y="6901"/>
                    <a:pt x="365" y="9302"/>
                  </a:cubicBezTo>
                  <a:cubicBezTo>
                    <a:pt x="791" y="11733"/>
                    <a:pt x="2736" y="13648"/>
                    <a:pt x="4894" y="14864"/>
                  </a:cubicBezTo>
                  <a:cubicBezTo>
                    <a:pt x="7903" y="16566"/>
                    <a:pt x="11612" y="17144"/>
                    <a:pt x="14834" y="15867"/>
                  </a:cubicBezTo>
                  <a:cubicBezTo>
                    <a:pt x="18025" y="14560"/>
                    <a:pt x="20426" y="11186"/>
                    <a:pt x="20062" y="7752"/>
                  </a:cubicBezTo>
                  <a:cubicBezTo>
                    <a:pt x="19758" y="5259"/>
                    <a:pt x="18086" y="3101"/>
                    <a:pt x="15958" y="1764"/>
                  </a:cubicBezTo>
                  <a:cubicBezTo>
                    <a:pt x="14317" y="761"/>
                    <a:pt x="12311" y="122"/>
                    <a:pt x="10365" y="61"/>
                  </a:cubicBezTo>
                  <a:cubicBezTo>
                    <a:pt x="8876" y="1"/>
                    <a:pt x="7387" y="700"/>
                    <a:pt x="6019" y="1186"/>
                  </a:cubicBezTo>
                  <a:cubicBezTo>
                    <a:pt x="4894" y="1581"/>
                    <a:pt x="3861" y="2098"/>
                    <a:pt x="2979" y="28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7641110" y="5611882"/>
              <a:ext cx="241120" cy="230353"/>
            </a:xfrm>
            <a:custGeom>
              <a:rect b="b" l="l" r="r" t="t"/>
              <a:pathLst>
                <a:path extrusionOk="0" fill="none" h="8451" w="8846">
                  <a:moveTo>
                    <a:pt x="3618" y="1004"/>
                  </a:moveTo>
                  <a:cubicBezTo>
                    <a:pt x="2007" y="974"/>
                    <a:pt x="517" y="2250"/>
                    <a:pt x="274" y="3800"/>
                  </a:cubicBezTo>
                  <a:cubicBezTo>
                    <a:pt x="1" y="5381"/>
                    <a:pt x="913" y="7053"/>
                    <a:pt x="2311" y="7721"/>
                  </a:cubicBezTo>
                  <a:cubicBezTo>
                    <a:pt x="3709" y="8451"/>
                    <a:pt x="5533" y="8177"/>
                    <a:pt x="6809" y="7205"/>
                  </a:cubicBezTo>
                  <a:cubicBezTo>
                    <a:pt x="8268" y="6019"/>
                    <a:pt x="8846" y="3740"/>
                    <a:pt x="7843" y="2098"/>
                  </a:cubicBezTo>
                  <a:cubicBezTo>
                    <a:pt x="6870" y="457"/>
                    <a:pt x="4286" y="1"/>
                    <a:pt x="3010" y="1369"/>
                  </a:cubicBezTo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937382" y="-96995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7"/>
            <p:cNvSpPr/>
            <p:nvPr/>
          </p:nvSpPr>
          <p:spPr>
            <a:xfrm>
              <a:off x="519133" y="1895230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2939846" y="4347055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2" name="Google Shape;372;p17"/>
          <p:cNvSpPr txBox="1"/>
          <p:nvPr>
            <p:ph idx="1" type="subTitle"/>
          </p:nvPr>
        </p:nvSpPr>
        <p:spPr>
          <a:xfrm>
            <a:off x="713442" y="2814569"/>
            <a:ext cx="25509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373" name="Google Shape;373;p17"/>
          <p:cNvSpPr txBox="1"/>
          <p:nvPr>
            <p:ph idx="2" type="subTitle"/>
          </p:nvPr>
        </p:nvSpPr>
        <p:spPr>
          <a:xfrm>
            <a:off x="3296379" y="2814569"/>
            <a:ext cx="25509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374" name="Google Shape;374;p17"/>
          <p:cNvSpPr txBox="1"/>
          <p:nvPr>
            <p:ph idx="3" type="subTitle"/>
          </p:nvPr>
        </p:nvSpPr>
        <p:spPr>
          <a:xfrm>
            <a:off x="5879404" y="2814569"/>
            <a:ext cx="25509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375" name="Google Shape;375;p17"/>
          <p:cNvSpPr txBox="1"/>
          <p:nvPr>
            <p:ph idx="4" type="subTitle"/>
          </p:nvPr>
        </p:nvSpPr>
        <p:spPr>
          <a:xfrm>
            <a:off x="713325" y="3297763"/>
            <a:ext cx="25506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6" name="Google Shape;376;p17"/>
          <p:cNvSpPr txBox="1"/>
          <p:nvPr>
            <p:ph idx="5" type="subTitle"/>
          </p:nvPr>
        </p:nvSpPr>
        <p:spPr>
          <a:xfrm>
            <a:off x="3296569" y="3297763"/>
            <a:ext cx="25506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7" name="Google Shape;377;p17"/>
          <p:cNvSpPr txBox="1"/>
          <p:nvPr>
            <p:ph idx="6" type="subTitle"/>
          </p:nvPr>
        </p:nvSpPr>
        <p:spPr>
          <a:xfrm>
            <a:off x="5880204" y="3297763"/>
            <a:ext cx="25506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8" name="Google Shape;378;p17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33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8"/>
          <p:cNvSpPr txBox="1"/>
          <p:nvPr>
            <p:ph idx="1" type="subTitle"/>
          </p:nvPr>
        </p:nvSpPr>
        <p:spPr>
          <a:xfrm>
            <a:off x="639787" y="2467460"/>
            <a:ext cx="37038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381" name="Google Shape;381;p18"/>
          <p:cNvSpPr txBox="1"/>
          <p:nvPr>
            <p:ph idx="2" type="subTitle"/>
          </p:nvPr>
        </p:nvSpPr>
        <p:spPr>
          <a:xfrm>
            <a:off x="639066" y="1417750"/>
            <a:ext cx="37041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382" name="Google Shape;382;p18"/>
          <p:cNvSpPr txBox="1"/>
          <p:nvPr>
            <p:ph idx="3" type="subTitle"/>
          </p:nvPr>
        </p:nvSpPr>
        <p:spPr>
          <a:xfrm>
            <a:off x="637049" y="1949922"/>
            <a:ext cx="37086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3" name="Google Shape;383;p18"/>
          <p:cNvSpPr txBox="1"/>
          <p:nvPr>
            <p:ph idx="4" type="subTitle"/>
          </p:nvPr>
        </p:nvSpPr>
        <p:spPr>
          <a:xfrm>
            <a:off x="637770" y="2999637"/>
            <a:ext cx="37068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4" name="Google Shape;384;p18"/>
          <p:cNvSpPr txBox="1"/>
          <p:nvPr>
            <p:ph idx="5" type="subTitle"/>
          </p:nvPr>
        </p:nvSpPr>
        <p:spPr>
          <a:xfrm>
            <a:off x="639070" y="3517174"/>
            <a:ext cx="37056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eem Kufi"/>
              <a:buNone/>
              <a:defRPr sz="24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385" name="Google Shape;385;p18"/>
          <p:cNvSpPr txBox="1"/>
          <p:nvPr>
            <p:ph idx="6" type="subTitle"/>
          </p:nvPr>
        </p:nvSpPr>
        <p:spPr>
          <a:xfrm>
            <a:off x="637049" y="4049350"/>
            <a:ext cx="37086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6" name="Google Shape;386;p18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387" name="Google Shape;387;p18"/>
          <p:cNvGrpSpPr/>
          <p:nvPr/>
        </p:nvGrpSpPr>
        <p:grpSpPr>
          <a:xfrm flipH="1">
            <a:off x="-666750" y="-1903675"/>
            <a:ext cx="11974678" cy="5688484"/>
            <a:chOff x="-2343150" y="-1903675"/>
            <a:chExt cx="11974678" cy="5688484"/>
          </a:xfrm>
        </p:grpSpPr>
        <p:sp>
          <p:nvSpPr>
            <p:cNvPr id="388" name="Google Shape;388;p18"/>
            <p:cNvSpPr/>
            <p:nvPr/>
          </p:nvSpPr>
          <p:spPr>
            <a:xfrm flipH="1">
              <a:off x="1783949" y="-1903675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 flipH="1">
              <a:off x="-2343150" y="-1003980"/>
              <a:ext cx="3125181" cy="4788788"/>
            </a:xfrm>
            <a:custGeom>
              <a:rect b="b" l="l" r="r" t="t"/>
              <a:pathLst>
                <a:path extrusionOk="0" fill="none" h="175687" w="114654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 flipH="1">
              <a:off x="8199828" y="-129963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 flipH="1">
              <a:off x="3166874" y="5732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 flipH="1">
              <a:off x="6866876" y="191904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 flipH="1">
              <a:off x="4260399" y="-476199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 flipH="1">
              <a:off x="7476542" y="-480400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 flipH="1">
              <a:off x="-821150" y="22022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 flipH="1">
              <a:off x="-930514" y="-42900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 flipH="1">
              <a:off x="8010971" y="-251745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1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9"/>
          <p:cNvSpPr txBox="1"/>
          <p:nvPr>
            <p:ph idx="1" type="subTitle"/>
          </p:nvPr>
        </p:nvSpPr>
        <p:spPr>
          <a:xfrm>
            <a:off x="707137" y="3019922"/>
            <a:ext cx="18240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400" name="Google Shape;400;p19"/>
          <p:cNvSpPr txBox="1"/>
          <p:nvPr>
            <p:ph idx="2" type="subTitle"/>
          </p:nvPr>
        </p:nvSpPr>
        <p:spPr>
          <a:xfrm>
            <a:off x="6611986" y="1536575"/>
            <a:ext cx="18246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401" name="Google Shape;401;p19"/>
          <p:cNvSpPr txBox="1"/>
          <p:nvPr>
            <p:ph idx="3" type="subTitle"/>
          </p:nvPr>
        </p:nvSpPr>
        <p:spPr>
          <a:xfrm>
            <a:off x="706853" y="1536575"/>
            <a:ext cx="1824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402" name="Google Shape;402;p19"/>
          <p:cNvSpPr txBox="1"/>
          <p:nvPr>
            <p:ph idx="4" type="subTitle"/>
          </p:nvPr>
        </p:nvSpPr>
        <p:spPr>
          <a:xfrm>
            <a:off x="705859" y="1992543"/>
            <a:ext cx="18270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3" name="Google Shape;403;p19"/>
          <p:cNvSpPr txBox="1"/>
          <p:nvPr>
            <p:ph idx="5" type="subTitle"/>
          </p:nvPr>
        </p:nvSpPr>
        <p:spPr>
          <a:xfrm>
            <a:off x="6611986" y="1992544"/>
            <a:ext cx="18270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4" name="Google Shape;404;p19"/>
          <p:cNvSpPr txBox="1"/>
          <p:nvPr>
            <p:ph idx="6" type="subTitle"/>
          </p:nvPr>
        </p:nvSpPr>
        <p:spPr>
          <a:xfrm>
            <a:off x="706143" y="3475900"/>
            <a:ext cx="18258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5" name="Google Shape;405;p19"/>
          <p:cNvSpPr txBox="1"/>
          <p:nvPr>
            <p:ph idx="7" type="subTitle"/>
          </p:nvPr>
        </p:nvSpPr>
        <p:spPr>
          <a:xfrm>
            <a:off x="6611986" y="3019922"/>
            <a:ext cx="18240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406" name="Google Shape;406;p19"/>
          <p:cNvSpPr txBox="1"/>
          <p:nvPr>
            <p:ph idx="8" type="subTitle"/>
          </p:nvPr>
        </p:nvSpPr>
        <p:spPr>
          <a:xfrm>
            <a:off x="6611986" y="3475900"/>
            <a:ext cx="182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7" name="Google Shape;407;p19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408" name="Google Shape;408;p19"/>
          <p:cNvGrpSpPr/>
          <p:nvPr/>
        </p:nvGrpSpPr>
        <p:grpSpPr>
          <a:xfrm flipH="1">
            <a:off x="-777704" y="-1837000"/>
            <a:ext cx="10640157" cy="10281660"/>
            <a:chOff x="-777704" y="-1837000"/>
            <a:chExt cx="10640157" cy="10281660"/>
          </a:xfrm>
        </p:grpSpPr>
        <p:sp>
          <p:nvSpPr>
            <p:cNvPr id="409" name="Google Shape;409;p19"/>
            <p:cNvSpPr/>
            <p:nvPr/>
          </p:nvSpPr>
          <p:spPr>
            <a:xfrm flipH="1">
              <a:off x="2124424" y="-1837000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9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9"/>
            <p:cNvSpPr/>
            <p:nvPr/>
          </p:nvSpPr>
          <p:spPr>
            <a:xfrm flipH="1" rot="-9860773">
              <a:off x="7396391" y="4216145"/>
              <a:ext cx="787962" cy="1546076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9"/>
            <p:cNvSpPr/>
            <p:nvPr/>
          </p:nvSpPr>
          <p:spPr>
            <a:xfrm flipH="1">
              <a:off x="1291786" y="4535121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9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9"/>
            <p:cNvSpPr/>
            <p:nvPr/>
          </p:nvSpPr>
          <p:spPr>
            <a:xfrm flipH="1">
              <a:off x="2928649" y="2668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9"/>
            <p:cNvSpPr/>
            <p:nvPr/>
          </p:nvSpPr>
          <p:spPr>
            <a:xfrm flipH="1">
              <a:off x="858740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9"/>
            <p:cNvSpPr/>
            <p:nvPr/>
          </p:nvSpPr>
          <p:spPr>
            <a:xfrm flipH="1">
              <a:off x="-777704" y="2216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9"/>
            <p:cNvSpPr/>
            <p:nvPr/>
          </p:nvSpPr>
          <p:spPr>
            <a:xfrm flipH="1">
              <a:off x="4600874" y="-409524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9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9"/>
            <p:cNvSpPr/>
            <p:nvPr/>
          </p:nvSpPr>
          <p:spPr>
            <a:xfrm flipH="1">
              <a:off x="8252730" y="38461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9"/>
            <p:cNvSpPr/>
            <p:nvPr/>
          </p:nvSpPr>
          <p:spPr>
            <a:xfrm flipH="1" rot="-6079833">
              <a:off x="4966269" y="4106843"/>
              <a:ext cx="1321463" cy="1764650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9"/>
            <p:cNvSpPr/>
            <p:nvPr/>
          </p:nvSpPr>
          <p:spPr>
            <a:xfrm flipH="1" rot="-1159144">
              <a:off x="1420883" y="4599642"/>
              <a:ext cx="1783775" cy="1508748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9"/>
            <p:cNvSpPr/>
            <p:nvPr/>
          </p:nvSpPr>
          <p:spPr>
            <a:xfrm flipH="1">
              <a:off x="7412367" y="-409525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9"/>
            <p:cNvSpPr/>
            <p:nvPr/>
          </p:nvSpPr>
          <p:spPr>
            <a:xfrm flipH="1">
              <a:off x="-451899" y="402893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9"/>
            <p:cNvSpPr/>
            <p:nvPr/>
          </p:nvSpPr>
          <p:spPr>
            <a:xfrm flipH="1">
              <a:off x="-344900" y="21260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9"/>
            <p:cNvSpPr/>
            <p:nvPr/>
          </p:nvSpPr>
          <p:spPr>
            <a:xfrm flipH="1">
              <a:off x="250586" y="-10515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9"/>
            <p:cNvSpPr/>
            <p:nvPr/>
          </p:nvSpPr>
          <p:spPr>
            <a:xfrm flipH="1">
              <a:off x="7946796" y="-180870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9"/>
            <p:cNvSpPr/>
            <p:nvPr/>
          </p:nvSpPr>
          <p:spPr>
            <a:xfrm flipH="1" rot="-6079833">
              <a:off x="5043320" y="4521998"/>
              <a:ext cx="545969" cy="717493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9"/>
            <p:cNvSpPr/>
            <p:nvPr/>
          </p:nvSpPr>
          <p:spPr>
            <a:xfrm rot="7480174">
              <a:off x="3781582" y="3924331"/>
              <a:ext cx="3690965" cy="3827687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7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" name="Google Shape;430;p20"/>
          <p:cNvGrpSpPr/>
          <p:nvPr/>
        </p:nvGrpSpPr>
        <p:grpSpPr>
          <a:xfrm flipH="1" rot="10800000">
            <a:off x="-834854" y="-3703900"/>
            <a:ext cx="10640157" cy="10738860"/>
            <a:chOff x="-777704" y="-2294200"/>
            <a:chExt cx="10640157" cy="10738860"/>
          </a:xfrm>
        </p:grpSpPr>
        <p:sp>
          <p:nvSpPr>
            <p:cNvPr id="431" name="Google Shape;431;p20"/>
            <p:cNvSpPr/>
            <p:nvPr/>
          </p:nvSpPr>
          <p:spPr>
            <a:xfrm flipH="1">
              <a:off x="2124424" y="-2294200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0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0"/>
            <p:cNvSpPr/>
            <p:nvPr/>
          </p:nvSpPr>
          <p:spPr>
            <a:xfrm flipH="1" rot="-9860773">
              <a:off x="7396391" y="4216145"/>
              <a:ext cx="787962" cy="1546076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0"/>
            <p:cNvSpPr/>
            <p:nvPr/>
          </p:nvSpPr>
          <p:spPr>
            <a:xfrm flipH="1">
              <a:off x="1291786" y="4535121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0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0"/>
            <p:cNvSpPr/>
            <p:nvPr/>
          </p:nvSpPr>
          <p:spPr>
            <a:xfrm flipH="1">
              <a:off x="1291774" y="-28558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0"/>
            <p:cNvSpPr/>
            <p:nvPr/>
          </p:nvSpPr>
          <p:spPr>
            <a:xfrm flipH="1">
              <a:off x="858740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0"/>
            <p:cNvSpPr/>
            <p:nvPr/>
          </p:nvSpPr>
          <p:spPr>
            <a:xfrm flipH="1">
              <a:off x="-777704" y="2216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0"/>
            <p:cNvSpPr/>
            <p:nvPr/>
          </p:nvSpPr>
          <p:spPr>
            <a:xfrm flipH="1">
              <a:off x="4600874" y="-866724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0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0"/>
            <p:cNvSpPr/>
            <p:nvPr/>
          </p:nvSpPr>
          <p:spPr>
            <a:xfrm flipH="1">
              <a:off x="8252730" y="38461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0"/>
            <p:cNvSpPr/>
            <p:nvPr/>
          </p:nvSpPr>
          <p:spPr>
            <a:xfrm flipH="1" rot="-6079833">
              <a:off x="4966269" y="4106843"/>
              <a:ext cx="1321463" cy="1764650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0"/>
            <p:cNvSpPr/>
            <p:nvPr/>
          </p:nvSpPr>
          <p:spPr>
            <a:xfrm flipH="1" rot="-1159144">
              <a:off x="1420883" y="4599642"/>
              <a:ext cx="1783775" cy="1508748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0"/>
            <p:cNvSpPr/>
            <p:nvPr/>
          </p:nvSpPr>
          <p:spPr>
            <a:xfrm flipH="1" rot="2369078">
              <a:off x="7412341" y="-790522"/>
              <a:ext cx="1626423" cy="1049755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0"/>
            <p:cNvSpPr/>
            <p:nvPr/>
          </p:nvSpPr>
          <p:spPr>
            <a:xfrm flipH="1">
              <a:off x="-451899" y="402893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0"/>
            <p:cNvSpPr/>
            <p:nvPr/>
          </p:nvSpPr>
          <p:spPr>
            <a:xfrm flipH="1">
              <a:off x="-344900" y="21260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0"/>
            <p:cNvSpPr/>
            <p:nvPr/>
          </p:nvSpPr>
          <p:spPr>
            <a:xfrm flipH="1">
              <a:off x="-244714" y="-455429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0"/>
            <p:cNvSpPr/>
            <p:nvPr/>
          </p:nvSpPr>
          <p:spPr>
            <a:xfrm flipH="1" rot="2369078">
              <a:off x="7965039" y="-547264"/>
              <a:ext cx="579993" cy="526977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0"/>
            <p:cNvSpPr/>
            <p:nvPr/>
          </p:nvSpPr>
          <p:spPr>
            <a:xfrm flipH="1" rot="-6079833">
              <a:off x="5043320" y="4521998"/>
              <a:ext cx="545969" cy="717493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 rot="7480174">
              <a:off x="3781582" y="3924331"/>
              <a:ext cx="3690965" cy="3827687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1" name="Google Shape;451;p20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/>
          <p:nvPr>
            <p:ph type="title"/>
          </p:nvPr>
        </p:nvSpPr>
        <p:spPr>
          <a:xfrm>
            <a:off x="3733800" y="2408700"/>
            <a:ext cx="4696800" cy="98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9" name="Google Shape;49;p3"/>
          <p:cNvSpPr txBox="1"/>
          <p:nvPr>
            <p:ph idx="1" type="subTitle"/>
          </p:nvPr>
        </p:nvSpPr>
        <p:spPr>
          <a:xfrm>
            <a:off x="4152752" y="3471600"/>
            <a:ext cx="3858900" cy="7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0" name="Google Shape;50;p3"/>
          <p:cNvSpPr txBox="1"/>
          <p:nvPr>
            <p:ph hasCustomPrompt="1" idx="2" type="title"/>
          </p:nvPr>
        </p:nvSpPr>
        <p:spPr>
          <a:xfrm>
            <a:off x="5239500" y="908675"/>
            <a:ext cx="1685400" cy="12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51" name="Google Shape;51;p3"/>
          <p:cNvGrpSpPr/>
          <p:nvPr/>
        </p:nvGrpSpPr>
        <p:grpSpPr>
          <a:xfrm>
            <a:off x="-1466850" y="-1465525"/>
            <a:ext cx="12438301" cy="8074555"/>
            <a:chOff x="-1466850" y="-1465525"/>
            <a:chExt cx="12438301" cy="8074555"/>
          </a:xfrm>
        </p:grpSpPr>
        <p:sp>
          <p:nvSpPr>
            <p:cNvPr id="52" name="Google Shape;52;p3"/>
            <p:cNvSpPr/>
            <p:nvPr/>
          </p:nvSpPr>
          <p:spPr>
            <a:xfrm>
              <a:off x="-1466850" y="1144991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2183424" y="-1465525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7846269" y="-13380"/>
              <a:ext cx="3125181" cy="4788788"/>
            </a:xfrm>
            <a:custGeom>
              <a:rect b="b" l="l" r="r" t="t"/>
              <a:pathLst>
                <a:path extrusionOk="0" fill="none" h="175687" w="114654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0877" y="314493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804831" y="4332991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596006" y="2685146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43461" y="3446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613356" y="4954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7828711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631670" y="1338867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2844558" y="-38049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15554" y="2216226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19600" y="46693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796545" y="1812748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2719450" y="4106817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572046" y="-5750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8465973" y="31928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8287852" y="561596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1084032" y="222905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2939846" y="4347055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5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" name="Google Shape;453;p21"/>
          <p:cNvGrpSpPr/>
          <p:nvPr/>
        </p:nvGrpSpPr>
        <p:grpSpPr>
          <a:xfrm rot="10800000">
            <a:off x="-625304" y="-3861150"/>
            <a:ext cx="10640157" cy="10972310"/>
            <a:chOff x="-777704" y="-1989400"/>
            <a:chExt cx="10640157" cy="10972310"/>
          </a:xfrm>
        </p:grpSpPr>
        <p:sp>
          <p:nvSpPr>
            <p:cNvPr id="454" name="Google Shape;454;p21"/>
            <p:cNvSpPr/>
            <p:nvPr/>
          </p:nvSpPr>
          <p:spPr>
            <a:xfrm flipH="1">
              <a:off x="2124424" y="-1989400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1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1"/>
            <p:cNvSpPr/>
            <p:nvPr/>
          </p:nvSpPr>
          <p:spPr>
            <a:xfrm flipH="1" rot="-9860773">
              <a:off x="7396391" y="4216145"/>
              <a:ext cx="787962" cy="1546076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1"/>
            <p:cNvSpPr/>
            <p:nvPr/>
          </p:nvSpPr>
          <p:spPr>
            <a:xfrm flipH="1">
              <a:off x="1291786" y="4535121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1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1"/>
            <p:cNvSpPr/>
            <p:nvPr/>
          </p:nvSpPr>
          <p:spPr>
            <a:xfrm flipH="1">
              <a:off x="2928649" y="2668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1"/>
            <p:cNvSpPr/>
            <p:nvPr/>
          </p:nvSpPr>
          <p:spPr>
            <a:xfrm flipH="1">
              <a:off x="858740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1"/>
            <p:cNvSpPr/>
            <p:nvPr/>
          </p:nvSpPr>
          <p:spPr>
            <a:xfrm flipH="1">
              <a:off x="-777704" y="2216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1"/>
            <p:cNvSpPr/>
            <p:nvPr/>
          </p:nvSpPr>
          <p:spPr>
            <a:xfrm flipH="1">
              <a:off x="4600874" y="-561924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1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1"/>
            <p:cNvSpPr/>
            <p:nvPr/>
          </p:nvSpPr>
          <p:spPr>
            <a:xfrm flipH="1">
              <a:off x="8252730" y="38461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1"/>
            <p:cNvSpPr/>
            <p:nvPr/>
          </p:nvSpPr>
          <p:spPr>
            <a:xfrm flipH="1" rot="-6079833">
              <a:off x="4662169" y="4645093"/>
              <a:ext cx="1321463" cy="1764650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1"/>
            <p:cNvSpPr/>
            <p:nvPr/>
          </p:nvSpPr>
          <p:spPr>
            <a:xfrm flipH="1" rot="-1159144">
              <a:off x="1420883" y="4599642"/>
              <a:ext cx="1783775" cy="1508748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1"/>
            <p:cNvSpPr/>
            <p:nvPr/>
          </p:nvSpPr>
          <p:spPr>
            <a:xfrm flipH="1">
              <a:off x="7710717" y="-659275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1"/>
            <p:cNvSpPr/>
            <p:nvPr/>
          </p:nvSpPr>
          <p:spPr>
            <a:xfrm flipH="1">
              <a:off x="-451899" y="402893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1"/>
            <p:cNvSpPr/>
            <p:nvPr/>
          </p:nvSpPr>
          <p:spPr>
            <a:xfrm flipH="1">
              <a:off x="-344900" y="21260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1"/>
            <p:cNvSpPr/>
            <p:nvPr/>
          </p:nvSpPr>
          <p:spPr>
            <a:xfrm flipH="1">
              <a:off x="-374864" y="-384267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1"/>
            <p:cNvSpPr/>
            <p:nvPr/>
          </p:nvSpPr>
          <p:spPr>
            <a:xfrm flipH="1">
              <a:off x="8245146" y="-430620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1"/>
            <p:cNvSpPr/>
            <p:nvPr/>
          </p:nvSpPr>
          <p:spPr>
            <a:xfrm flipH="1" rot="-6079833">
              <a:off x="4739220" y="5060248"/>
              <a:ext cx="545969" cy="717493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1"/>
            <p:cNvSpPr/>
            <p:nvPr/>
          </p:nvSpPr>
          <p:spPr>
            <a:xfrm rot="7480174">
              <a:off x="3477482" y="4462581"/>
              <a:ext cx="3690965" cy="3827687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4" name="Google Shape;474;p21"/>
          <p:cNvSpPr txBox="1"/>
          <p:nvPr>
            <p:ph idx="1" type="subTitle"/>
          </p:nvPr>
        </p:nvSpPr>
        <p:spPr>
          <a:xfrm>
            <a:off x="713408" y="1902075"/>
            <a:ext cx="2451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475" name="Google Shape;475;p21"/>
          <p:cNvSpPr txBox="1"/>
          <p:nvPr>
            <p:ph idx="2" type="subTitle"/>
          </p:nvPr>
        </p:nvSpPr>
        <p:spPr>
          <a:xfrm>
            <a:off x="3340102" y="1902075"/>
            <a:ext cx="2451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476" name="Google Shape;476;p21"/>
          <p:cNvSpPr txBox="1"/>
          <p:nvPr>
            <p:ph idx="3" type="subTitle"/>
          </p:nvPr>
        </p:nvSpPr>
        <p:spPr>
          <a:xfrm>
            <a:off x="5979450" y="1902075"/>
            <a:ext cx="2451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477" name="Google Shape;477;p21"/>
          <p:cNvSpPr txBox="1"/>
          <p:nvPr>
            <p:ph idx="4" type="subTitle"/>
          </p:nvPr>
        </p:nvSpPr>
        <p:spPr>
          <a:xfrm>
            <a:off x="713408" y="3747436"/>
            <a:ext cx="2451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478" name="Google Shape;478;p21"/>
          <p:cNvSpPr txBox="1"/>
          <p:nvPr>
            <p:ph idx="5" type="subTitle"/>
          </p:nvPr>
        </p:nvSpPr>
        <p:spPr>
          <a:xfrm>
            <a:off x="3340102" y="3747436"/>
            <a:ext cx="2451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479" name="Google Shape;479;p21"/>
          <p:cNvSpPr txBox="1"/>
          <p:nvPr>
            <p:ph idx="6" type="subTitle"/>
          </p:nvPr>
        </p:nvSpPr>
        <p:spPr>
          <a:xfrm>
            <a:off x="5979450" y="3747436"/>
            <a:ext cx="2451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480" name="Google Shape;480;p21"/>
          <p:cNvSpPr txBox="1"/>
          <p:nvPr>
            <p:ph idx="7" type="subTitle"/>
          </p:nvPr>
        </p:nvSpPr>
        <p:spPr>
          <a:xfrm>
            <a:off x="713300" y="2390325"/>
            <a:ext cx="2450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1" name="Google Shape;481;p21"/>
          <p:cNvSpPr txBox="1"/>
          <p:nvPr>
            <p:ph idx="8" type="subTitle"/>
          </p:nvPr>
        </p:nvSpPr>
        <p:spPr>
          <a:xfrm>
            <a:off x="3337630" y="2390325"/>
            <a:ext cx="2450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2" name="Google Shape;482;p21"/>
          <p:cNvSpPr txBox="1"/>
          <p:nvPr>
            <p:ph idx="9" type="subTitle"/>
          </p:nvPr>
        </p:nvSpPr>
        <p:spPr>
          <a:xfrm>
            <a:off x="5980247" y="2390325"/>
            <a:ext cx="2450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3" name="Google Shape;483;p21"/>
          <p:cNvSpPr txBox="1"/>
          <p:nvPr>
            <p:ph idx="13" type="subTitle"/>
          </p:nvPr>
        </p:nvSpPr>
        <p:spPr>
          <a:xfrm>
            <a:off x="713300" y="4269400"/>
            <a:ext cx="2450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4" name="Google Shape;484;p21"/>
          <p:cNvSpPr txBox="1"/>
          <p:nvPr>
            <p:ph idx="14" type="subTitle"/>
          </p:nvPr>
        </p:nvSpPr>
        <p:spPr>
          <a:xfrm>
            <a:off x="3337630" y="4269400"/>
            <a:ext cx="2450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5" name="Google Shape;485;p21"/>
          <p:cNvSpPr txBox="1"/>
          <p:nvPr>
            <p:ph idx="15" type="subTitle"/>
          </p:nvPr>
        </p:nvSpPr>
        <p:spPr>
          <a:xfrm>
            <a:off x="5980247" y="4269400"/>
            <a:ext cx="2450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6" name="Google Shape;486;p21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1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2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5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3"/>
          <p:cNvSpPr txBox="1"/>
          <p:nvPr>
            <p:ph idx="1" type="subTitle"/>
          </p:nvPr>
        </p:nvSpPr>
        <p:spPr>
          <a:xfrm>
            <a:off x="876825" y="1914384"/>
            <a:ext cx="3256500" cy="162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1" name="Google Shape;491;p23"/>
          <p:cNvSpPr txBox="1"/>
          <p:nvPr>
            <p:ph type="title"/>
          </p:nvPr>
        </p:nvSpPr>
        <p:spPr>
          <a:xfrm>
            <a:off x="713225" y="1530100"/>
            <a:ext cx="34200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492" name="Google Shape;492;p23"/>
          <p:cNvGrpSpPr/>
          <p:nvPr/>
        </p:nvGrpSpPr>
        <p:grpSpPr>
          <a:xfrm flipH="1" rot="-5400000">
            <a:off x="-5713710" y="-806475"/>
            <a:ext cx="9615373" cy="6756459"/>
            <a:chOff x="1677890" y="-1465525"/>
            <a:chExt cx="9615373" cy="6756459"/>
          </a:xfrm>
        </p:grpSpPr>
        <p:sp>
          <p:nvSpPr>
            <p:cNvPr id="493" name="Google Shape;493;p23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rect b="b" l="l" r="r" t="t"/>
              <a:pathLst>
                <a:path extrusionOk="0" fill="none" h="234321" w="246359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3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3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rect b="b" l="l" r="r" t="t"/>
              <a:pathLst>
                <a:path extrusionOk="0" fill="none" h="12372" w="14774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3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3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3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3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3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3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3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3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3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rect b="b" l="l" r="r" t="t"/>
              <a:pathLst>
                <a:path extrusionOk="0" fill="none" h="7417" w="7388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3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3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3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3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" name="Google Shape;514;p23"/>
          <p:cNvGrpSpPr/>
          <p:nvPr/>
        </p:nvGrpSpPr>
        <p:grpSpPr>
          <a:xfrm flipH="1">
            <a:off x="2681740" y="3957375"/>
            <a:ext cx="9615373" cy="6756459"/>
            <a:chOff x="1677890" y="-1465525"/>
            <a:chExt cx="9615373" cy="6756459"/>
          </a:xfrm>
        </p:grpSpPr>
        <p:sp>
          <p:nvSpPr>
            <p:cNvPr id="515" name="Google Shape;515;p23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rect b="b" l="l" r="r" t="t"/>
              <a:pathLst>
                <a:path extrusionOk="0" fill="none" h="234321" w="246359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3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3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3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3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3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3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rect b="b" l="l" r="r" t="t"/>
              <a:pathLst>
                <a:path extrusionOk="0" fill="none" h="12372" w="14774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3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3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3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3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3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3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3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3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3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3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rect b="b" l="l" r="r" t="t"/>
              <a:pathLst>
                <a:path extrusionOk="0" fill="none" h="7417" w="7388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3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3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3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3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6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4"/>
          <p:cNvSpPr txBox="1"/>
          <p:nvPr>
            <p:ph idx="1" type="subTitle"/>
          </p:nvPr>
        </p:nvSpPr>
        <p:spPr>
          <a:xfrm>
            <a:off x="4572000" y="2296429"/>
            <a:ext cx="3212100" cy="117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38" name="Google Shape;538;p24"/>
          <p:cNvSpPr txBox="1"/>
          <p:nvPr>
            <p:ph type="title"/>
          </p:nvPr>
        </p:nvSpPr>
        <p:spPr>
          <a:xfrm>
            <a:off x="4572000" y="1684735"/>
            <a:ext cx="3212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539" name="Google Shape;539;p24"/>
          <p:cNvGrpSpPr/>
          <p:nvPr/>
        </p:nvGrpSpPr>
        <p:grpSpPr>
          <a:xfrm rot="10800000">
            <a:off x="-3008410" y="-196875"/>
            <a:ext cx="9615373" cy="6756459"/>
            <a:chOff x="1677890" y="-1465525"/>
            <a:chExt cx="9615373" cy="6756459"/>
          </a:xfrm>
        </p:grpSpPr>
        <p:sp>
          <p:nvSpPr>
            <p:cNvPr id="540" name="Google Shape;540;p24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rect b="b" l="l" r="r" t="t"/>
              <a:pathLst>
                <a:path extrusionOk="0" fill="none" h="234321" w="246359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4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4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4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4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4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rect b="b" l="l" r="r" t="t"/>
              <a:pathLst>
                <a:path extrusionOk="0" fill="none" h="12372" w="14774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4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4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4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4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4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4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4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4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4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4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rect b="b" l="l" r="r" t="t"/>
              <a:pathLst>
                <a:path extrusionOk="0" fill="none" h="7417" w="7388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4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4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4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4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32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25"/>
          <p:cNvSpPr txBox="1"/>
          <p:nvPr>
            <p:ph idx="1" type="subTitle"/>
          </p:nvPr>
        </p:nvSpPr>
        <p:spPr>
          <a:xfrm>
            <a:off x="876825" y="2114259"/>
            <a:ext cx="3256500" cy="146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63" name="Google Shape;563;p25"/>
          <p:cNvSpPr txBox="1"/>
          <p:nvPr>
            <p:ph type="title"/>
          </p:nvPr>
        </p:nvSpPr>
        <p:spPr>
          <a:xfrm>
            <a:off x="713225" y="1530100"/>
            <a:ext cx="34200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564" name="Google Shape;564;p25"/>
          <p:cNvGrpSpPr/>
          <p:nvPr/>
        </p:nvGrpSpPr>
        <p:grpSpPr>
          <a:xfrm flipH="1" rot="8469943">
            <a:off x="1745357" y="-5077"/>
            <a:ext cx="9615832" cy="6756781"/>
            <a:chOff x="1677890" y="-1465525"/>
            <a:chExt cx="9615373" cy="6756459"/>
          </a:xfrm>
        </p:grpSpPr>
        <p:sp>
          <p:nvSpPr>
            <p:cNvPr id="565" name="Google Shape;565;p25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rect b="b" l="l" r="r" t="t"/>
              <a:pathLst>
                <a:path extrusionOk="0" fill="none" h="234321" w="246359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5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5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5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5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rect b="b" l="l" r="r" t="t"/>
              <a:pathLst>
                <a:path extrusionOk="0" fill="none" h="12372" w="14774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5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5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5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5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5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5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5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5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5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rect b="b" l="l" r="r" t="t"/>
              <a:pathLst>
                <a:path extrusionOk="0" fill="none" h="7417" w="7388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5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5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5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5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" name="Google Shape;586;p25"/>
          <p:cNvGrpSpPr/>
          <p:nvPr/>
        </p:nvGrpSpPr>
        <p:grpSpPr>
          <a:xfrm flipH="1" rot="1608047">
            <a:off x="-3150289" y="3861956"/>
            <a:ext cx="9615592" cy="6756613"/>
            <a:chOff x="1677890" y="-1465525"/>
            <a:chExt cx="9615373" cy="6756459"/>
          </a:xfrm>
        </p:grpSpPr>
        <p:sp>
          <p:nvSpPr>
            <p:cNvPr id="587" name="Google Shape;587;p25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rect b="b" l="l" r="r" t="t"/>
              <a:pathLst>
                <a:path extrusionOk="0" fill="none" h="234321" w="246359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5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5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5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5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5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5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rect b="b" l="l" r="r" t="t"/>
              <a:pathLst>
                <a:path extrusionOk="0" fill="none" h="12372" w="14774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5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5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5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5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5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5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5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5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5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5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rect b="b" l="l" r="r" t="t"/>
              <a:pathLst>
                <a:path extrusionOk="0" fill="none" h="7417" w="7388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5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5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5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5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5"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26"/>
          <p:cNvSpPr txBox="1"/>
          <p:nvPr>
            <p:ph idx="1" type="body"/>
          </p:nvPr>
        </p:nvSpPr>
        <p:spPr>
          <a:xfrm>
            <a:off x="4581525" y="1503800"/>
            <a:ext cx="3858600" cy="26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✓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◆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◆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◆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9pPr>
          </a:lstStyle>
          <a:p/>
        </p:txBody>
      </p:sp>
      <p:sp>
        <p:nvSpPr>
          <p:cNvPr id="610" name="Google Shape;610;p26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611" name="Google Shape;611;p26"/>
          <p:cNvGrpSpPr/>
          <p:nvPr/>
        </p:nvGrpSpPr>
        <p:grpSpPr>
          <a:xfrm rot="10800000">
            <a:off x="-895350" y="1246300"/>
            <a:ext cx="11974678" cy="5688484"/>
            <a:chOff x="-2343150" y="-1903675"/>
            <a:chExt cx="11974678" cy="5688484"/>
          </a:xfrm>
        </p:grpSpPr>
        <p:sp>
          <p:nvSpPr>
            <p:cNvPr id="612" name="Google Shape;612;p26"/>
            <p:cNvSpPr/>
            <p:nvPr/>
          </p:nvSpPr>
          <p:spPr>
            <a:xfrm flipH="1">
              <a:off x="1783949" y="-1903675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6"/>
            <p:cNvSpPr/>
            <p:nvPr/>
          </p:nvSpPr>
          <p:spPr>
            <a:xfrm flipH="1">
              <a:off x="-2343150" y="-1003980"/>
              <a:ext cx="3125181" cy="4788788"/>
            </a:xfrm>
            <a:custGeom>
              <a:rect b="b" l="l" r="r" t="t"/>
              <a:pathLst>
                <a:path extrusionOk="0" fill="none" h="175687" w="114654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6"/>
            <p:cNvSpPr/>
            <p:nvPr/>
          </p:nvSpPr>
          <p:spPr>
            <a:xfrm flipH="1">
              <a:off x="8199828" y="-129963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6"/>
            <p:cNvSpPr/>
            <p:nvPr/>
          </p:nvSpPr>
          <p:spPr>
            <a:xfrm flipH="1">
              <a:off x="3166874" y="5732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6"/>
            <p:cNvSpPr/>
            <p:nvPr/>
          </p:nvSpPr>
          <p:spPr>
            <a:xfrm flipH="1">
              <a:off x="6866876" y="191904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6"/>
            <p:cNvSpPr/>
            <p:nvPr/>
          </p:nvSpPr>
          <p:spPr>
            <a:xfrm flipH="1">
              <a:off x="4260399" y="-476199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6"/>
            <p:cNvSpPr/>
            <p:nvPr/>
          </p:nvSpPr>
          <p:spPr>
            <a:xfrm flipH="1">
              <a:off x="7476542" y="-480400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6"/>
            <p:cNvSpPr/>
            <p:nvPr/>
          </p:nvSpPr>
          <p:spPr>
            <a:xfrm flipH="1">
              <a:off x="-821150" y="22022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6"/>
            <p:cNvSpPr/>
            <p:nvPr/>
          </p:nvSpPr>
          <p:spPr>
            <a:xfrm flipH="1">
              <a:off x="-930514" y="-42900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6"/>
            <p:cNvSpPr/>
            <p:nvPr/>
          </p:nvSpPr>
          <p:spPr>
            <a:xfrm flipH="1">
              <a:off x="8010971" y="-251745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40"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27"/>
          <p:cNvSpPr txBox="1"/>
          <p:nvPr>
            <p:ph idx="1" type="body"/>
          </p:nvPr>
        </p:nvSpPr>
        <p:spPr>
          <a:xfrm>
            <a:off x="713225" y="1217175"/>
            <a:ext cx="7717500" cy="33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AutoNum type="alphaLcPeriod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AutoNum type="romanLcPeriod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AutoNum type="arabicPeriod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AutoNum type="alphaLcPeriod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AutoNum type="romanLcPeriod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AutoNum type="arabicPeriod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AutoNum type="alphaLcPeriod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624" name="Google Shape;624;p27"/>
          <p:cNvGrpSpPr/>
          <p:nvPr/>
        </p:nvGrpSpPr>
        <p:grpSpPr>
          <a:xfrm>
            <a:off x="-2343150" y="-1903675"/>
            <a:ext cx="11974678" cy="5688484"/>
            <a:chOff x="-2343150" y="-1903675"/>
            <a:chExt cx="11974678" cy="5688484"/>
          </a:xfrm>
        </p:grpSpPr>
        <p:sp>
          <p:nvSpPr>
            <p:cNvPr id="625" name="Google Shape;625;p27"/>
            <p:cNvSpPr/>
            <p:nvPr/>
          </p:nvSpPr>
          <p:spPr>
            <a:xfrm flipH="1">
              <a:off x="1783949" y="-1903675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7"/>
            <p:cNvSpPr/>
            <p:nvPr/>
          </p:nvSpPr>
          <p:spPr>
            <a:xfrm flipH="1">
              <a:off x="-2343150" y="-1003980"/>
              <a:ext cx="3125181" cy="4788788"/>
            </a:xfrm>
            <a:custGeom>
              <a:rect b="b" l="l" r="r" t="t"/>
              <a:pathLst>
                <a:path extrusionOk="0" fill="none" h="175687" w="114654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7"/>
            <p:cNvSpPr/>
            <p:nvPr/>
          </p:nvSpPr>
          <p:spPr>
            <a:xfrm flipH="1">
              <a:off x="8199828" y="-129963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7"/>
            <p:cNvSpPr/>
            <p:nvPr/>
          </p:nvSpPr>
          <p:spPr>
            <a:xfrm flipH="1">
              <a:off x="3166874" y="5732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 flipH="1">
              <a:off x="6866876" y="191904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 flipH="1">
              <a:off x="4260399" y="-476199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 flipH="1">
              <a:off x="7476542" y="-480400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 flipH="1">
              <a:off x="-821150" y="22022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 flipH="1">
              <a:off x="-930514" y="-42900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 flipH="1">
              <a:off x="8010971" y="-251745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" name="Google Shape;635;p27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9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28"/>
          <p:cNvGrpSpPr/>
          <p:nvPr/>
        </p:nvGrpSpPr>
        <p:grpSpPr>
          <a:xfrm>
            <a:off x="-1466850" y="-1465525"/>
            <a:ext cx="11636163" cy="8074555"/>
            <a:chOff x="-1466850" y="-1465525"/>
            <a:chExt cx="11636163" cy="8074555"/>
          </a:xfrm>
        </p:grpSpPr>
        <p:sp>
          <p:nvSpPr>
            <p:cNvPr id="638" name="Google Shape;638;p28"/>
            <p:cNvSpPr/>
            <p:nvPr/>
          </p:nvSpPr>
          <p:spPr>
            <a:xfrm>
              <a:off x="67501" y="-386032"/>
              <a:ext cx="9759057" cy="5988500"/>
            </a:xfrm>
            <a:custGeom>
              <a:rect b="b" l="l" r="r" t="t"/>
              <a:pathLst>
                <a:path extrusionOk="0" fill="none" h="219701" w="358032">
                  <a:moveTo>
                    <a:pt x="0" y="1"/>
                  </a:moveTo>
                  <a:cubicBezTo>
                    <a:pt x="3709" y="20943"/>
                    <a:pt x="24043" y="44044"/>
                    <a:pt x="42980" y="53679"/>
                  </a:cubicBezTo>
                  <a:cubicBezTo>
                    <a:pt x="61947" y="63315"/>
                    <a:pt x="83406" y="66628"/>
                    <a:pt x="104531" y="69120"/>
                  </a:cubicBezTo>
                  <a:cubicBezTo>
                    <a:pt x="125656" y="71643"/>
                    <a:pt x="147085" y="73497"/>
                    <a:pt x="167146" y="80580"/>
                  </a:cubicBezTo>
                  <a:cubicBezTo>
                    <a:pt x="188788" y="88209"/>
                    <a:pt x="210004" y="104835"/>
                    <a:pt x="211980" y="127723"/>
                  </a:cubicBezTo>
                  <a:cubicBezTo>
                    <a:pt x="212953" y="138574"/>
                    <a:pt x="209366" y="149638"/>
                    <a:pt x="211524" y="160307"/>
                  </a:cubicBezTo>
                  <a:cubicBezTo>
                    <a:pt x="215111" y="178241"/>
                    <a:pt x="233682" y="189548"/>
                    <a:pt x="251707" y="192648"/>
                  </a:cubicBezTo>
                  <a:cubicBezTo>
                    <a:pt x="269701" y="195748"/>
                    <a:pt x="288212" y="193013"/>
                    <a:pt x="306450" y="194533"/>
                  </a:cubicBezTo>
                  <a:cubicBezTo>
                    <a:pt x="324687" y="196052"/>
                    <a:pt x="344262" y="203347"/>
                    <a:pt x="352469" y="219700"/>
                  </a:cubicBezTo>
                  <a:cubicBezTo>
                    <a:pt x="357545" y="210673"/>
                    <a:pt x="358031" y="199183"/>
                    <a:pt x="353745" y="189760"/>
                  </a:cubicBezTo>
                  <a:cubicBezTo>
                    <a:pt x="349460" y="180338"/>
                    <a:pt x="340463" y="173195"/>
                    <a:pt x="330310" y="171098"/>
                  </a:cubicBezTo>
                  <a:cubicBezTo>
                    <a:pt x="311891" y="167389"/>
                    <a:pt x="292437" y="179548"/>
                    <a:pt x="274534" y="173803"/>
                  </a:cubicBezTo>
                  <a:cubicBezTo>
                    <a:pt x="261008" y="169487"/>
                    <a:pt x="252102" y="154958"/>
                    <a:pt x="252558" y="140793"/>
                  </a:cubicBezTo>
                  <a:cubicBezTo>
                    <a:pt x="252953" y="128574"/>
                    <a:pt x="259184" y="117267"/>
                    <a:pt x="260461" y="105139"/>
                  </a:cubicBezTo>
                  <a:cubicBezTo>
                    <a:pt x="262285" y="87753"/>
                    <a:pt x="253257" y="70154"/>
                    <a:pt x="239336" y="59515"/>
                  </a:cubicBezTo>
                  <a:cubicBezTo>
                    <a:pt x="225445" y="48877"/>
                    <a:pt x="207360" y="44622"/>
                    <a:pt x="189821" y="45382"/>
                  </a:cubicBezTo>
                  <a:cubicBezTo>
                    <a:pt x="175809" y="45989"/>
                    <a:pt x="162070" y="49546"/>
                    <a:pt x="148149" y="51461"/>
                  </a:cubicBezTo>
                  <a:cubicBezTo>
                    <a:pt x="134258" y="53345"/>
                    <a:pt x="119516" y="53467"/>
                    <a:pt x="106780" y="47479"/>
                  </a:cubicBezTo>
                  <a:cubicBezTo>
                    <a:pt x="87023" y="38208"/>
                    <a:pt x="74591" y="15472"/>
                    <a:pt x="53284" y="10943"/>
                  </a:cubicBezTo>
                  <a:cubicBezTo>
                    <a:pt x="44013" y="8968"/>
                    <a:pt x="34439" y="10852"/>
                    <a:pt x="24925" y="10791"/>
                  </a:cubicBezTo>
                  <a:cubicBezTo>
                    <a:pt x="15441" y="10761"/>
                    <a:pt x="4985" y="8056"/>
                    <a:pt x="0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8"/>
            <p:cNvSpPr/>
            <p:nvPr/>
          </p:nvSpPr>
          <p:spPr>
            <a:xfrm>
              <a:off x="-973916" y="-147429"/>
              <a:ext cx="6715130" cy="6387005"/>
            </a:xfrm>
            <a:custGeom>
              <a:rect b="b" l="l" r="r" t="t"/>
              <a:pathLst>
                <a:path extrusionOk="0" fill="none" h="234321" w="246359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8"/>
            <p:cNvSpPr/>
            <p:nvPr/>
          </p:nvSpPr>
          <p:spPr>
            <a:xfrm>
              <a:off x="-1466850" y="1144991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8"/>
            <p:cNvSpPr/>
            <p:nvPr/>
          </p:nvSpPr>
          <p:spPr>
            <a:xfrm>
              <a:off x="2183424" y="-1465525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8"/>
            <p:cNvSpPr/>
            <p:nvPr/>
          </p:nvSpPr>
          <p:spPr>
            <a:xfrm>
              <a:off x="7044132" y="-680130"/>
              <a:ext cx="3125181" cy="4788788"/>
            </a:xfrm>
            <a:custGeom>
              <a:rect b="b" l="l" r="r" t="t"/>
              <a:pathLst>
                <a:path extrusionOk="0" fill="none" h="175687" w="114654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8"/>
            <p:cNvSpPr/>
            <p:nvPr/>
          </p:nvSpPr>
          <p:spPr>
            <a:xfrm>
              <a:off x="4124578" y="2380255"/>
              <a:ext cx="3691020" cy="3827743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8"/>
            <p:cNvSpPr/>
            <p:nvPr/>
          </p:nvSpPr>
          <p:spPr>
            <a:xfrm>
              <a:off x="6022612" y="-8230"/>
              <a:ext cx="1705093" cy="2340547"/>
            </a:xfrm>
            <a:custGeom>
              <a:rect b="b" l="l" r="r" t="t"/>
              <a:pathLst>
                <a:path extrusionOk="0" fill="none" h="85868" w="62555">
                  <a:moveTo>
                    <a:pt x="29606" y="2067"/>
                  </a:moveTo>
                  <a:cubicBezTo>
                    <a:pt x="19940" y="6171"/>
                    <a:pt x="12250" y="11611"/>
                    <a:pt x="4834" y="19028"/>
                  </a:cubicBezTo>
                  <a:cubicBezTo>
                    <a:pt x="2432" y="21429"/>
                    <a:pt x="1" y="24712"/>
                    <a:pt x="1064" y="27964"/>
                  </a:cubicBezTo>
                  <a:cubicBezTo>
                    <a:pt x="1764" y="29970"/>
                    <a:pt x="3678" y="31369"/>
                    <a:pt x="5745" y="32007"/>
                  </a:cubicBezTo>
                  <a:cubicBezTo>
                    <a:pt x="7752" y="32706"/>
                    <a:pt x="9970" y="32767"/>
                    <a:pt x="12037" y="33131"/>
                  </a:cubicBezTo>
                  <a:cubicBezTo>
                    <a:pt x="21278" y="34530"/>
                    <a:pt x="29515" y="40366"/>
                    <a:pt x="34956" y="47965"/>
                  </a:cubicBezTo>
                  <a:cubicBezTo>
                    <a:pt x="40427" y="55563"/>
                    <a:pt x="43284" y="64804"/>
                    <a:pt x="44409" y="74074"/>
                  </a:cubicBezTo>
                  <a:cubicBezTo>
                    <a:pt x="44804" y="77144"/>
                    <a:pt x="45108" y="80457"/>
                    <a:pt x="47144" y="82767"/>
                  </a:cubicBezTo>
                  <a:cubicBezTo>
                    <a:pt x="49789" y="85716"/>
                    <a:pt x="54713" y="85868"/>
                    <a:pt x="57904" y="83527"/>
                  </a:cubicBezTo>
                  <a:cubicBezTo>
                    <a:pt x="61096" y="81217"/>
                    <a:pt x="62555" y="76992"/>
                    <a:pt x="62160" y="73102"/>
                  </a:cubicBezTo>
                  <a:cubicBezTo>
                    <a:pt x="61795" y="69181"/>
                    <a:pt x="59819" y="65564"/>
                    <a:pt x="57236" y="62554"/>
                  </a:cubicBezTo>
                  <a:cubicBezTo>
                    <a:pt x="54682" y="59576"/>
                    <a:pt x="51552" y="57083"/>
                    <a:pt x="48512" y="54591"/>
                  </a:cubicBezTo>
                  <a:cubicBezTo>
                    <a:pt x="43953" y="50822"/>
                    <a:pt x="39485" y="46840"/>
                    <a:pt x="36141" y="41977"/>
                  </a:cubicBezTo>
                  <a:cubicBezTo>
                    <a:pt x="32798" y="37113"/>
                    <a:pt x="30639" y="31217"/>
                    <a:pt x="31187" y="25320"/>
                  </a:cubicBezTo>
                  <a:cubicBezTo>
                    <a:pt x="31643" y="20760"/>
                    <a:pt x="33679" y="16505"/>
                    <a:pt x="36141" y="12675"/>
                  </a:cubicBezTo>
                  <a:cubicBezTo>
                    <a:pt x="37235" y="10943"/>
                    <a:pt x="38482" y="9210"/>
                    <a:pt x="39029" y="7204"/>
                  </a:cubicBezTo>
                  <a:cubicBezTo>
                    <a:pt x="39545" y="5198"/>
                    <a:pt x="39241" y="2827"/>
                    <a:pt x="37661" y="1520"/>
                  </a:cubicBezTo>
                  <a:cubicBezTo>
                    <a:pt x="36415" y="487"/>
                    <a:pt x="36323" y="0"/>
                    <a:pt x="34773" y="213"/>
                  </a:cubicBezTo>
                  <a:cubicBezTo>
                    <a:pt x="34013" y="335"/>
                    <a:pt x="33284" y="517"/>
                    <a:pt x="32646" y="851"/>
                  </a:cubicBezTo>
                  <a:cubicBezTo>
                    <a:pt x="31946" y="1125"/>
                    <a:pt x="31946" y="1155"/>
                    <a:pt x="29606" y="20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8"/>
            <p:cNvSpPr/>
            <p:nvPr/>
          </p:nvSpPr>
          <p:spPr>
            <a:xfrm>
              <a:off x="60877" y="314493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8"/>
            <p:cNvSpPr/>
            <p:nvPr/>
          </p:nvSpPr>
          <p:spPr>
            <a:xfrm>
              <a:off x="1804831" y="4332991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8"/>
            <p:cNvSpPr/>
            <p:nvPr/>
          </p:nvSpPr>
          <p:spPr>
            <a:xfrm>
              <a:off x="2596006" y="2685146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8"/>
            <p:cNvSpPr/>
            <p:nvPr/>
          </p:nvSpPr>
          <p:spPr>
            <a:xfrm>
              <a:off x="43461" y="3446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8"/>
            <p:cNvSpPr/>
            <p:nvPr/>
          </p:nvSpPr>
          <p:spPr>
            <a:xfrm>
              <a:off x="4446832" y="1903894"/>
              <a:ext cx="402702" cy="337230"/>
            </a:xfrm>
            <a:custGeom>
              <a:rect b="b" l="l" r="r" t="t"/>
              <a:pathLst>
                <a:path extrusionOk="0" fill="none" h="12372" w="14774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8"/>
            <p:cNvSpPr/>
            <p:nvPr/>
          </p:nvSpPr>
          <p:spPr>
            <a:xfrm>
              <a:off x="5613356" y="4954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8"/>
            <p:cNvSpPr/>
            <p:nvPr/>
          </p:nvSpPr>
          <p:spPr>
            <a:xfrm>
              <a:off x="7828711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8"/>
            <p:cNvSpPr/>
            <p:nvPr/>
          </p:nvSpPr>
          <p:spPr>
            <a:xfrm>
              <a:off x="1631670" y="1338867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8"/>
            <p:cNvSpPr/>
            <p:nvPr/>
          </p:nvSpPr>
          <p:spPr>
            <a:xfrm>
              <a:off x="7016794" y="2583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8"/>
            <p:cNvSpPr/>
            <p:nvPr/>
          </p:nvSpPr>
          <p:spPr>
            <a:xfrm>
              <a:off x="2844558" y="-38049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8"/>
            <p:cNvSpPr/>
            <p:nvPr/>
          </p:nvSpPr>
          <p:spPr>
            <a:xfrm>
              <a:off x="115554" y="2216226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8"/>
            <p:cNvSpPr/>
            <p:nvPr/>
          </p:nvSpPr>
          <p:spPr>
            <a:xfrm>
              <a:off x="419600" y="46693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8"/>
            <p:cNvSpPr/>
            <p:nvPr/>
          </p:nvSpPr>
          <p:spPr>
            <a:xfrm>
              <a:off x="2451873" y="1864126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8"/>
            <p:cNvSpPr/>
            <p:nvPr/>
          </p:nvSpPr>
          <p:spPr>
            <a:xfrm>
              <a:off x="1796545" y="1812748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8"/>
            <p:cNvSpPr/>
            <p:nvPr/>
          </p:nvSpPr>
          <p:spPr>
            <a:xfrm>
              <a:off x="2719450" y="4106817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>
              <a:off x="4589356" y="4028918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8"/>
            <p:cNvSpPr/>
            <p:nvPr/>
          </p:nvSpPr>
          <p:spPr>
            <a:xfrm>
              <a:off x="5040860" y="3645337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8"/>
            <p:cNvSpPr/>
            <p:nvPr/>
          </p:nvSpPr>
          <p:spPr>
            <a:xfrm>
              <a:off x="5047483" y="2590702"/>
              <a:ext cx="201378" cy="202169"/>
            </a:xfrm>
            <a:custGeom>
              <a:rect b="b" l="l" r="r" t="t"/>
              <a:pathLst>
                <a:path extrusionOk="0" fill="none" h="7417" w="7388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8"/>
            <p:cNvSpPr/>
            <p:nvPr/>
          </p:nvSpPr>
          <p:spPr>
            <a:xfrm>
              <a:off x="572046" y="-5750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8"/>
            <p:cNvSpPr/>
            <p:nvPr/>
          </p:nvSpPr>
          <p:spPr>
            <a:xfrm>
              <a:off x="4890077" y="1095303"/>
              <a:ext cx="1887391" cy="1837646"/>
            </a:xfrm>
            <a:custGeom>
              <a:rect b="b" l="l" r="r" t="t"/>
              <a:pathLst>
                <a:path extrusionOk="0" fill="none" h="67418" w="69243">
                  <a:moveTo>
                    <a:pt x="517" y="18238"/>
                  </a:moveTo>
                  <a:cubicBezTo>
                    <a:pt x="1429" y="21368"/>
                    <a:pt x="3861" y="23861"/>
                    <a:pt x="6627" y="25532"/>
                  </a:cubicBezTo>
                  <a:cubicBezTo>
                    <a:pt x="14165" y="30122"/>
                    <a:pt x="24013" y="29605"/>
                    <a:pt x="31460" y="34286"/>
                  </a:cubicBezTo>
                  <a:cubicBezTo>
                    <a:pt x="37327" y="37964"/>
                    <a:pt x="40974" y="44499"/>
                    <a:pt x="42767" y="51217"/>
                  </a:cubicBezTo>
                  <a:cubicBezTo>
                    <a:pt x="44014" y="55958"/>
                    <a:pt x="44865" y="61521"/>
                    <a:pt x="48938" y="64256"/>
                  </a:cubicBezTo>
                  <a:cubicBezTo>
                    <a:pt x="53558" y="67418"/>
                    <a:pt x="60215" y="65047"/>
                    <a:pt x="63923" y="60822"/>
                  </a:cubicBezTo>
                  <a:cubicBezTo>
                    <a:pt x="67631" y="56627"/>
                    <a:pt x="69242" y="50822"/>
                    <a:pt x="69090" y="45259"/>
                  </a:cubicBezTo>
                  <a:cubicBezTo>
                    <a:pt x="68938" y="39666"/>
                    <a:pt x="67084" y="34195"/>
                    <a:pt x="64470" y="29241"/>
                  </a:cubicBezTo>
                  <a:cubicBezTo>
                    <a:pt x="61795" y="24256"/>
                    <a:pt x="58360" y="19697"/>
                    <a:pt x="54257" y="15776"/>
                  </a:cubicBezTo>
                  <a:cubicBezTo>
                    <a:pt x="50154" y="11824"/>
                    <a:pt x="45442" y="8511"/>
                    <a:pt x="40305" y="5958"/>
                  </a:cubicBezTo>
                  <a:cubicBezTo>
                    <a:pt x="35047" y="3344"/>
                    <a:pt x="29515" y="1702"/>
                    <a:pt x="23770" y="669"/>
                  </a:cubicBezTo>
                  <a:cubicBezTo>
                    <a:pt x="21642" y="304"/>
                    <a:pt x="19484" y="0"/>
                    <a:pt x="17357" y="304"/>
                  </a:cubicBezTo>
                  <a:cubicBezTo>
                    <a:pt x="15077" y="639"/>
                    <a:pt x="12858" y="1520"/>
                    <a:pt x="10730" y="2341"/>
                  </a:cubicBezTo>
                  <a:cubicBezTo>
                    <a:pt x="7812" y="3496"/>
                    <a:pt x="5198" y="4742"/>
                    <a:pt x="3131" y="7204"/>
                  </a:cubicBezTo>
                  <a:cubicBezTo>
                    <a:pt x="1156" y="9605"/>
                    <a:pt x="1" y="12797"/>
                    <a:pt x="183" y="15927"/>
                  </a:cubicBezTo>
                  <a:cubicBezTo>
                    <a:pt x="183" y="16718"/>
                    <a:pt x="335" y="17478"/>
                    <a:pt x="517" y="1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8"/>
            <p:cNvSpPr/>
            <p:nvPr/>
          </p:nvSpPr>
          <p:spPr>
            <a:xfrm>
              <a:off x="6092198" y="312588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>
              <a:off x="7663836" y="252607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>
              <a:off x="7485715" y="-10515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>
              <a:off x="5304322" y="1337204"/>
              <a:ext cx="556789" cy="467303"/>
            </a:xfrm>
            <a:custGeom>
              <a:rect b="b" l="l" r="r" t="t"/>
              <a:pathLst>
                <a:path extrusionOk="0" fill="none" h="17144" w="20427">
                  <a:moveTo>
                    <a:pt x="2979" y="2858"/>
                  </a:moveTo>
                  <a:cubicBezTo>
                    <a:pt x="1125" y="4438"/>
                    <a:pt x="1" y="6901"/>
                    <a:pt x="365" y="9302"/>
                  </a:cubicBezTo>
                  <a:cubicBezTo>
                    <a:pt x="791" y="11733"/>
                    <a:pt x="2736" y="13648"/>
                    <a:pt x="4894" y="14864"/>
                  </a:cubicBezTo>
                  <a:cubicBezTo>
                    <a:pt x="7903" y="16566"/>
                    <a:pt x="11612" y="17144"/>
                    <a:pt x="14834" y="15867"/>
                  </a:cubicBezTo>
                  <a:cubicBezTo>
                    <a:pt x="18025" y="14560"/>
                    <a:pt x="20426" y="11186"/>
                    <a:pt x="20062" y="7752"/>
                  </a:cubicBezTo>
                  <a:cubicBezTo>
                    <a:pt x="19758" y="5259"/>
                    <a:pt x="18086" y="3101"/>
                    <a:pt x="15958" y="1764"/>
                  </a:cubicBezTo>
                  <a:cubicBezTo>
                    <a:pt x="14317" y="761"/>
                    <a:pt x="12311" y="122"/>
                    <a:pt x="10365" y="61"/>
                  </a:cubicBezTo>
                  <a:cubicBezTo>
                    <a:pt x="8876" y="1"/>
                    <a:pt x="7387" y="700"/>
                    <a:pt x="6019" y="1186"/>
                  </a:cubicBezTo>
                  <a:cubicBezTo>
                    <a:pt x="4894" y="1581"/>
                    <a:pt x="3861" y="2098"/>
                    <a:pt x="2979" y="28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>
              <a:off x="6320035" y="2334682"/>
              <a:ext cx="241120" cy="230353"/>
            </a:xfrm>
            <a:custGeom>
              <a:rect b="b" l="l" r="r" t="t"/>
              <a:pathLst>
                <a:path extrusionOk="0" fill="none" h="8451" w="8846">
                  <a:moveTo>
                    <a:pt x="3618" y="1004"/>
                  </a:moveTo>
                  <a:cubicBezTo>
                    <a:pt x="2007" y="974"/>
                    <a:pt x="517" y="2250"/>
                    <a:pt x="274" y="3800"/>
                  </a:cubicBezTo>
                  <a:cubicBezTo>
                    <a:pt x="1" y="5381"/>
                    <a:pt x="913" y="7053"/>
                    <a:pt x="2311" y="7721"/>
                  </a:cubicBezTo>
                  <a:cubicBezTo>
                    <a:pt x="3709" y="8451"/>
                    <a:pt x="5533" y="8177"/>
                    <a:pt x="6809" y="7205"/>
                  </a:cubicBezTo>
                  <a:cubicBezTo>
                    <a:pt x="8268" y="6019"/>
                    <a:pt x="8846" y="3740"/>
                    <a:pt x="7843" y="2098"/>
                  </a:cubicBezTo>
                  <a:cubicBezTo>
                    <a:pt x="6870" y="457"/>
                    <a:pt x="4286" y="1"/>
                    <a:pt x="3010" y="1369"/>
                  </a:cubicBezTo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>
              <a:off x="1084032" y="222905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>
              <a:off x="3958858" y="2801967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>
              <a:off x="2939846" y="4347055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" name="Google Shape;673;p28"/>
          <p:cNvSpPr txBox="1"/>
          <p:nvPr>
            <p:ph type="title"/>
          </p:nvPr>
        </p:nvSpPr>
        <p:spPr>
          <a:xfrm>
            <a:off x="3045292" y="1313513"/>
            <a:ext cx="3053400" cy="8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6000"/>
            </a:lvl9pPr>
          </a:lstStyle>
          <a:p/>
        </p:txBody>
      </p:sp>
      <p:sp>
        <p:nvSpPr>
          <p:cNvPr id="674" name="Google Shape;674;p28"/>
          <p:cNvSpPr txBox="1"/>
          <p:nvPr>
            <p:ph idx="1" type="subTitle"/>
          </p:nvPr>
        </p:nvSpPr>
        <p:spPr>
          <a:xfrm>
            <a:off x="2357542" y="2142875"/>
            <a:ext cx="44289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18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18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18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18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18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18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18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Yanone Kaffeesatz"/>
              <a:buNone/>
              <a:defRPr b="1" sz="18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675" name="Google Shape;675;p28"/>
          <p:cNvSpPr txBox="1"/>
          <p:nvPr/>
        </p:nvSpPr>
        <p:spPr>
          <a:xfrm>
            <a:off x="2927700" y="4045925"/>
            <a:ext cx="32886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rPr>
              <a:t>CREDITS: This presentation template was created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Palanquin"/>
                <a:ea typeface="Palanquin"/>
                <a:cs typeface="Palanquin"/>
                <a:sym typeface="Palanqui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rPr>
              <a:t>, including icons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Palanquin"/>
                <a:ea typeface="Palanquin"/>
                <a:cs typeface="Palanquin"/>
                <a:sym typeface="Palanqui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rPr>
              <a:t>, infographics &amp; images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Palanquin"/>
                <a:ea typeface="Palanquin"/>
                <a:cs typeface="Palanquin"/>
                <a:sym typeface="Palanqu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rPr>
              <a:t> </a:t>
            </a:r>
            <a:endParaRPr sz="1200">
              <a:solidFill>
                <a:schemeClr val="dk2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676" name="Google Shape;676;p28"/>
          <p:cNvSpPr txBox="1"/>
          <p:nvPr>
            <p:ph idx="2" type="subTitle"/>
          </p:nvPr>
        </p:nvSpPr>
        <p:spPr>
          <a:xfrm>
            <a:off x="1257150" y="2554243"/>
            <a:ext cx="66297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37"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8" name="Google Shape;678;p29"/>
          <p:cNvGrpSpPr/>
          <p:nvPr/>
        </p:nvGrpSpPr>
        <p:grpSpPr>
          <a:xfrm flipH="1">
            <a:off x="-1162050" y="-1465525"/>
            <a:ext cx="11636163" cy="8074555"/>
            <a:chOff x="-1466850" y="-1465525"/>
            <a:chExt cx="11636163" cy="8074555"/>
          </a:xfrm>
        </p:grpSpPr>
        <p:sp>
          <p:nvSpPr>
            <p:cNvPr id="679" name="Google Shape;679;p29"/>
            <p:cNvSpPr/>
            <p:nvPr/>
          </p:nvSpPr>
          <p:spPr>
            <a:xfrm>
              <a:off x="67501" y="-386032"/>
              <a:ext cx="9759057" cy="5988500"/>
            </a:xfrm>
            <a:custGeom>
              <a:rect b="b" l="l" r="r" t="t"/>
              <a:pathLst>
                <a:path extrusionOk="0" fill="none" h="219701" w="358032">
                  <a:moveTo>
                    <a:pt x="0" y="1"/>
                  </a:moveTo>
                  <a:cubicBezTo>
                    <a:pt x="3709" y="20943"/>
                    <a:pt x="24043" y="44044"/>
                    <a:pt x="42980" y="53679"/>
                  </a:cubicBezTo>
                  <a:cubicBezTo>
                    <a:pt x="61947" y="63315"/>
                    <a:pt x="83406" y="66628"/>
                    <a:pt x="104531" y="69120"/>
                  </a:cubicBezTo>
                  <a:cubicBezTo>
                    <a:pt x="125656" y="71643"/>
                    <a:pt x="147085" y="73497"/>
                    <a:pt x="167146" y="80580"/>
                  </a:cubicBezTo>
                  <a:cubicBezTo>
                    <a:pt x="188788" y="88209"/>
                    <a:pt x="210004" y="104835"/>
                    <a:pt x="211980" y="127723"/>
                  </a:cubicBezTo>
                  <a:cubicBezTo>
                    <a:pt x="212953" y="138574"/>
                    <a:pt x="209366" y="149638"/>
                    <a:pt x="211524" y="160307"/>
                  </a:cubicBezTo>
                  <a:cubicBezTo>
                    <a:pt x="215111" y="178241"/>
                    <a:pt x="233682" y="189548"/>
                    <a:pt x="251707" y="192648"/>
                  </a:cubicBezTo>
                  <a:cubicBezTo>
                    <a:pt x="269701" y="195748"/>
                    <a:pt x="288212" y="193013"/>
                    <a:pt x="306450" y="194533"/>
                  </a:cubicBezTo>
                  <a:cubicBezTo>
                    <a:pt x="324687" y="196052"/>
                    <a:pt x="344262" y="203347"/>
                    <a:pt x="352469" y="219700"/>
                  </a:cubicBezTo>
                  <a:cubicBezTo>
                    <a:pt x="357545" y="210673"/>
                    <a:pt x="358031" y="199183"/>
                    <a:pt x="353745" y="189760"/>
                  </a:cubicBezTo>
                  <a:cubicBezTo>
                    <a:pt x="349460" y="180338"/>
                    <a:pt x="340463" y="173195"/>
                    <a:pt x="330310" y="171098"/>
                  </a:cubicBezTo>
                  <a:cubicBezTo>
                    <a:pt x="311891" y="167389"/>
                    <a:pt x="292437" y="179548"/>
                    <a:pt x="274534" y="173803"/>
                  </a:cubicBezTo>
                  <a:cubicBezTo>
                    <a:pt x="261008" y="169487"/>
                    <a:pt x="252102" y="154958"/>
                    <a:pt x="252558" y="140793"/>
                  </a:cubicBezTo>
                  <a:cubicBezTo>
                    <a:pt x="252953" y="128574"/>
                    <a:pt x="259184" y="117267"/>
                    <a:pt x="260461" y="105139"/>
                  </a:cubicBezTo>
                  <a:cubicBezTo>
                    <a:pt x="262285" y="87753"/>
                    <a:pt x="253257" y="70154"/>
                    <a:pt x="239336" y="59515"/>
                  </a:cubicBezTo>
                  <a:cubicBezTo>
                    <a:pt x="225445" y="48877"/>
                    <a:pt x="207360" y="44622"/>
                    <a:pt x="189821" y="45382"/>
                  </a:cubicBezTo>
                  <a:cubicBezTo>
                    <a:pt x="175809" y="45989"/>
                    <a:pt x="162070" y="49546"/>
                    <a:pt x="148149" y="51461"/>
                  </a:cubicBezTo>
                  <a:cubicBezTo>
                    <a:pt x="134258" y="53345"/>
                    <a:pt x="119516" y="53467"/>
                    <a:pt x="106780" y="47479"/>
                  </a:cubicBezTo>
                  <a:cubicBezTo>
                    <a:pt x="87023" y="38208"/>
                    <a:pt x="74591" y="15472"/>
                    <a:pt x="53284" y="10943"/>
                  </a:cubicBezTo>
                  <a:cubicBezTo>
                    <a:pt x="44013" y="8968"/>
                    <a:pt x="34439" y="10852"/>
                    <a:pt x="24925" y="10791"/>
                  </a:cubicBezTo>
                  <a:cubicBezTo>
                    <a:pt x="15441" y="10761"/>
                    <a:pt x="4985" y="8056"/>
                    <a:pt x="0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-973916" y="-147429"/>
              <a:ext cx="6715130" cy="6387005"/>
            </a:xfrm>
            <a:custGeom>
              <a:rect b="b" l="l" r="r" t="t"/>
              <a:pathLst>
                <a:path extrusionOk="0" fill="none" h="234321" w="246359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-1466850" y="1144991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2183424" y="-1465525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7044132" y="-680130"/>
              <a:ext cx="3125181" cy="4788788"/>
            </a:xfrm>
            <a:custGeom>
              <a:rect b="b" l="l" r="r" t="t"/>
              <a:pathLst>
                <a:path extrusionOk="0" fill="none" h="175687" w="114654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4124578" y="2380255"/>
              <a:ext cx="3691020" cy="3827743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6022612" y="-8230"/>
              <a:ext cx="1705093" cy="2340547"/>
            </a:xfrm>
            <a:custGeom>
              <a:rect b="b" l="l" r="r" t="t"/>
              <a:pathLst>
                <a:path extrusionOk="0" fill="none" h="85868" w="62555">
                  <a:moveTo>
                    <a:pt x="29606" y="2067"/>
                  </a:moveTo>
                  <a:cubicBezTo>
                    <a:pt x="19940" y="6171"/>
                    <a:pt x="12250" y="11611"/>
                    <a:pt x="4834" y="19028"/>
                  </a:cubicBezTo>
                  <a:cubicBezTo>
                    <a:pt x="2432" y="21429"/>
                    <a:pt x="1" y="24712"/>
                    <a:pt x="1064" y="27964"/>
                  </a:cubicBezTo>
                  <a:cubicBezTo>
                    <a:pt x="1764" y="29970"/>
                    <a:pt x="3678" y="31369"/>
                    <a:pt x="5745" y="32007"/>
                  </a:cubicBezTo>
                  <a:cubicBezTo>
                    <a:pt x="7752" y="32706"/>
                    <a:pt x="9970" y="32767"/>
                    <a:pt x="12037" y="33131"/>
                  </a:cubicBezTo>
                  <a:cubicBezTo>
                    <a:pt x="21278" y="34530"/>
                    <a:pt x="29515" y="40366"/>
                    <a:pt x="34956" y="47965"/>
                  </a:cubicBezTo>
                  <a:cubicBezTo>
                    <a:pt x="40427" y="55563"/>
                    <a:pt x="43284" y="64804"/>
                    <a:pt x="44409" y="74074"/>
                  </a:cubicBezTo>
                  <a:cubicBezTo>
                    <a:pt x="44804" y="77144"/>
                    <a:pt x="45108" y="80457"/>
                    <a:pt x="47144" y="82767"/>
                  </a:cubicBezTo>
                  <a:cubicBezTo>
                    <a:pt x="49789" y="85716"/>
                    <a:pt x="54713" y="85868"/>
                    <a:pt x="57904" y="83527"/>
                  </a:cubicBezTo>
                  <a:cubicBezTo>
                    <a:pt x="61096" y="81217"/>
                    <a:pt x="62555" y="76992"/>
                    <a:pt x="62160" y="73102"/>
                  </a:cubicBezTo>
                  <a:cubicBezTo>
                    <a:pt x="61795" y="69181"/>
                    <a:pt x="59819" y="65564"/>
                    <a:pt x="57236" y="62554"/>
                  </a:cubicBezTo>
                  <a:cubicBezTo>
                    <a:pt x="54682" y="59576"/>
                    <a:pt x="51552" y="57083"/>
                    <a:pt x="48512" y="54591"/>
                  </a:cubicBezTo>
                  <a:cubicBezTo>
                    <a:pt x="43953" y="50822"/>
                    <a:pt x="39485" y="46840"/>
                    <a:pt x="36141" y="41977"/>
                  </a:cubicBezTo>
                  <a:cubicBezTo>
                    <a:pt x="32798" y="37113"/>
                    <a:pt x="30639" y="31217"/>
                    <a:pt x="31187" y="25320"/>
                  </a:cubicBezTo>
                  <a:cubicBezTo>
                    <a:pt x="31643" y="20760"/>
                    <a:pt x="33679" y="16505"/>
                    <a:pt x="36141" y="12675"/>
                  </a:cubicBezTo>
                  <a:cubicBezTo>
                    <a:pt x="37235" y="10943"/>
                    <a:pt x="38482" y="9210"/>
                    <a:pt x="39029" y="7204"/>
                  </a:cubicBezTo>
                  <a:cubicBezTo>
                    <a:pt x="39545" y="5198"/>
                    <a:pt x="39241" y="2827"/>
                    <a:pt x="37661" y="1520"/>
                  </a:cubicBezTo>
                  <a:cubicBezTo>
                    <a:pt x="36415" y="487"/>
                    <a:pt x="36323" y="0"/>
                    <a:pt x="34773" y="213"/>
                  </a:cubicBezTo>
                  <a:cubicBezTo>
                    <a:pt x="34013" y="335"/>
                    <a:pt x="33284" y="517"/>
                    <a:pt x="32646" y="851"/>
                  </a:cubicBezTo>
                  <a:cubicBezTo>
                    <a:pt x="31946" y="1125"/>
                    <a:pt x="31946" y="1155"/>
                    <a:pt x="29606" y="20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60877" y="314493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1804831" y="4332991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2596006" y="2685146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43461" y="3446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4446832" y="1903894"/>
              <a:ext cx="402702" cy="337230"/>
            </a:xfrm>
            <a:custGeom>
              <a:rect b="b" l="l" r="r" t="t"/>
              <a:pathLst>
                <a:path extrusionOk="0" fill="none" h="12372" w="14774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5613356" y="4954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7828711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1631670" y="1338867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7016794" y="2583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9"/>
            <p:cNvSpPr/>
            <p:nvPr/>
          </p:nvSpPr>
          <p:spPr>
            <a:xfrm>
              <a:off x="2844558" y="-38049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9"/>
            <p:cNvSpPr/>
            <p:nvPr/>
          </p:nvSpPr>
          <p:spPr>
            <a:xfrm>
              <a:off x="115554" y="2216226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419600" y="46693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2451873" y="1864126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1796545" y="1812748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2719450" y="4106817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4589356" y="4028918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5040860" y="3645337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5047483" y="2590702"/>
              <a:ext cx="201378" cy="202169"/>
            </a:xfrm>
            <a:custGeom>
              <a:rect b="b" l="l" r="r" t="t"/>
              <a:pathLst>
                <a:path extrusionOk="0" fill="none" h="7417" w="7388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572046" y="-5750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4890077" y="1095303"/>
              <a:ext cx="1887391" cy="1837646"/>
            </a:xfrm>
            <a:custGeom>
              <a:rect b="b" l="l" r="r" t="t"/>
              <a:pathLst>
                <a:path extrusionOk="0" fill="none" h="67418" w="69243">
                  <a:moveTo>
                    <a:pt x="517" y="18238"/>
                  </a:moveTo>
                  <a:cubicBezTo>
                    <a:pt x="1429" y="21368"/>
                    <a:pt x="3861" y="23861"/>
                    <a:pt x="6627" y="25532"/>
                  </a:cubicBezTo>
                  <a:cubicBezTo>
                    <a:pt x="14165" y="30122"/>
                    <a:pt x="24013" y="29605"/>
                    <a:pt x="31460" y="34286"/>
                  </a:cubicBezTo>
                  <a:cubicBezTo>
                    <a:pt x="37327" y="37964"/>
                    <a:pt x="40974" y="44499"/>
                    <a:pt x="42767" y="51217"/>
                  </a:cubicBezTo>
                  <a:cubicBezTo>
                    <a:pt x="44014" y="55958"/>
                    <a:pt x="44865" y="61521"/>
                    <a:pt x="48938" y="64256"/>
                  </a:cubicBezTo>
                  <a:cubicBezTo>
                    <a:pt x="53558" y="67418"/>
                    <a:pt x="60215" y="65047"/>
                    <a:pt x="63923" y="60822"/>
                  </a:cubicBezTo>
                  <a:cubicBezTo>
                    <a:pt x="67631" y="56627"/>
                    <a:pt x="69242" y="50822"/>
                    <a:pt x="69090" y="45259"/>
                  </a:cubicBezTo>
                  <a:cubicBezTo>
                    <a:pt x="68938" y="39666"/>
                    <a:pt x="67084" y="34195"/>
                    <a:pt x="64470" y="29241"/>
                  </a:cubicBezTo>
                  <a:cubicBezTo>
                    <a:pt x="61795" y="24256"/>
                    <a:pt x="58360" y="19697"/>
                    <a:pt x="54257" y="15776"/>
                  </a:cubicBezTo>
                  <a:cubicBezTo>
                    <a:pt x="50154" y="11824"/>
                    <a:pt x="45442" y="8511"/>
                    <a:pt x="40305" y="5958"/>
                  </a:cubicBezTo>
                  <a:cubicBezTo>
                    <a:pt x="35047" y="3344"/>
                    <a:pt x="29515" y="1702"/>
                    <a:pt x="23770" y="669"/>
                  </a:cubicBezTo>
                  <a:cubicBezTo>
                    <a:pt x="21642" y="304"/>
                    <a:pt x="19484" y="0"/>
                    <a:pt x="17357" y="304"/>
                  </a:cubicBezTo>
                  <a:cubicBezTo>
                    <a:pt x="15077" y="639"/>
                    <a:pt x="12858" y="1520"/>
                    <a:pt x="10730" y="2341"/>
                  </a:cubicBezTo>
                  <a:cubicBezTo>
                    <a:pt x="7812" y="3496"/>
                    <a:pt x="5198" y="4742"/>
                    <a:pt x="3131" y="7204"/>
                  </a:cubicBezTo>
                  <a:cubicBezTo>
                    <a:pt x="1156" y="9605"/>
                    <a:pt x="1" y="12797"/>
                    <a:pt x="183" y="15927"/>
                  </a:cubicBezTo>
                  <a:cubicBezTo>
                    <a:pt x="183" y="16718"/>
                    <a:pt x="335" y="17478"/>
                    <a:pt x="517" y="1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6092198" y="312588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7663836" y="252607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7485715" y="-10515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5304322" y="1337204"/>
              <a:ext cx="556789" cy="467303"/>
            </a:xfrm>
            <a:custGeom>
              <a:rect b="b" l="l" r="r" t="t"/>
              <a:pathLst>
                <a:path extrusionOk="0" fill="none" h="17144" w="20427">
                  <a:moveTo>
                    <a:pt x="2979" y="2858"/>
                  </a:moveTo>
                  <a:cubicBezTo>
                    <a:pt x="1125" y="4438"/>
                    <a:pt x="1" y="6901"/>
                    <a:pt x="365" y="9302"/>
                  </a:cubicBezTo>
                  <a:cubicBezTo>
                    <a:pt x="791" y="11733"/>
                    <a:pt x="2736" y="13648"/>
                    <a:pt x="4894" y="14864"/>
                  </a:cubicBezTo>
                  <a:cubicBezTo>
                    <a:pt x="7903" y="16566"/>
                    <a:pt x="11612" y="17144"/>
                    <a:pt x="14834" y="15867"/>
                  </a:cubicBezTo>
                  <a:cubicBezTo>
                    <a:pt x="18025" y="14560"/>
                    <a:pt x="20426" y="11186"/>
                    <a:pt x="20062" y="7752"/>
                  </a:cubicBezTo>
                  <a:cubicBezTo>
                    <a:pt x="19758" y="5259"/>
                    <a:pt x="18086" y="3101"/>
                    <a:pt x="15958" y="1764"/>
                  </a:cubicBezTo>
                  <a:cubicBezTo>
                    <a:pt x="14317" y="761"/>
                    <a:pt x="12311" y="122"/>
                    <a:pt x="10365" y="61"/>
                  </a:cubicBezTo>
                  <a:cubicBezTo>
                    <a:pt x="8876" y="1"/>
                    <a:pt x="7387" y="700"/>
                    <a:pt x="6019" y="1186"/>
                  </a:cubicBezTo>
                  <a:cubicBezTo>
                    <a:pt x="4894" y="1581"/>
                    <a:pt x="3861" y="2098"/>
                    <a:pt x="2979" y="28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6320035" y="2334682"/>
              <a:ext cx="241120" cy="230353"/>
            </a:xfrm>
            <a:custGeom>
              <a:rect b="b" l="l" r="r" t="t"/>
              <a:pathLst>
                <a:path extrusionOk="0" fill="none" h="8451" w="8846">
                  <a:moveTo>
                    <a:pt x="3618" y="1004"/>
                  </a:moveTo>
                  <a:cubicBezTo>
                    <a:pt x="2007" y="974"/>
                    <a:pt x="517" y="2250"/>
                    <a:pt x="274" y="3800"/>
                  </a:cubicBezTo>
                  <a:cubicBezTo>
                    <a:pt x="1" y="5381"/>
                    <a:pt x="913" y="7053"/>
                    <a:pt x="2311" y="7721"/>
                  </a:cubicBezTo>
                  <a:cubicBezTo>
                    <a:pt x="3709" y="8451"/>
                    <a:pt x="5533" y="8177"/>
                    <a:pt x="6809" y="7205"/>
                  </a:cubicBezTo>
                  <a:cubicBezTo>
                    <a:pt x="8268" y="6019"/>
                    <a:pt x="8846" y="3740"/>
                    <a:pt x="7843" y="2098"/>
                  </a:cubicBezTo>
                  <a:cubicBezTo>
                    <a:pt x="6870" y="457"/>
                    <a:pt x="4286" y="1"/>
                    <a:pt x="3010" y="1369"/>
                  </a:cubicBezTo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1084032" y="222905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9"/>
            <p:cNvSpPr/>
            <p:nvPr/>
          </p:nvSpPr>
          <p:spPr>
            <a:xfrm>
              <a:off x="3958858" y="2801967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9"/>
            <p:cNvSpPr/>
            <p:nvPr/>
          </p:nvSpPr>
          <p:spPr>
            <a:xfrm>
              <a:off x="2939846" y="4347055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8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5" name="Google Shape;715;p30"/>
          <p:cNvGrpSpPr/>
          <p:nvPr/>
        </p:nvGrpSpPr>
        <p:grpSpPr>
          <a:xfrm>
            <a:off x="1601690" y="-1225575"/>
            <a:ext cx="9615373" cy="6756459"/>
            <a:chOff x="1677890" y="-1465525"/>
            <a:chExt cx="9615373" cy="6756459"/>
          </a:xfrm>
        </p:grpSpPr>
        <p:sp>
          <p:nvSpPr>
            <p:cNvPr id="716" name="Google Shape;716;p30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rect b="b" l="l" r="r" t="t"/>
              <a:pathLst>
                <a:path extrusionOk="0" fill="none" h="234321" w="246359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rect b="b" l="l" r="r" t="t"/>
              <a:pathLst>
                <a:path extrusionOk="0" fill="none" h="12372" w="14774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rect b="b" l="l" r="r" t="t"/>
              <a:pathLst>
                <a:path extrusionOk="0" fill="none" h="7417" w="7388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 txBox="1"/>
          <p:nvPr>
            <p:ph idx="1" type="body"/>
          </p:nvPr>
        </p:nvSpPr>
        <p:spPr>
          <a:xfrm>
            <a:off x="713225" y="1217175"/>
            <a:ext cx="7717500" cy="33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74" name="Google Shape;74;p4"/>
          <p:cNvGrpSpPr/>
          <p:nvPr/>
        </p:nvGrpSpPr>
        <p:grpSpPr>
          <a:xfrm>
            <a:off x="-2343150" y="-1903675"/>
            <a:ext cx="11974678" cy="5688484"/>
            <a:chOff x="-2343150" y="-1903675"/>
            <a:chExt cx="11974678" cy="5688484"/>
          </a:xfrm>
        </p:grpSpPr>
        <p:sp>
          <p:nvSpPr>
            <p:cNvPr id="75" name="Google Shape;75;p4"/>
            <p:cNvSpPr/>
            <p:nvPr/>
          </p:nvSpPr>
          <p:spPr>
            <a:xfrm flipH="1">
              <a:off x="1783949" y="-1903675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flipH="1">
              <a:off x="-2343150" y="-1003980"/>
              <a:ext cx="3125181" cy="4788788"/>
            </a:xfrm>
            <a:custGeom>
              <a:rect b="b" l="l" r="r" t="t"/>
              <a:pathLst>
                <a:path extrusionOk="0" fill="none" h="175687" w="114654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flipH="1">
              <a:off x="8199828" y="-129963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flipH="1">
              <a:off x="3166874" y="5732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 flipH="1">
              <a:off x="6866876" y="191904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 flipH="1">
              <a:off x="4260399" y="-476199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 flipH="1">
              <a:off x="7476542" y="-480400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 flipH="1">
              <a:off x="-821150" y="22022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 flipH="1">
              <a:off x="-930514" y="-42900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 flipH="1">
              <a:off x="8010971" y="-251745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4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9"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31"/>
          <p:cNvSpPr/>
          <p:nvPr/>
        </p:nvSpPr>
        <p:spPr>
          <a:xfrm flipH="1">
            <a:off x="6236254" y="1144991"/>
            <a:ext cx="4237860" cy="5464038"/>
          </a:xfrm>
          <a:custGeom>
            <a:rect b="b" l="l" r="r" t="t"/>
            <a:pathLst>
              <a:path extrusionOk="0" fill="none" h="200460" w="155475">
                <a:moveTo>
                  <a:pt x="66537" y="34014"/>
                </a:moveTo>
                <a:cubicBezTo>
                  <a:pt x="85868" y="39150"/>
                  <a:pt x="106173" y="41005"/>
                  <a:pt x="124775" y="48451"/>
                </a:cubicBezTo>
                <a:cubicBezTo>
                  <a:pt x="133377" y="51856"/>
                  <a:pt x="141675" y="56628"/>
                  <a:pt x="147359" y="63953"/>
                </a:cubicBezTo>
                <a:cubicBezTo>
                  <a:pt x="153012" y="71248"/>
                  <a:pt x="155474" y="81491"/>
                  <a:pt x="151827" y="89972"/>
                </a:cubicBezTo>
                <a:cubicBezTo>
                  <a:pt x="147997" y="98908"/>
                  <a:pt x="138696" y="103893"/>
                  <a:pt x="130246" y="108696"/>
                </a:cubicBezTo>
                <a:cubicBezTo>
                  <a:pt x="121826" y="113528"/>
                  <a:pt x="112920" y="119881"/>
                  <a:pt x="111127" y="129425"/>
                </a:cubicBezTo>
                <a:cubicBezTo>
                  <a:pt x="109729" y="136903"/>
                  <a:pt x="113194" y="144410"/>
                  <a:pt x="117571" y="150641"/>
                </a:cubicBezTo>
                <a:cubicBezTo>
                  <a:pt x="121887" y="156873"/>
                  <a:pt x="127298" y="162465"/>
                  <a:pt x="130580" y="169304"/>
                </a:cubicBezTo>
                <a:cubicBezTo>
                  <a:pt x="133894" y="176143"/>
                  <a:pt x="134684" y="184928"/>
                  <a:pt x="130033" y="190916"/>
                </a:cubicBezTo>
                <a:cubicBezTo>
                  <a:pt x="126325" y="195627"/>
                  <a:pt x="120094" y="197572"/>
                  <a:pt x="114227" y="198484"/>
                </a:cubicBezTo>
                <a:cubicBezTo>
                  <a:pt x="101613" y="200460"/>
                  <a:pt x="88178" y="198940"/>
                  <a:pt x="77175" y="192466"/>
                </a:cubicBezTo>
                <a:cubicBezTo>
                  <a:pt x="66141" y="186022"/>
                  <a:pt x="57995" y="174228"/>
                  <a:pt x="57570" y="161462"/>
                </a:cubicBezTo>
                <a:cubicBezTo>
                  <a:pt x="57114" y="147541"/>
                  <a:pt x="65534" y="134684"/>
                  <a:pt x="75807" y="125231"/>
                </a:cubicBezTo>
                <a:cubicBezTo>
                  <a:pt x="86051" y="115778"/>
                  <a:pt x="98270" y="108665"/>
                  <a:pt x="108756" y="99425"/>
                </a:cubicBezTo>
                <a:cubicBezTo>
                  <a:pt x="114258" y="94562"/>
                  <a:pt x="119699" y="87905"/>
                  <a:pt x="118331" y="80701"/>
                </a:cubicBezTo>
                <a:cubicBezTo>
                  <a:pt x="117328" y="75352"/>
                  <a:pt x="112617" y="71248"/>
                  <a:pt x="107480" y="69364"/>
                </a:cubicBezTo>
                <a:cubicBezTo>
                  <a:pt x="102373" y="67510"/>
                  <a:pt x="96750" y="67479"/>
                  <a:pt x="91309" y="67479"/>
                </a:cubicBezTo>
                <a:cubicBezTo>
                  <a:pt x="73254" y="67479"/>
                  <a:pt x="54804" y="67479"/>
                  <a:pt x="37722" y="61552"/>
                </a:cubicBezTo>
                <a:cubicBezTo>
                  <a:pt x="20670" y="55625"/>
                  <a:pt x="5016" y="42433"/>
                  <a:pt x="1216" y="24804"/>
                </a:cubicBezTo>
                <a:cubicBezTo>
                  <a:pt x="0" y="19150"/>
                  <a:pt x="122" y="12980"/>
                  <a:pt x="2918" y="7934"/>
                </a:cubicBezTo>
                <a:cubicBezTo>
                  <a:pt x="5320" y="3709"/>
                  <a:pt x="10457" y="1"/>
                  <a:pt x="15533" y="609"/>
                </a:cubicBezTo>
                <a:cubicBezTo>
                  <a:pt x="17569" y="822"/>
                  <a:pt x="18268" y="2554"/>
                  <a:pt x="19211" y="4074"/>
                </a:cubicBezTo>
                <a:cubicBezTo>
                  <a:pt x="20578" y="6262"/>
                  <a:pt x="22159" y="8360"/>
                  <a:pt x="23861" y="10305"/>
                </a:cubicBezTo>
                <a:cubicBezTo>
                  <a:pt x="27265" y="14256"/>
                  <a:pt x="31278" y="17630"/>
                  <a:pt x="35594" y="20579"/>
                </a:cubicBezTo>
                <a:cubicBezTo>
                  <a:pt x="40001" y="23588"/>
                  <a:pt x="44713" y="26111"/>
                  <a:pt x="49606" y="28178"/>
                </a:cubicBezTo>
                <a:cubicBezTo>
                  <a:pt x="54530" y="30305"/>
                  <a:pt x="59606" y="32068"/>
                  <a:pt x="64774" y="33497"/>
                </a:cubicBezTo>
                <a:cubicBezTo>
                  <a:pt x="65230" y="33679"/>
                  <a:pt x="65868" y="33862"/>
                  <a:pt x="66537" y="34014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31"/>
          <p:cNvSpPr/>
          <p:nvPr/>
        </p:nvSpPr>
        <p:spPr>
          <a:xfrm flipH="1">
            <a:off x="1745849" y="-1465525"/>
            <a:ext cx="5077990" cy="2434177"/>
          </a:xfrm>
          <a:custGeom>
            <a:rect b="b" l="l" r="r" t="t"/>
            <a:pathLst>
              <a:path extrusionOk="0" fill="none" h="89303" w="186297">
                <a:moveTo>
                  <a:pt x="5928" y="46658"/>
                </a:moveTo>
                <a:cubicBezTo>
                  <a:pt x="1" y="54713"/>
                  <a:pt x="23862" y="71916"/>
                  <a:pt x="37388" y="79151"/>
                </a:cubicBezTo>
                <a:cubicBezTo>
                  <a:pt x="50883" y="86385"/>
                  <a:pt x="66659" y="89303"/>
                  <a:pt x="81857" y="87388"/>
                </a:cubicBezTo>
                <a:cubicBezTo>
                  <a:pt x="105717" y="84379"/>
                  <a:pt x="126447" y="70184"/>
                  <a:pt x="148727" y="61065"/>
                </a:cubicBezTo>
                <a:cubicBezTo>
                  <a:pt x="156144" y="58026"/>
                  <a:pt x="163834" y="55503"/>
                  <a:pt x="170582" y="51217"/>
                </a:cubicBezTo>
                <a:cubicBezTo>
                  <a:pt x="177360" y="46901"/>
                  <a:pt x="183226" y="40457"/>
                  <a:pt x="184624" y="32554"/>
                </a:cubicBezTo>
                <a:cubicBezTo>
                  <a:pt x="186296" y="23132"/>
                  <a:pt x="181099" y="13405"/>
                  <a:pt x="173317" y="7812"/>
                </a:cubicBezTo>
                <a:cubicBezTo>
                  <a:pt x="165566" y="2250"/>
                  <a:pt x="155718" y="274"/>
                  <a:pt x="146143" y="152"/>
                </a:cubicBezTo>
                <a:cubicBezTo>
                  <a:pt x="132040" y="0"/>
                  <a:pt x="116568" y="4590"/>
                  <a:pt x="109213" y="16596"/>
                </a:cubicBezTo>
                <a:cubicBezTo>
                  <a:pt x="104623" y="24135"/>
                  <a:pt x="103802" y="33344"/>
                  <a:pt x="100155" y="41369"/>
                </a:cubicBezTo>
                <a:cubicBezTo>
                  <a:pt x="96203" y="50032"/>
                  <a:pt x="88756" y="57023"/>
                  <a:pt x="79911" y="60457"/>
                </a:cubicBezTo>
                <a:cubicBezTo>
                  <a:pt x="71066" y="63862"/>
                  <a:pt x="60853" y="63710"/>
                  <a:pt x="52099" y="59941"/>
                </a:cubicBezTo>
                <a:cubicBezTo>
                  <a:pt x="46871" y="57722"/>
                  <a:pt x="42221" y="54287"/>
                  <a:pt x="37357" y="51247"/>
                </a:cubicBezTo>
                <a:cubicBezTo>
                  <a:pt x="32524" y="48208"/>
                  <a:pt x="25594" y="40852"/>
                  <a:pt x="19880" y="40275"/>
                </a:cubicBezTo>
                <a:cubicBezTo>
                  <a:pt x="14196" y="39697"/>
                  <a:pt x="9120" y="41886"/>
                  <a:pt x="5928" y="46658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31"/>
          <p:cNvSpPr/>
          <p:nvPr/>
        </p:nvSpPr>
        <p:spPr>
          <a:xfrm flipH="1">
            <a:off x="-1162050" y="-680130"/>
            <a:ext cx="3125181" cy="4788788"/>
          </a:xfrm>
          <a:custGeom>
            <a:rect b="b" l="l" r="r" t="t"/>
            <a:pathLst>
              <a:path extrusionOk="0" fill="none" h="175687" w="114654">
                <a:moveTo>
                  <a:pt x="70458" y="3314"/>
                </a:moveTo>
                <a:cubicBezTo>
                  <a:pt x="53588" y="0"/>
                  <a:pt x="45533" y="4499"/>
                  <a:pt x="33831" y="8633"/>
                </a:cubicBezTo>
                <a:cubicBezTo>
                  <a:pt x="22189" y="12767"/>
                  <a:pt x="11338" y="20457"/>
                  <a:pt x="5684" y="31460"/>
                </a:cubicBezTo>
                <a:cubicBezTo>
                  <a:pt x="1" y="42493"/>
                  <a:pt x="365" y="56962"/>
                  <a:pt x="8420" y="66384"/>
                </a:cubicBezTo>
                <a:cubicBezTo>
                  <a:pt x="14834" y="73892"/>
                  <a:pt x="25290" y="77692"/>
                  <a:pt x="30031" y="86354"/>
                </a:cubicBezTo>
                <a:cubicBezTo>
                  <a:pt x="34348" y="94196"/>
                  <a:pt x="32615" y="104136"/>
                  <a:pt x="28816" y="112251"/>
                </a:cubicBezTo>
                <a:cubicBezTo>
                  <a:pt x="25016" y="120397"/>
                  <a:pt x="19332" y="127540"/>
                  <a:pt x="15381" y="135595"/>
                </a:cubicBezTo>
                <a:cubicBezTo>
                  <a:pt x="11429" y="143620"/>
                  <a:pt x="9362" y="153407"/>
                  <a:pt x="13223" y="161492"/>
                </a:cubicBezTo>
                <a:cubicBezTo>
                  <a:pt x="16019" y="167419"/>
                  <a:pt x="21703" y="171644"/>
                  <a:pt x="27904" y="173650"/>
                </a:cubicBezTo>
                <a:cubicBezTo>
                  <a:pt x="34135" y="175657"/>
                  <a:pt x="40883" y="175687"/>
                  <a:pt x="47327" y="174805"/>
                </a:cubicBezTo>
                <a:cubicBezTo>
                  <a:pt x="71187" y="171492"/>
                  <a:pt x="92707" y="155443"/>
                  <a:pt x="103559" y="133984"/>
                </a:cubicBezTo>
                <a:cubicBezTo>
                  <a:pt x="114440" y="112495"/>
                  <a:pt x="114653" y="86111"/>
                  <a:pt x="105048" y="64044"/>
                </a:cubicBezTo>
                <a:cubicBezTo>
                  <a:pt x="95504" y="41977"/>
                  <a:pt x="92920" y="12007"/>
                  <a:pt x="70458" y="3314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31"/>
          <p:cNvSpPr/>
          <p:nvPr/>
        </p:nvSpPr>
        <p:spPr>
          <a:xfrm flipH="1">
            <a:off x="1279558" y="-8230"/>
            <a:ext cx="1705093" cy="2340547"/>
          </a:xfrm>
          <a:custGeom>
            <a:rect b="b" l="l" r="r" t="t"/>
            <a:pathLst>
              <a:path extrusionOk="0" fill="none" h="85868" w="62555">
                <a:moveTo>
                  <a:pt x="29606" y="2067"/>
                </a:moveTo>
                <a:cubicBezTo>
                  <a:pt x="19940" y="6171"/>
                  <a:pt x="12250" y="11611"/>
                  <a:pt x="4834" y="19028"/>
                </a:cubicBezTo>
                <a:cubicBezTo>
                  <a:pt x="2432" y="21429"/>
                  <a:pt x="1" y="24712"/>
                  <a:pt x="1064" y="27964"/>
                </a:cubicBezTo>
                <a:cubicBezTo>
                  <a:pt x="1764" y="29970"/>
                  <a:pt x="3678" y="31369"/>
                  <a:pt x="5745" y="32007"/>
                </a:cubicBezTo>
                <a:cubicBezTo>
                  <a:pt x="7752" y="32706"/>
                  <a:pt x="9970" y="32767"/>
                  <a:pt x="12037" y="33131"/>
                </a:cubicBezTo>
                <a:cubicBezTo>
                  <a:pt x="21278" y="34530"/>
                  <a:pt x="29515" y="40366"/>
                  <a:pt x="34956" y="47965"/>
                </a:cubicBezTo>
                <a:cubicBezTo>
                  <a:pt x="40427" y="55563"/>
                  <a:pt x="43284" y="64804"/>
                  <a:pt x="44409" y="74074"/>
                </a:cubicBezTo>
                <a:cubicBezTo>
                  <a:pt x="44804" y="77144"/>
                  <a:pt x="45108" y="80457"/>
                  <a:pt x="47144" y="82767"/>
                </a:cubicBezTo>
                <a:cubicBezTo>
                  <a:pt x="49789" y="85716"/>
                  <a:pt x="54713" y="85868"/>
                  <a:pt x="57904" y="83527"/>
                </a:cubicBezTo>
                <a:cubicBezTo>
                  <a:pt x="61096" y="81217"/>
                  <a:pt x="62555" y="76992"/>
                  <a:pt x="62160" y="73102"/>
                </a:cubicBezTo>
                <a:cubicBezTo>
                  <a:pt x="61795" y="69181"/>
                  <a:pt x="59819" y="65564"/>
                  <a:pt x="57236" y="62554"/>
                </a:cubicBezTo>
                <a:cubicBezTo>
                  <a:pt x="54682" y="59576"/>
                  <a:pt x="51552" y="57083"/>
                  <a:pt x="48512" y="54591"/>
                </a:cubicBezTo>
                <a:cubicBezTo>
                  <a:pt x="43953" y="50822"/>
                  <a:pt x="39485" y="46840"/>
                  <a:pt x="36141" y="41977"/>
                </a:cubicBezTo>
                <a:cubicBezTo>
                  <a:pt x="32798" y="37113"/>
                  <a:pt x="30639" y="31217"/>
                  <a:pt x="31187" y="25320"/>
                </a:cubicBezTo>
                <a:cubicBezTo>
                  <a:pt x="31643" y="20760"/>
                  <a:pt x="33679" y="16505"/>
                  <a:pt x="36141" y="12675"/>
                </a:cubicBezTo>
                <a:cubicBezTo>
                  <a:pt x="37235" y="10943"/>
                  <a:pt x="38482" y="9210"/>
                  <a:pt x="39029" y="7204"/>
                </a:cubicBezTo>
                <a:cubicBezTo>
                  <a:pt x="39545" y="5198"/>
                  <a:pt x="39241" y="2827"/>
                  <a:pt x="37661" y="1520"/>
                </a:cubicBezTo>
                <a:cubicBezTo>
                  <a:pt x="36415" y="487"/>
                  <a:pt x="36323" y="0"/>
                  <a:pt x="34773" y="213"/>
                </a:cubicBezTo>
                <a:cubicBezTo>
                  <a:pt x="34013" y="335"/>
                  <a:pt x="33284" y="517"/>
                  <a:pt x="32646" y="851"/>
                </a:cubicBezTo>
                <a:cubicBezTo>
                  <a:pt x="31946" y="1125"/>
                  <a:pt x="31946" y="1155"/>
                  <a:pt x="29606" y="2067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31"/>
          <p:cNvSpPr/>
          <p:nvPr/>
        </p:nvSpPr>
        <p:spPr>
          <a:xfrm flipH="1">
            <a:off x="7504764" y="3144936"/>
            <a:ext cx="1441622" cy="1015778"/>
          </a:xfrm>
          <a:custGeom>
            <a:rect b="b" l="l" r="r" t="t"/>
            <a:pathLst>
              <a:path extrusionOk="0" fill="none" h="37266" w="52889">
                <a:moveTo>
                  <a:pt x="3648" y="23223"/>
                </a:moveTo>
                <a:cubicBezTo>
                  <a:pt x="8025" y="16475"/>
                  <a:pt x="19423" y="8177"/>
                  <a:pt x="26475" y="4408"/>
                </a:cubicBezTo>
                <a:cubicBezTo>
                  <a:pt x="30517" y="2250"/>
                  <a:pt x="34834" y="335"/>
                  <a:pt x="39393" y="153"/>
                </a:cubicBezTo>
                <a:cubicBezTo>
                  <a:pt x="43952" y="1"/>
                  <a:pt x="48846" y="1946"/>
                  <a:pt x="51065" y="5958"/>
                </a:cubicBezTo>
                <a:cubicBezTo>
                  <a:pt x="52889" y="9272"/>
                  <a:pt x="52554" y="13436"/>
                  <a:pt x="50974" y="16870"/>
                </a:cubicBezTo>
                <a:cubicBezTo>
                  <a:pt x="49424" y="20335"/>
                  <a:pt x="46810" y="23132"/>
                  <a:pt x="44043" y="25685"/>
                </a:cubicBezTo>
                <a:cubicBezTo>
                  <a:pt x="39970" y="29454"/>
                  <a:pt x="35411" y="32828"/>
                  <a:pt x="30213" y="34804"/>
                </a:cubicBezTo>
                <a:cubicBezTo>
                  <a:pt x="24985" y="36780"/>
                  <a:pt x="19119" y="37266"/>
                  <a:pt x="13891" y="35290"/>
                </a:cubicBezTo>
                <a:cubicBezTo>
                  <a:pt x="8693" y="33314"/>
                  <a:pt x="0" y="30852"/>
                  <a:pt x="3648" y="23223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31"/>
          <p:cNvSpPr/>
          <p:nvPr/>
        </p:nvSpPr>
        <p:spPr>
          <a:xfrm flipH="1">
            <a:off x="6414500" y="4332991"/>
            <a:ext cx="787933" cy="1546018"/>
          </a:xfrm>
          <a:custGeom>
            <a:rect b="b" l="l" r="r" t="t"/>
            <a:pathLst>
              <a:path extrusionOk="0" fill="none" h="56719" w="28907">
                <a:moveTo>
                  <a:pt x="213" y="15289"/>
                </a:moveTo>
                <a:cubicBezTo>
                  <a:pt x="578" y="10882"/>
                  <a:pt x="1824" y="6262"/>
                  <a:pt x="5137" y="3283"/>
                </a:cubicBezTo>
                <a:cubicBezTo>
                  <a:pt x="8420" y="365"/>
                  <a:pt x="14256" y="0"/>
                  <a:pt x="16991" y="3496"/>
                </a:cubicBezTo>
                <a:cubicBezTo>
                  <a:pt x="18572" y="5532"/>
                  <a:pt x="18815" y="8420"/>
                  <a:pt x="18298" y="11003"/>
                </a:cubicBezTo>
                <a:cubicBezTo>
                  <a:pt x="17842" y="13587"/>
                  <a:pt x="16779" y="16019"/>
                  <a:pt x="16140" y="18572"/>
                </a:cubicBezTo>
                <a:cubicBezTo>
                  <a:pt x="13861" y="27387"/>
                  <a:pt x="16718" y="37326"/>
                  <a:pt x="23314" y="43557"/>
                </a:cubicBezTo>
                <a:cubicBezTo>
                  <a:pt x="25563" y="45685"/>
                  <a:pt x="28390" y="47752"/>
                  <a:pt x="28694" y="50822"/>
                </a:cubicBezTo>
                <a:cubicBezTo>
                  <a:pt x="28906" y="53314"/>
                  <a:pt x="27052" y="55837"/>
                  <a:pt x="24590" y="56354"/>
                </a:cubicBezTo>
                <a:cubicBezTo>
                  <a:pt x="22918" y="56718"/>
                  <a:pt x="21125" y="56110"/>
                  <a:pt x="19909" y="54925"/>
                </a:cubicBezTo>
                <a:cubicBezTo>
                  <a:pt x="19149" y="54165"/>
                  <a:pt x="18602" y="53983"/>
                  <a:pt x="17660" y="52949"/>
                </a:cubicBezTo>
                <a:cubicBezTo>
                  <a:pt x="16718" y="51916"/>
                  <a:pt x="15684" y="50943"/>
                  <a:pt x="14651" y="50031"/>
                </a:cubicBezTo>
                <a:cubicBezTo>
                  <a:pt x="12949" y="48451"/>
                  <a:pt x="11642" y="46749"/>
                  <a:pt x="9970" y="44803"/>
                </a:cubicBezTo>
                <a:cubicBezTo>
                  <a:pt x="7781" y="42220"/>
                  <a:pt x="5927" y="39393"/>
                  <a:pt x="4407" y="36353"/>
                </a:cubicBezTo>
                <a:cubicBezTo>
                  <a:pt x="2888" y="33314"/>
                  <a:pt x="1733" y="30031"/>
                  <a:pt x="1003" y="26718"/>
                </a:cubicBezTo>
                <a:cubicBezTo>
                  <a:pt x="304" y="23435"/>
                  <a:pt x="0" y="20000"/>
                  <a:pt x="152" y="16626"/>
                </a:cubicBezTo>
                <a:cubicBezTo>
                  <a:pt x="182" y="16110"/>
                  <a:pt x="182" y="15684"/>
                  <a:pt x="213" y="15289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31"/>
          <p:cNvSpPr/>
          <p:nvPr/>
        </p:nvSpPr>
        <p:spPr>
          <a:xfrm flipH="1">
            <a:off x="7532103" y="344687"/>
            <a:ext cx="1431700" cy="1067976"/>
          </a:xfrm>
          <a:custGeom>
            <a:rect b="b" l="l" r="r" t="t"/>
            <a:pathLst>
              <a:path extrusionOk="0" fill="none" h="39181" w="52525">
                <a:moveTo>
                  <a:pt x="17691" y="28238"/>
                </a:moveTo>
                <a:cubicBezTo>
                  <a:pt x="27235" y="34895"/>
                  <a:pt x="38786" y="38786"/>
                  <a:pt x="50397" y="39120"/>
                </a:cubicBezTo>
                <a:cubicBezTo>
                  <a:pt x="51005" y="39181"/>
                  <a:pt x="51765" y="39090"/>
                  <a:pt x="52129" y="38603"/>
                </a:cubicBezTo>
                <a:cubicBezTo>
                  <a:pt x="52525" y="37934"/>
                  <a:pt x="52069" y="37114"/>
                  <a:pt x="51582" y="36506"/>
                </a:cubicBezTo>
                <a:cubicBezTo>
                  <a:pt x="46962" y="30883"/>
                  <a:pt x="39819" y="28117"/>
                  <a:pt x="33375" y="24530"/>
                </a:cubicBezTo>
                <a:cubicBezTo>
                  <a:pt x="28634" y="21886"/>
                  <a:pt x="24135" y="18694"/>
                  <a:pt x="20092" y="15047"/>
                </a:cubicBezTo>
                <a:cubicBezTo>
                  <a:pt x="18056" y="13223"/>
                  <a:pt x="16171" y="11247"/>
                  <a:pt x="14348" y="9241"/>
                </a:cubicBezTo>
                <a:cubicBezTo>
                  <a:pt x="12524" y="7174"/>
                  <a:pt x="10974" y="4894"/>
                  <a:pt x="9028" y="2919"/>
                </a:cubicBezTo>
                <a:cubicBezTo>
                  <a:pt x="7721" y="1581"/>
                  <a:pt x="5867" y="1"/>
                  <a:pt x="3861" y="578"/>
                </a:cubicBezTo>
                <a:cubicBezTo>
                  <a:pt x="2311" y="973"/>
                  <a:pt x="1277" y="2463"/>
                  <a:pt x="761" y="3861"/>
                </a:cubicBezTo>
                <a:cubicBezTo>
                  <a:pt x="92" y="5594"/>
                  <a:pt x="1" y="7569"/>
                  <a:pt x="518" y="9332"/>
                </a:cubicBezTo>
                <a:cubicBezTo>
                  <a:pt x="1186" y="11612"/>
                  <a:pt x="3040" y="13679"/>
                  <a:pt x="4439" y="15533"/>
                </a:cubicBezTo>
                <a:cubicBezTo>
                  <a:pt x="7752" y="19880"/>
                  <a:pt x="11642" y="23740"/>
                  <a:pt x="15989" y="27053"/>
                </a:cubicBezTo>
                <a:cubicBezTo>
                  <a:pt x="16597" y="27478"/>
                  <a:pt x="17114" y="27843"/>
                  <a:pt x="17691" y="28238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31"/>
          <p:cNvSpPr/>
          <p:nvPr/>
        </p:nvSpPr>
        <p:spPr>
          <a:xfrm flipH="1">
            <a:off x="3128774" y="495470"/>
            <a:ext cx="265134" cy="268459"/>
          </a:xfrm>
          <a:custGeom>
            <a:rect b="b" l="l" r="r" t="t"/>
            <a:pathLst>
              <a:path extrusionOk="0" fill="none" h="9849" w="9727">
                <a:moveTo>
                  <a:pt x="8724" y="6901"/>
                </a:moveTo>
                <a:cubicBezTo>
                  <a:pt x="7569" y="9089"/>
                  <a:pt x="4316" y="9849"/>
                  <a:pt x="2280" y="8420"/>
                </a:cubicBezTo>
                <a:cubicBezTo>
                  <a:pt x="274" y="6931"/>
                  <a:pt x="0" y="3618"/>
                  <a:pt x="1763" y="1794"/>
                </a:cubicBezTo>
                <a:cubicBezTo>
                  <a:pt x="3496" y="1"/>
                  <a:pt x="6961" y="62"/>
                  <a:pt x="8359" y="2128"/>
                </a:cubicBezTo>
                <a:cubicBezTo>
                  <a:pt x="9727" y="4226"/>
                  <a:pt x="9088" y="6019"/>
                  <a:pt x="8724" y="6901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31"/>
          <p:cNvSpPr/>
          <p:nvPr/>
        </p:nvSpPr>
        <p:spPr>
          <a:xfrm flipH="1">
            <a:off x="858740" y="4972564"/>
            <a:ext cx="319812" cy="315696"/>
          </a:xfrm>
          <a:custGeom>
            <a:rect b="b" l="l" r="r" t="t"/>
            <a:pathLst>
              <a:path extrusionOk="0" fill="none" h="11582" w="11733">
                <a:moveTo>
                  <a:pt x="4560" y="11429"/>
                </a:moveTo>
                <a:cubicBezTo>
                  <a:pt x="2128" y="11125"/>
                  <a:pt x="183" y="8815"/>
                  <a:pt x="122" y="6384"/>
                </a:cubicBezTo>
                <a:cubicBezTo>
                  <a:pt x="0" y="4043"/>
                  <a:pt x="1611" y="1672"/>
                  <a:pt x="3800" y="852"/>
                </a:cubicBezTo>
                <a:cubicBezTo>
                  <a:pt x="6049" y="0"/>
                  <a:pt x="8754" y="760"/>
                  <a:pt x="10213" y="2615"/>
                </a:cubicBezTo>
                <a:cubicBezTo>
                  <a:pt x="11368" y="4074"/>
                  <a:pt x="11733" y="6201"/>
                  <a:pt x="11247" y="7934"/>
                </a:cubicBezTo>
                <a:cubicBezTo>
                  <a:pt x="10882" y="9302"/>
                  <a:pt x="9393" y="10061"/>
                  <a:pt x="8207" y="10669"/>
                </a:cubicBezTo>
                <a:cubicBezTo>
                  <a:pt x="7082" y="11216"/>
                  <a:pt x="5806" y="11581"/>
                  <a:pt x="4560" y="11429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1"/>
          <p:cNvSpPr/>
          <p:nvPr/>
        </p:nvSpPr>
        <p:spPr>
          <a:xfrm flipH="1">
            <a:off x="279571" y="2583234"/>
            <a:ext cx="1710899" cy="1760616"/>
          </a:xfrm>
          <a:custGeom>
            <a:rect b="b" l="l" r="r" t="t"/>
            <a:pathLst>
              <a:path extrusionOk="0" fill="none" h="64592" w="62768">
                <a:moveTo>
                  <a:pt x="13192" y="305"/>
                </a:moveTo>
                <a:cubicBezTo>
                  <a:pt x="6080" y="12311"/>
                  <a:pt x="0" y="26992"/>
                  <a:pt x="4286" y="41095"/>
                </a:cubicBezTo>
                <a:cubicBezTo>
                  <a:pt x="8298" y="54105"/>
                  <a:pt x="20487" y="62160"/>
                  <a:pt x="33557" y="63983"/>
                </a:cubicBezTo>
                <a:cubicBezTo>
                  <a:pt x="37873" y="64591"/>
                  <a:pt x="42281" y="64530"/>
                  <a:pt x="46627" y="64105"/>
                </a:cubicBezTo>
                <a:cubicBezTo>
                  <a:pt x="51217" y="63649"/>
                  <a:pt x="55868" y="63041"/>
                  <a:pt x="60184" y="61339"/>
                </a:cubicBezTo>
                <a:cubicBezTo>
                  <a:pt x="62768" y="60305"/>
                  <a:pt x="62707" y="56050"/>
                  <a:pt x="59454" y="56141"/>
                </a:cubicBezTo>
                <a:cubicBezTo>
                  <a:pt x="52403" y="56293"/>
                  <a:pt x="45472" y="58026"/>
                  <a:pt x="38329" y="57752"/>
                </a:cubicBezTo>
                <a:cubicBezTo>
                  <a:pt x="32372" y="57539"/>
                  <a:pt x="26323" y="56476"/>
                  <a:pt x="20973" y="53862"/>
                </a:cubicBezTo>
                <a:cubicBezTo>
                  <a:pt x="15624" y="51217"/>
                  <a:pt x="11216" y="47023"/>
                  <a:pt x="8967" y="41430"/>
                </a:cubicBezTo>
                <a:cubicBezTo>
                  <a:pt x="6596" y="35624"/>
                  <a:pt x="6171" y="28998"/>
                  <a:pt x="7113" y="22858"/>
                </a:cubicBezTo>
                <a:cubicBezTo>
                  <a:pt x="8298" y="15168"/>
                  <a:pt x="11125" y="7843"/>
                  <a:pt x="13800" y="578"/>
                </a:cubicBezTo>
                <a:cubicBezTo>
                  <a:pt x="13861" y="244"/>
                  <a:pt x="13344" y="1"/>
                  <a:pt x="13192" y="305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31"/>
          <p:cNvSpPr/>
          <p:nvPr/>
        </p:nvSpPr>
        <p:spPr>
          <a:xfrm flipH="1">
            <a:off x="4222299" y="-38049"/>
            <a:ext cx="1940407" cy="855041"/>
          </a:xfrm>
          <a:custGeom>
            <a:rect b="b" l="l" r="r" t="t"/>
            <a:pathLst>
              <a:path extrusionOk="0" fill="none" h="31369" w="71188">
                <a:moveTo>
                  <a:pt x="213" y="6596"/>
                </a:moveTo>
                <a:cubicBezTo>
                  <a:pt x="609" y="9362"/>
                  <a:pt x="2402" y="11763"/>
                  <a:pt x="4286" y="13800"/>
                </a:cubicBezTo>
                <a:cubicBezTo>
                  <a:pt x="14408" y="24529"/>
                  <a:pt x="29485" y="29149"/>
                  <a:pt x="44135" y="30578"/>
                </a:cubicBezTo>
                <a:cubicBezTo>
                  <a:pt x="52585" y="31368"/>
                  <a:pt x="61856" y="30973"/>
                  <a:pt x="68300" y="25532"/>
                </a:cubicBezTo>
                <a:cubicBezTo>
                  <a:pt x="69789" y="24286"/>
                  <a:pt x="71187" y="22554"/>
                  <a:pt x="70975" y="20608"/>
                </a:cubicBezTo>
                <a:cubicBezTo>
                  <a:pt x="70792" y="18754"/>
                  <a:pt x="69151" y="17295"/>
                  <a:pt x="67358" y="16778"/>
                </a:cubicBezTo>
                <a:cubicBezTo>
                  <a:pt x="65564" y="16231"/>
                  <a:pt x="63680" y="16414"/>
                  <a:pt x="61826" y="16657"/>
                </a:cubicBezTo>
                <a:cubicBezTo>
                  <a:pt x="55777" y="17386"/>
                  <a:pt x="49728" y="18359"/>
                  <a:pt x="43649" y="18298"/>
                </a:cubicBezTo>
                <a:cubicBezTo>
                  <a:pt x="37570" y="18207"/>
                  <a:pt x="31339" y="16961"/>
                  <a:pt x="26293" y="13587"/>
                </a:cubicBezTo>
                <a:cubicBezTo>
                  <a:pt x="22676" y="11155"/>
                  <a:pt x="19819" y="7751"/>
                  <a:pt x="16475" y="4955"/>
                </a:cubicBezTo>
                <a:cubicBezTo>
                  <a:pt x="14013" y="2888"/>
                  <a:pt x="11126" y="1064"/>
                  <a:pt x="7934" y="517"/>
                </a:cubicBezTo>
                <a:cubicBezTo>
                  <a:pt x="6809" y="274"/>
                  <a:pt x="5350" y="0"/>
                  <a:pt x="4165" y="61"/>
                </a:cubicBezTo>
                <a:cubicBezTo>
                  <a:pt x="3010" y="91"/>
                  <a:pt x="1946" y="1125"/>
                  <a:pt x="1277" y="2037"/>
                </a:cubicBezTo>
                <a:cubicBezTo>
                  <a:pt x="426" y="3344"/>
                  <a:pt x="1" y="5015"/>
                  <a:pt x="213" y="6596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31"/>
          <p:cNvSpPr/>
          <p:nvPr/>
        </p:nvSpPr>
        <p:spPr>
          <a:xfrm flipH="1">
            <a:off x="7450905" y="2216226"/>
            <a:ext cx="1440804" cy="626377"/>
          </a:xfrm>
          <a:custGeom>
            <a:rect b="b" l="l" r="r" t="t"/>
            <a:pathLst>
              <a:path extrusionOk="0" fill="none" h="22980" w="52859">
                <a:moveTo>
                  <a:pt x="25989" y="20548"/>
                </a:moveTo>
                <a:cubicBezTo>
                  <a:pt x="31551" y="20669"/>
                  <a:pt x="37174" y="20457"/>
                  <a:pt x="42615" y="21520"/>
                </a:cubicBezTo>
                <a:cubicBezTo>
                  <a:pt x="45655" y="22128"/>
                  <a:pt x="49363" y="22979"/>
                  <a:pt x="51460" y="20700"/>
                </a:cubicBezTo>
                <a:cubicBezTo>
                  <a:pt x="52615" y="19454"/>
                  <a:pt x="52858" y="17478"/>
                  <a:pt x="52311" y="15837"/>
                </a:cubicBezTo>
                <a:cubicBezTo>
                  <a:pt x="51795" y="14195"/>
                  <a:pt x="50609" y="12827"/>
                  <a:pt x="49272" y="11733"/>
                </a:cubicBezTo>
                <a:cubicBezTo>
                  <a:pt x="41460" y="5228"/>
                  <a:pt x="29606" y="7690"/>
                  <a:pt x="20092" y="4043"/>
                </a:cubicBezTo>
                <a:cubicBezTo>
                  <a:pt x="16262" y="2584"/>
                  <a:pt x="12645" y="0"/>
                  <a:pt x="8359" y="61"/>
                </a:cubicBezTo>
                <a:cubicBezTo>
                  <a:pt x="5380" y="92"/>
                  <a:pt x="2219" y="1703"/>
                  <a:pt x="1064" y="4590"/>
                </a:cubicBezTo>
                <a:cubicBezTo>
                  <a:pt x="0" y="7235"/>
                  <a:pt x="943" y="10183"/>
                  <a:pt x="2675" y="12341"/>
                </a:cubicBezTo>
                <a:cubicBezTo>
                  <a:pt x="5046" y="15411"/>
                  <a:pt x="8602" y="17478"/>
                  <a:pt x="12250" y="18694"/>
                </a:cubicBezTo>
                <a:cubicBezTo>
                  <a:pt x="16201" y="19970"/>
                  <a:pt x="20335" y="20396"/>
                  <a:pt x="24469" y="20548"/>
                </a:cubicBezTo>
                <a:cubicBezTo>
                  <a:pt x="24955" y="20517"/>
                  <a:pt x="25472" y="20548"/>
                  <a:pt x="25989" y="20548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31"/>
          <p:cNvSpPr/>
          <p:nvPr/>
        </p:nvSpPr>
        <p:spPr>
          <a:xfrm flipH="1">
            <a:off x="7478255" y="4669336"/>
            <a:ext cx="1109408" cy="1572540"/>
          </a:xfrm>
          <a:custGeom>
            <a:rect b="b" l="l" r="r" t="t"/>
            <a:pathLst>
              <a:path extrusionOk="0" fill="none" h="57692" w="40701">
                <a:moveTo>
                  <a:pt x="19636" y="56536"/>
                </a:moveTo>
                <a:cubicBezTo>
                  <a:pt x="11368" y="52646"/>
                  <a:pt x="4985" y="45108"/>
                  <a:pt x="2493" y="36354"/>
                </a:cubicBezTo>
                <a:cubicBezTo>
                  <a:pt x="0" y="27630"/>
                  <a:pt x="1490" y="17813"/>
                  <a:pt x="6444" y="10214"/>
                </a:cubicBezTo>
                <a:cubicBezTo>
                  <a:pt x="8876" y="6505"/>
                  <a:pt x="12220" y="3192"/>
                  <a:pt x="16353" y="1581"/>
                </a:cubicBezTo>
                <a:cubicBezTo>
                  <a:pt x="20487" y="1"/>
                  <a:pt x="25502" y="274"/>
                  <a:pt x="29028" y="3010"/>
                </a:cubicBezTo>
                <a:cubicBezTo>
                  <a:pt x="33101" y="6110"/>
                  <a:pt x="34408" y="11673"/>
                  <a:pt x="34682" y="16749"/>
                </a:cubicBezTo>
                <a:cubicBezTo>
                  <a:pt x="34925" y="21855"/>
                  <a:pt x="34439" y="27114"/>
                  <a:pt x="35989" y="31977"/>
                </a:cubicBezTo>
                <a:cubicBezTo>
                  <a:pt x="37448" y="36536"/>
                  <a:pt x="40700" y="40731"/>
                  <a:pt x="40457" y="45503"/>
                </a:cubicBezTo>
                <a:cubicBezTo>
                  <a:pt x="40184" y="50609"/>
                  <a:pt x="35776" y="54774"/>
                  <a:pt x="30822" y="56111"/>
                </a:cubicBezTo>
                <a:cubicBezTo>
                  <a:pt x="25898" y="57448"/>
                  <a:pt x="24895" y="57692"/>
                  <a:pt x="19636" y="56536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31"/>
          <p:cNvSpPr/>
          <p:nvPr/>
        </p:nvSpPr>
        <p:spPr>
          <a:xfrm flipH="1">
            <a:off x="4966288" y="4106817"/>
            <a:ext cx="1321525" cy="1764732"/>
          </a:xfrm>
          <a:custGeom>
            <a:rect b="b" l="l" r="r" t="t"/>
            <a:pathLst>
              <a:path extrusionOk="0" fill="none" h="64743" w="48483">
                <a:moveTo>
                  <a:pt x="17266" y="58329"/>
                </a:moveTo>
                <a:cubicBezTo>
                  <a:pt x="8056" y="53132"/>
                  <a:pt x="1673" y="43162"/>
                  <a:pt x="822" y="32554"/>
                </a:cubicBezTo>
                <a:cubicBezTo>
                  <a:pt x="1" y="22007"/>
                  <a:pt x="4712" y="11125"/>
                  <a:pt x="13010" y="4559"/>
                </a:cubicBezTo>
                <a:cubicBezTo>
                  <a:pt x="16263" y="2006"/>
                  <a:pt x="20396" y="0"/>
                  <a:pt x="24378" y="1064"/>
                </a:cubicBezTo>
                <a:cubicBezTo>
                  <a:pt x="28938" y="2280"/>
                  <a:pt x="31704" y="7143"/>
                  <a:pt x="32220" y="11854"/>
                </a:cubicBezTo>
                <a:cubicBezTo>
                  <a:pt x="32737" y="16566"/>
                  <a:pt x="31552" y="21247"/>
                  <a:pt x="31035" y="25958"/>
                </a:cubicBezTo>
                <a:cubicBezTo>
                  <a:pt x="30488" y="30669"/>
                  <a:pt x="30731" y="35806"/>
                  <a:pt x="33588" y="39545"/>
                </a:cubicBezTo>
                <a:cubicBezTo>
                  <a:pt x="35655" y="42341"/>
                  <a:pt x="38907" y="44013"/>
                  <a:pt x="41795" y="45928"/>
                </a:cubicBezTo>
                <a:cubicBezTo>
                  <a:pt x="44683" y="47904"/>
                  <a:pt x="47479" y="50578"/>
                  <a:pt x="47905" y="54043"/>
                </a:cubicBezTo>
                <a:cubicBezTo>
                  <a:pt x="48482" y="58846"/>
                  <a:pt x="43923" y="63071"/>
                  <a:pt x="39120" y="63922"/>
                </a:cubicBezTo>
                <a:cubicBezTo>
                  <a:pt x="34348" y="64743"/>
                  <a:pt x="27904" y="64743"/>
                  <a:pt x="17266" y="58329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31"/>
          <p:cNvSpPr/>
          <p:nvPr/>
        </p:nvSpPr>
        <p:spPr>
          <a:xfrm flipH="1">
            <a:off x="3048797" y="4351618"/>
            <a:ext cx="1783785" cy="1508757"/>
          </a:xfrm>
          <a:custGeom>
            <a:rect b="b" l="l" r="r" t="t"/>
            <a:pathLst>
              <a:path extrusionOk="0" fill="none" h="55352" w="65442">
                <a:moveTo>
                  <a:pt x="18541" y="45351"/>
                </a:moveTo>
                <a:cubicBezTo>
                  <a:pt x="10335" y="40822"/>
                  <a:pt x="3435" y="33375"/>
                  <a:pt x="1155" y="24257"/>
                </a:cubicBezTo>
                <a:cubicBezTo>
                  <a:pt x="0" y="19728"/>
                  <a:pt x="91" y="14864"/>
                  <a:pt x="1854" y="10579"/>
                </a:cubicBezTo>
                <a:cubicBezTo>
                  <a:pt x="3648" y="6293"/>
                  <a:pt x="7234" y="2645"/>
                  <a:pt x="11672" y="1338"/>
                </a:cubicBezTo>
                <a:cubicBezTo>
                  <a:pt x="16110" y="1"/>
                  <a:pt x="21368" y="1308"/>
                  <a:pt x="24408" y="4834"/>
                </a:cubicBezTo>
                <a:cubicBezTo>
                  <a:pt x="29575" y="10913"/>
                  <a:pt x="26900" y="20731"/>
                  <a:pt x="31125" y="27509"/>
                </a:cubicBezTo>
                <a:cubicBezTo>
                  <a:pt x="33618" y="31582"/>
                  <a:pt x="38268" y="33862"/>
                  <a:pt x="42858" y="35169"/>
                </a:cubicBezTo>
                <a:cubicBezTo>
                  <a:pt x="47448" y="36445"/>
                  <a:pt x="52281" y="36932"/>
                  <a:pt x="56810" y="38512"/>
                </a:cubicBezTo>
                <a:cubicBezTo>
                  <a:pt x="60153" y="39637"/>
                  <a:pt x="63588" y="41764"/>
                  <a:pt x="64439" y="45199"/>
                </a:cubicBezTo>
                <a:cubicBezTo>
                  <a:pt x="65442" y="49394"/>
                  <a:pt x="61673" y="53588"/>
                  <a:pt x="57448" y="54652"/>
                </a:cubicBezTo>
                <a:cubicBezTo>
                  <a:pt x="54591" y="55351"/>
                  <a:pt x="51551" y="55078"/>
                  <a:pt x="48724" y="54470"/>
                </a:cubicBezTo>
                <a:cubicBezTo>
                  <a:pt x="46809" y="54044"/>
                  <a:pt x="45290" y="52980"/>
                  <a:pt x="43466" y="52403"/>
                </a:cubicBezTo>
                <a:cubicBezTo>
                  <a:pt x="40913" y="51613"/>
                  <a:pt x="38086" y="51613"/>
                  <a:pt x="35502" y="51126"/>
                </a:cubicBezTo>
                <a:cubicBezTo>
                  <a:pt x="32706" y="50579"/>
                  <a:pt x="29970" y="49941"/>
                  <a:pt x="27295" y="49059"/>
                </a:cubicBezTo>
                <a:cubicBezTo>
                  <a:pt x="24256" y="48087"/>
                  <a:pt x="21307" y="46871"/>
                  <a:pt x="18541" y="45351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31"/>
          <p:cNvSpPr/>
          <p:nvPr/>
        </p:nvSpPr>
        <p:spPr>
          <a:xfrm flipH="1">
            <a:off x="3393894" y="4711687"/>
            <a:ext cx="271785" cy="270122"/>
          </a:xfrm>
          <a:custGeom>
            <a:rect b="b" l="l" r="r" t="t"/>
            <a:pathLst>
              <a:path extrusionOk="0" fill="none" h="9910" w="9971">
                <a:moveTo>
                  <a:pt x="730" y="3648"/>
                </a:moveTo>
                <a:cubicBezTo>
                  <a:pt x="1369" y="2432"/>
                  <a:pt x="2554" y="1521"/>
                  <a:pt x="3831" y="943"/>
                </a:cubicBezTo>
                <a:cubicBezTo>
                  <a:pt x="5198" y="305"/>
                  <a:pt x="6840" y="1"/>
                  <a:pt x="8147" y="700"/>
                </a:cubicBezTo>
                <a:cubicBezTo>
                  <a:pt x="9302" y="1399"/>
                  <a:pt x="9879" y="2797"/>
                  <a:pt x="9910" y="4135"/>
                </a:cubicBezTo>
                <a:cubicBezTo>
                  <a:pt x="9970" y="6353"/>
                  <a:pt x="8511" y="8572"/>
                  <a:pt x="6384" y="9302"/>
                </a:cubicBezTo>
                <a:cubicBezTo>
                  <a:pt x="4469" y="9910"/>
                  <a:pt x="2706" y="9150"/>
                  <a:pt x="1247" y="7934"/>
                </a:cubicBezTo>
                <a:cubicBezTo>
                  <a:pt x="1" y="6901"/>
                  <a:pt x="1" y="5046"/>
                  <a:pt x="730" y="3648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31"/>
          <p:cNvSpPr/>
          <p:nvPr/>
        </p:nvSpPr>
        <p:spPr>
          <a:xfrm flipH="1">
            <a:off x="2915076" y="4604727"/>
            <a:ext cx="201378" cy="202169"/>
          </a:xfrm>
          <a:custGeom>
            <a:rect b="b" l="l" r="r" t="t"/>
            <a:pathLst>
              <a:path extrusionOk="0" fill="none" h="7417" w="7388">
                <a:moveTo>
                  <a:pt x="4621" y="6930"/>
                </a:moveTo>
                <a:cubicBezTo>
                  <a:pt x="6262" y="6353"/>
                  <a:pt x="7387" y="4256"/>
                  <a:pt x="6840" y="2614"/>
                </a:cubicBezTo>
                <a:cubicBezTo>
                  <a:pt x="6262" y="1003"/>
                  <a:pt x="4287" y="0"/>
                  <a:pt x="2645" y="547"/>
                </a:cubicBezTo>
                <a:cubicBezTo>
                  <a:pt x="1004" y="1064"/>
                  <a:pt x="1" y="3040"/>
                  <a:pt x="487" y="4712"/>
                </a:cubicBezTo>
                <a:cubicBezTo>
                  <a:pt x="1004" y="6383"/>
                  <a:pt x="2949" y="7417"/>
                  <a:pt x="4621" y="6930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31"/>
          <p:cNvSpPr/>
          <p:nvPr/>
        </p:nvSpPr>
        <p:spPr>
          <a:xfrm flipH="1">
            <a:off x="6808817" y="-5750"/>
            <a:ext cx="1626401" cy="1049741"/>
          </a:xfrm>
          <a:custGeom>
            <a:rect b="b" l="l" r="r" t="t"/>
            <a:pathLst>
              <a:path extrusionOk="0" fill="none" h="38512" w="59668">
                <a:moveTo>
                  <a:pt x="36870" y="35928"/>
                </a:moveTo>
                <a:cubicBezTo>
                  <a:pt x="40518" y="37265"/>
                  <a:pt x="44348" y="38512"/>
                  <a:pt x="48238" y="38238"/>
                </a:cubicBezTo>
                <a:cubicBezTo>
                  <a:pt x="52099" y="37995"/>
                  <a:pt x="56080" y="36050"/>
                  <a:pt x="57874" y="32615"/>
                </a:cubicBezTo>
                <a:cubicBezTo>
                  <a:pt x="59667" y="29119"/>
                  <a:pt x="58907" y="24742"/>
                  <a:pt x="56810" y="21429"/>
                </a:cubicBezTo>
                <a:cubicBezTo>
                  <a:pt x="54713" y="18147"/>
                  <a:pt x="51491" y="15685"/>
                  <a:pt x="48238" y="13527"/>
                </a:cubicBezTo>
                <a:cubicBezTo>
                  <a:pt x="45107" y="11490"/>
                  <a:pt x="41886" y="9605"/>
                  <a:pt x="38542" y="7995"/>
                </a:cubicBezTo>
                <a:cubicBezTo>
                  <a:pt x="35198" y="6353"/>
                  <a:pt x="31703" y="4894"/>
                  <a:pt x="28177" y="3739"/>
                </a:cubicBezTo>
                <a:cubicBezTo>
                  <a:pt x="24621" y="2584"/>
                  <a:pt x="21034" y="1672"/>
                  <a:pt x="17387" y="1064"/>
                </a:cubicBezTo>
                <a:cubicBezTo>
                  <a:pt x="13678" y="456"/>
                  <a:pt x="9818" y="0"/>
                  <a:pt x="6079" y="183"/>
                </a:cubicBezTo>
                <a:cubicBezTo>
                  <a:pt x="3769" y="304"/>
                  <a:pt x="1611" y="1338"/>
                  <a:pt x="821" y="3648"/>
                </a:cubicBezTo>
                <a:cubicBezTo>
                  <a:pt x="0" y="5897"/>
                  <a:pt x="578" y="8450"/>
                  <a:pt x="1611" y="10487"/>
                </a:cubicBezTo>
                <a:cubicBezTo>
                  <a:pt x="2979" y="13314"/>
                  <a:pt x="5471" y="15563"/>
                  <a:pt x="7721" y="17721"/>
                </a:cubicBezTo>
                <a:cubicBezTo>
                  <a:pt x="10304" y="20183"/>
                  <a:pt x="13040" y="22463"/>
                  <a:pt x="15928" y="24591"/>
                </a:cubicBezTo>
                <a:cubicBezTo>
                  <a:pt x="18815" y="26688"/>
                  <a:pt x="21794" y="28633"/>
                  <a:pt x="24894" y="30366"/>
                </a:cubicBezTo>
                <a:cubicBezTo>
                  <a:pt x="28025" y="32129"/>
                  <a:pt x="31247" y="33679"/>
                  <a:pt x="34560" y="35047"/>
                </a:cubicBezTo>
                <a:cubicBezTo>
                  <a:pt x="35320" y="35320"/>
                  <a:pt x="36080" y="35624"/>
                  <a:pt x="36870" y="35928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31"/>
          <p:cNvSpPr/>
          <p:nvPr/>
        </p:nvSpPr>
        <p:spPr>
          <a:xfrm flipH="1">
            <a:off x="1092276" y="4337521"/>
            <a:ext cx="1267665" cy="1585787"/>
          </a:xfrm>
          <a:custGeom>
            <a:rect b="b" l="l" r="r" t="t"/>
            <a:pathLst>
              <a:path extrusionOk="0" fill="none" h="58178" w="46507">
                <a:moveTo>
                  <a:pt x="1369" y="14195"/>
                </a:moveTo>
                <a:cubicBezTo>
                  <a:pt x="1" y="21278"/>
                  <a:pt x="2919" y="29089"/>
                  <a:pt x="8664" y="33527"/>
                </a:cubicBezTo>
                <a:cubicBezTo>
                  <a:pt x="11369" y="35624"/>
                  <a:pt x="14591" y="37023"/>
                  <a:pt x="17296" y="39150"/>
                </a:cubicBezTo>
                <a:cubicBezTo>
                  <a:pt x="21247" y="42251"/>
                  <a:pt x="23770" y="46780"/>
                  <a:pt x="26931" y="50701"/>
                </a:cubicBezTo>
                <a:cubicBezTo>
                  <a:pt x="30093" y="54622"/>
                  <a:pt x="34470" y="58178"/>
                  <a:pt x="39515" y="58056"/>
                </a:cubicBezTo>
                <a:cubicBezTo>
                  <a:pt x="42889" y="57996"/>
                  <a:pt x="46506" y="55503"/>
                  <a:pt x="46415" y="52129"/>
                </a:cubicBezTo>
                <a:cubicBezTo>
                  <a:pt x="46354" y="48451"/>
                  <a:pt x="42372" y="46324"/>
                  <a:pt x="39029" y="44804"/>
                </a:cubicBezTo>
                <a:cubicBezTo>
                  <a:pt x="34682" y="42828"/>
                  <a:pt x="30518" y="40548"/>
                  <a:pt x="26475" y="37965"/>
                </a:cubicBezTo>
                <a:cubicBezTo>
                  <a:pt x="22858" y="35655"/>
                  <a:pt x="19059" y="32494"/>
                  <a:pt x="19059" y="28208"/>
                </a:cubicBezTo>
                <a:cubicBezTo>
                  <a:pt x="19029" y="23557"/>
                  <a:pt x="23436" y="20244"/>
                  <a:pt x="25260" y="15958"/>
                </a:cubicBezTo>
                <a:cubicBezTo>
                  <a:pt x="26658" y="12645"/>
                  <a:pt x="26415" y="8663"/>
                  <a:pt x="24591" y="5563"/>
                </a:cubicBezTo>
                <a:cubicBezTo>
                  <a:pt x="23406" y="3587"/>
                  <a:pt x="21612" y="2007"/>
                  <a:pt x="19576" y="1034"/>
                </a:cubicBezTo>
                <a:cubicBezTo>
                  <a:pt x="17934" y="274"/>
                  <a:pt x="15685" y="1"/>
                  <a:pt x="13800" y="396"/>
                </a:cubicBezTo>
                <a:cubicBezTo>
                  <a:pt x="11734" y="761"/>
                  <a:pt x="10031" y="1217"/>
                  <a:pt x="8420" y="2554"/>
                </a:cubicBezTo>
                <a:cubicBezTo>
                  <a:pt x="6749" y="3922"/>
                  <a:pt x="5290" y="5563"/>
                  <a:pt x="4135" y="7417"/>
                </a:cubicBezTo>
                <a:cubicBezTo>
                  <a:pt x="2767" y="9484"/>
                  <a:pt x="1825" y="11764"/>
                  <a:pt x="1369" y="14195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31"/>
          <p:cNvSpPr/>
          <p:nvPr/>
        </p:nvSpPr>
        <p:spPr>
          <a:xfrm flipH="1">
            <a:off x="359950" y="2526077"/>
            <a:ext cx="983478" cy="1316510"/>
          </a:xfrm>
          <a:custGeom>
            <a:rect b="b" l="l" r="r" t="t"/>
            <a:pathLst>
              <a:path extrusionOk="0" fill="none" h="48299" w="36081">
                <a:moveTo>
                  <a:pt x="244" y="30274"/>
                </a:moveTo>
                <a:cubicBezTo>
                  <a:pt x="0" y="35229"/>
                  <a:pt x="973" y="40639"/>
                  <a:pt x="4529" y="44104"/>
                </a:cubicBezTo>
                <a:cubicBezTo>
                  <a:pt x="8754" y="48147"/>
                  <a:pt x="15654" y="48299"/>
                  <a:pt x="20882" y="45624"/>
                </a:cubicBezTo>
                <a:cubicBezTo>
                  <a:pt x="26050" y="42919"/>
                  <a:pt x="29697" y="37934"/>
                  <a:pt x="32159" y="32645"/>
                </a:cubicBezTo>
                <a:cubicBezTo>
                  <a:pt x="34560" y="27600"/>
                  <a:pt x="36080" y="21976"/>
                  <a:pt x="35533" y="16384"/>
                </a:cubicBezTo>
                <a:cubicBezTo>
                  <a:pt x="35108" y="12098"/>
                  <a:pt x="33405" y="7842"/>
                  <a:pt x="30366" y="4712"/>
                </a:cubicBezTo>
                <a:cubicBezTo>
                  <a:pt x="27235" y="1490"/>
                  <a:pt x="22919" y="0"/>
                  <a:pt x="18481" y="122"/>
                </a:cubicBezTo>
                <a:cubicBezTo>
                  <a:pt x="15502" y="213"/>
                  <a:pt x="13223" y="1611"/>
                  <a:pt x="11368" y="3861"/>
                </a:cubicBezTo>
                <a:cubicBezTo>
                  <a:pt x="8785" y="7022"/>
                  <a:pt x="6353" y="10608"/>
                  <a:pt x="4529" y="14225"/>
                </a:cubicBezTo>
                <a:cubicBezTo>
                  <a:pt x="2280" y="18633"/>
                  <a:pt x="852" y="23466"/>
                  <a:pt x="365" y="28390"/>
                </a:cubicBezTo>
                <a:cubicBezTo>
                  <a:pt x="304" y="29028"/>
                  <a:pt x="244" y="29666"/>
                  <a:pt x="244" y="30274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31"/>
          <p:cNvSpPr/>
          <p:nvPr/>
        </p:nvSpPr>
        <p:spPr>
          <a:xfrm flipH="1">
            <a:off x="250586" y="-105154"/>
            <a:ext cx="1270963" cy="1995058"/>
          </a:xfrm>
          <a:custGeom>
            <a:rect b="b" l="l" r="r" t="t"/>
            <a:pathLst>
              <a:path extrusionOk="0" fill="none" h="73193" w="46628">
                <a:moveTo>
                  <a:pt x="2797" y="15927"/>
                </a:moveTo>
                <a:cubicBezTo>
                  <a:pt x="0" y="25046"/>
                  <a:pt x="3192" y="35654"/>
                  <a:pt x="10548" y="41733"/>
                </a:cubicBezTo>
                <a:cubicBezTo>
                  <a:pt x="13830" y="44469"/>
                  <a:pt x="17995" y="46414"/>
                  <a:pt x="20366" y="49970"/>
                </a:cubicBezTo>
                <a:cubicBezTo>
                  <a:pt x="23071" y="54043"/>
                  <a:pt x="22980" y="59241"/>
                  <a:pt x="23466" y="64104"/>
                </a:cubicBezTo>
                <a:cubicBezTo>
                  <a:pt x="23739" y="67296"/>
                  <a:pt x="24743" y="70974"/>
                  <a:pt x="27721" y="72250"/>
                </a:cubicBezTo>
                <a:cubicBezTo>
                  <a:pt x="30001" y="73193"/>
                  <a:pt x="32645" y="72341"/>
                  <a:pt x="34743" y="71065"/>
                </a:cubicBezTo>
                <a:cubicBezTo>
                  <a:pt x="43223" y="65958"/>
                  <a:pt x="46627" y="55229"/>
                  <a:pt x="46597" y="45381"/>
                </a:cubicBezTo>
                <a:cubicBezTo>
                  <a:pt x="46567" y="39970"/>
                  <a:pt x="45655" y="34590"/>
                  <a:pt x="43983" y="29453"/>
                </a:cubicBezTo>
                <a:cubicBezTo>
                  <a:pt x="42250" y="24286"/>
                  <a:pt x="39788" y="19392"/>
                  <a:pt x="36627" y="14955"/>
                </a:cubicBezTo>
                <a:cubicBezTo>
                  <a:pt x="33496" y="10456"/>
                  <a:pt x="29606" y="6596"/>
                  <a:pt x="25381" y="3040"/>
                </a:cubicBezTo>
                <a:cubicBezTo>
                  <a:pt x="23831" y="1763"/>
                  <a:pt x="22098" y="426"/>
                  <a:pt x="20001" y="243"/>
                </a:cubicBezTo>
                <a:cubicBezTo>
                  <a:pt x="17630" y="0"/>
                  <a:pt x="15350" y="1155"/>
                  <a:pt x="13435" y="2371"/>
                </a:cubicBezTo>
                <a:cubicBezTo>
                  <a:pt x="8967" y="5106"/>
                  <a:pt x="5320" y="9240"/>
                  <a:pt x="3405" y="14134"/>
                </a:cubicBezTo>
                <a:cubicBezTo>
                  <a:pt x="3192" y="14711"/>
                  <a:pt x="2979" y="15319"/>
                  <a:pt x="2797" y="15927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31"/>
          <p:cNvSpPr/>
          <p:nvPr/>
        </p:nvSpPr>
        <p:spPr>
          <a:xfrm flipH="1">
            <a:off x="7343246" y="222905"/>
            <a:ext cx="579985" cy="526969"/>
          </a:xfrm>
          <a:custGeom>
            <a:rect b="b" l="l" r="r" t="t"/>
            <a:pathLst>
              <a:path extrusionOk="0" fill="none" h="19333" w="21278">
                <a:moveTo>
                  <a:pt x="5077" y="14408"/>
                </a:moveTo>
                <a:cubicBezTo>
                  <a:pt x="7721" y="16445"/>
                  <a:pt x="10761" y="17873"/>
                  <a:pt x="13952" y="18664"/>
                </a:cubicBezTo>
                <a:cubicBezTo>
                  <a:pt x="15685" y="19089"/>
                  <a:pt x="17661" y="19332"/>
                  <a:pt x="19181" y="18329"/>
                </a:cubicBezTo>
                <a:cubicBezTo>
                  <a:pt x="20548" y="17448"/>
                  <a:pt x="21247" y="15837"/>
                  <a:pt x="21278" y="14226"/>
                </a:cubicBezTo>
                <a:cubicBezTo>
                  <a:pt x="21278" y="12615"/>
                  <a:pt x="20700" y="11065"/>
                  <a:pt x="19940" y="9666"/>
                </a:cubicBezTo>
                <a:cubicBezTo>
                  <a:pt x="17478" y="5198"/>
                  <a:pt x="12980" y="1946"/>
                  <a:pt x="8056" y="761"/>
                </a:cubicBezTo>
                <a:cubicBezTo>
                  <a:pt x="6323" y="365"/>
                  <a:pt x="4287" y="1"/>
                  <a:pt x="2767" y="1125"/>
                </a:cubicBezTo>
                <a:cubicBezTo>
                  <a:pt x="943" y="2402"/>
                  <a:pt x="1" y="5229"/>
                  <a:pt x="244" y="7326"/>
                </a:cubicBezTo>
                <a:cubicBezTo>
                  <a:pt x="639" y="10274"/>
                  <a:pt x="2797" y="12676"/>
                  <a:pt x="5077" y="14408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31"/>
          <p:cNvSpPr/>
          <p:nvPr/>
        </p:nvSpPr>
        <p:spPr>
          <a:xfrm flipH="1">
            <a:off x="5521422" y="4347055"/>
            <a:ext cx="545995" cy="717526"/>
          </a:xfrm>
          <a:custGeom>
            <a:rect b="b" l="l" r="r" t="t"/>
            <a:pathLst>
              <a:path extrusionOk="0" fill="none" h="26324" w="20031">
                <a:moveTo>
                  <a:pt x="730" y="12767"/>
                </a:moveTo>
                <a:cubicBezTo>
                  <a:pt x="0" y="15685"/>
                  <a:pt x="31" y="18937"/>
                  <a:pt x="1398" y="21612"/>
                </a:cubicBezTo>
                <a:cubicBezTo>
                  <a:pt x="2766" y="24317"/>
                  <a:pt x="5745" y="26323"/>
                  <a:pt x="8724" y="26019"/>
                </a:cubicBezTo>
                <a:cubicBezTo>
                  <a:pt x="12432" y="25685"/>
                  <a:pt x="15016" y="22311"/>
                  <a:pt x="16718" y="19028"/>
                </a:cubicBezTo>
                <a:cubicBezTo>
                  <a:pt x="18602" y="15442"/>
                  <a:pt x="20031" y="11338"/>
                  <a:pt x="19271" y="7326"/>
                </a:cubicBezTo>
                <a:cubicBezTo>
                  <a:pt x="18876" y="5442"/>
                  <a:pt x="17934" y="3679"/>
                  <a:pt x="16566" y="2372"/>
                </a:cubicBezTo>
                <a:cubicBezTo>
                  <a:pt x="15380" y="1186"/>
                  <a:pt x="13465" y="1"/>
                  <a:pt x="11763" y="1"/>
                </a:cubicBezTo>
                <a:cubicBezTo>
                  <a:pt x="10122" y="1"/>
                  <a:pt x="8450" y="1490"/>
                  <a:pt x="7295" y="2432"/>
                </a:cubicBezTo>
                <a:cubicBezTo>
                  <a:pt x="5775" y="3679"/>
                  <a:pt x="4438" y="5168"/>
                  <a:pt x="3344" y="6809"/>
                </a:cubicBezTo>
                <a:cubicBezTo>
                  <a:pt x="2158" y="8633"/>
                  <a:pt x="1246" y="10639"/>
                  <a:pt x="730" y="12767"/>
                </a:cubicBezTo>
                <a:close/>
              </a:path>
            </a:pathLst>
          </a:custGeom>
          <a:noFill/>
          <a:ln cap="flat" cmpd="sng" w="9875">
            <a:solidFill>
              <a:schemeClr val="lt2"/>
            </a:solidFill>
            <a:prstDash val="solid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">
  <p:cSld name="CUSTOM_2"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32"/>
          <p:cNvSpPr txBox="1"/>
          <p:nvPr>
            <p:ph idx="1" type="body"/>
          </p:nvPr>
        </p:nvSpPr>
        <p:spPr>
          <a:xfrm>
            <a:off x="1695913" y="3609813"/>
            <a:ext cx="23610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3" name="Google Shape;763;p32"/>
          <p:cNvSpPr txBox="1"/>
          <p:nvPr>
            <p:ph idx="2" type="body"/>
          </p:nvPr>
        </p:nvSpPr>
        <p:spPr>
          <a:xfrm>
            <a:off x="5629413" y="3609813"/>
            <a:ext cx="23610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4" name="Google Shape;764;p32"/>
          <p:cNvSpPr txBox="1"/>
          <p:nvPr>
            <p:ph type="title"/>
          </p:nvPr>
        </p:nvSpPr>
        <p:spPr>
          <a:xfrm>
            <a:off x="714475" y="759150"/>
            <a:ext cx="77151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65" name="Google Shape;765;p32"/>
          <p:cNvSpPr txBox="1"/>
          <p:nvPr>
            <p:ph idx="3" type="title"/>
          </p:nvPr>
        </p:nvSpPr>
        <p:spPr>
          <a:xfrm>
            <a:off x="1695888" y="3261513"/>
            <a:ext cx="2361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66" name="Google Shape;766;p32"/>
          <p:cNvSpPr txBox="1"/>
          <p:nvPr>
            <p:ph idx="4" type="title"/>
          </p:nvPr>
        </p:nvSpPr>
        <p:spPr>
          <a:xfrm>
            <a:off x="5629488" y="3261513"/>
            <a:ext cx="2361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67" name="Google Shape;767;p32"/>
          <p:cNvSpPr txBox="1"/>
          <p:nvPr>
            <p:ph idx="5" type="body"/>
          </p:nvPr>
        </p:nvSpPr>
        <p:spPr>
          <a:xfrm>
            <a:off x="1695913" y="1951600"/>
            <a:ext cx="23610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8" name="Google Shape;768;p32"/>
          <p:cNvSpPr txBox="1"/>
          <p:nvPr>
            <p:ph idx="6" type="body"/>
          </p:nvPr>
        </p:nvSpPr>
        <p:spPr>
          <a:xfrm>
            <a:off x="5629413" y="1951600"/>
            <a:ext cx="23610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9" name="Google Shape;769;p32"/>
          <p:cNvSpPr txBox="1"/>
          <p:nvPr>
            <p:ph idx="7" type="title"/>
          </p:nvPr>
        </p:nvSpPr>
        <p:spPr>
          <a:xfrm>
            <a:off x="1695888" y="1603300"/>
            <a:ext cx="2361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70" name="Google Shape;770;p32"/>
          <p:cNvSpPr txBox="1"/>
          <p:nvPr>
            <p:ph idx="8" type="title"/>
          </p:nvPr>
        </p:nvSpPr>
        <p:spPr>
          <a:xfrm>
            <a:off x="5629488" y="1603300"/>
            <a:ext cx="2361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771" name="Google Shape;771;p32"/>
          <p:cNvGrpSpPr/>
          <p:nvPr/>
        </p:nvGrpSpPr>
        <p:grpSpPr>
          <a:xfrm flipH="1" rot="10617982">
            <a:off x="-1070747" y="3697271"/>
            <a:ext cx="2593679" cy="2278082"/>
            <a:chOff x="-889300" y="-1518635"/>
            <a:chExt cx="3519560" cy="3091302"/>
          </a:xfrm>
        </p:grpSpPr>
        <p:sp>
          <p:nvSpPr>
            <p:cNvPr id="772" name="Google Shape;772;p32"/>
            <p:cNvSpPr txBox="1"/>
            <p:nvPr/>
          </p:nvSpPr>
          <p:spPr>
            <a:xfrm>
              <a:off x="993725" y="-325225"/>
              <a:ext cx="572700" cy="442500"/>
            </a:xfrm>
            <a:prstGeom prst="rect">
              <a:avLst/>
            </a:prstGeom>
            <a:solidFill>
              <a:srgbClr val="0A0B0B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2"/>
            <p:cNvSpPr/>
            <p:nvPr/>
          </p:nvSpPr>
          <p:spPr>
            <a:xfrm>
              <a:off x="173935" y="309951"/>
              <a:ext cx="9096" cy="11506"/>
            </a:xfrm>
            <a:custGeom>
              <a:rect b="b" l="l" r="r" t="t"/>
              <a:pathLst>
                <a:path extrusionOk="0" h="15341" w="12128">
                  <a:moveTo>
                    <a:pt x="0" y="15341"/>
                  </a:moveTo>
                  <a:cubicBezTo>
                    <a:pt x="4178" y="12954"/>
                    <a:pt x="8286" y="10585"/>
                    <a:pt x="12128" y="8089"/>
                  </a:cubicBezTo>
                  <a:cubicBezTo>
                    <a:pt x="11017" y="5378"/>
                    <a:pt x="10071" y="2698"/>
                    <a:pt x="9017" y="0"/>
                  </a:cubicBezTo>
                  <a:cubicBezTo>
                    <a:pt x="8134" y="1663"/>
                    <a:pt x="7277" y="3378"/>
                    <a:pt x="6362" y="4997"/>
                  </a:cubicBezTo>
                  <a:cubicBezTo>
                    <a:pt x="4305" y="8636"/>
                    <a:pt x="2120" y="11899"/>
                    <a:pt x="0" y="153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74" name="Google Shape;774;p32"/>
            <p:cNvSpPr/>
            <p:nvPr/>
          </p:nvSpPr>
          <p:spPr>
            <a:xfrm>
              <a:off x="-721591" y="37336"/>
              <a:ext cx="881700" cy="466081"/>
            </a:xfrm>
            <a:custGeom>
              <a:rect b="b" l="l" r="r" t="t"/>
              <a:pathLst>
                <a:path extrusionOk="0" h="621442" w="1175600">
                  <a:moveTo>
                    <a:pt x="125056" y="621442"/>
                  </a:moveTo>
                  <a:cubicBezTo>
                    <a:pt x="128015" y="604596"/>
                    <a:pt x="133476" y="586638"/>
                    <a:pt x="143960" y="569937"/>
                  </a:cubicBezTo>
                  <a:cubicBezTo>
                    <a:pt x="154539" y="552691"/>
                    <a:pt x="169735" y="536689"/>
                    <a:pt x="188855" y="525297"/>
                  </a:cubicBezTo>
                  <a:cubicBezTo>
                    <a:pt x="207918" y="513861"/>
                    <a:pt x="229742" y="507834"/>
                    <a:pt x="250812" y="507606"/>
                  </a:cubicBezTo>
                  <a:cubicBezTo>
                    <a:pt x="271919" y="507276"/>
                    <a:pt x="292055" y="512756"/>
                    <a:pt x="308571" y="521646"/>
                  </a:cubicBezTo>
                  <a:cubicBezTo>
                    <a:pt x="325024" y="530663"/>
                    <a:pt x="338562" y="542213"/>
                    <a:pt x="347872" y="554901"/>
                  </a:cubicBezTo>
                  <a:cubicBezTo>
                    <a:pt x="352952" y="560901"/>
                    <a:pt x="356393" y="567626"/>
                    <a:pt x="360203" y="573557"/>
                  </a:cubicBezTo>
                  <a:cubicBezTo>
                    <a:pt x="362705" y="578980"/>
                    <a:pt x="365163" y="584047"/>
                    <a:pt x="367188" y="589070"/>
                  </a:cubicBezTo>
                  <a:cubicBezTo>
                    <a:pt x="375030" y="569321"/>
                    <a:pt x="389102" y="545141"/>
                    <a:pt x="412991" y="522319"/>
                  </a:cubicBezTo>
                  <a:cubicBezTo>
                    <a:pt x="427697" y="507511"/>
                    <a:pt x="446468" y="494277"/>
                    <a:pt x="467937" y="482111"/>
                  </a:cubicBezTo>
                  <a:cubicBezTo>
                    <a:pt x="489769" y="470833"/>
                    <a:pt x="514489" y="460927"/>
                    <a:pt x="541921" y="454971"/>
                  </a:cubicBezTo>
                  <a:cubicBezTo>
                    <a:pt x="569340" y="449376"/>
                    <a:pt x="599300" y="447128"/>
                    <a:pt x="630497" y="450938"/>
                  </a:cubicBezTo>
                  <a:cubicBezTo>
                    <a:pt x="630643" y="450957"/>
                    <a:pt x="630783" y="451002"/>
                    <a:pt x="630935" y="451015"/>
                  </a:cubicBezTo>
                  <a:cubicBezTo>
                    <a:pt x="633812" y="449579"/>
                    <a:pt x="637540" y="447738"/>
                    <a:pt x="642480" y="445274"/>
                  </a:cubicBezTo>
                  <a:cubicBezTo>
                    <a:pt x="653910" y="439242"/>
                    <a:pt x="671474" y="431863"/>
                    <a:pt x="694791" y="423684"/>
                  </a:cubicBezTo>
                  <a:cubicBezTo>
                    <a:pt x="698303" y="422516"/>
                    <a:pt x="702233" y="421373"/>
                    <a:pt x="706012" y="420217"/>
                  </a:cubicBezTo>
                  <a:cubicBezTo>
                    <a:pt x="719670" y="416032"/>
                    <a:pt x="735031" y="412045"/>
                    <a:pt x="752195" y="408692"/>
                  </a:cubicBezTo>
                  <a:cubicBezTo>
                    <a:pt x="762019" y="406774"/>
                    <a:pt x="772210" y="405009"/>
                    <a:pt x="783164" y="403650"/>
                  </a:cubicBezTo>
                  <a:cubicBezTo>
                    <a:pt x="798029" y="401954"/>
                    <a:pt x="813981" y="400919"/>
                    <a:pt x="830770" y="400716"/>
                  </a:cubicBezTo>
                  <a:cubicBezTo>
                    <a:pt x="853890" y="400443"/>
                    <a:pt x="878649" y="401808"/>
                    <a:pt x="904747" y="405682"/>
                  </a:cubicBezTo>
                  <a:cubicBezTo>
                    <a:pt x="938110" y="410413"/>
                    <a:pt x="973797" y="419709"/>
                    <a:pt x="1009935" y="433851"/>
                  </a:cubicBezTo>
                  <a:cubicBezTo>
                    <a:pt x="1012894" y="435019"/>
                    <a:pt x="1015847" y="436111"/>
                    <a:pt x="1018813" y="437343"/>
                  </a:cubicBezTo>
                  <a:cubicBezTo>
                    <a:pt x="1038898" y="445649"/>
                    <a:pt x="1059059" y="455606"/>
                    <a:pt x="1079023" y="467131"/>
                  </a:cubicBezTo>
                  <a:cubicBezTo>
                    <a:pt x="1081455" y="468522"/>
                    <a:pt x="1083900" y="469792"/>
                    <a:pt x="1086326" y="471246"/>
                  </a:cubicBezTo>
                  <a:cubicBezTo>
                    <a:pt x="1087647" y="469836"/>
                    <a:pt x="1088872" y="468515"/>
                    <a:pt x="1090282" y="467036"/>
                  </a:cubicBezTo>
                  <a:cubicBezTo>
                    <a:pt x="1091825" y="465334"/>
                    <a:pt x="1093476" y="463391"/>
                    <a:pt x="1095082" y="461556"/>
                  </a:cubicBezTo>
                  <a:cubicBezTo>
                    <a:pt x="1106678" y="448297"/>
                    <a:pt x="1119784" y="431514"/>
                    <a:pt x="1132179" y="411130"/>
                  </a:cubicBezTo>
                  <a:cubicBezTo>
                    <a:pt x="1132713" y="410267"/>
                    <a:pt x="1133240" y="409422"/>
                    <a:pt x="1133767" y="408546"/>
                  </a:cubicBezTo>
                  <a:cubicBezTo>
                    <a:pt x="1143869" y="391598"/>
                    <a:pt x="1153375" y="372363"/>
                    <a:pt x="1160875" y="350564"/>
                  </a:cubicBezTo>
                  <a:cubicBezTo>
                    <a:pt x="1169968" y="324116"/>
                    <a:pt x="1175600" y="294170"/>
                    <a:pt x="1175226" y="262648"/>
                  </a:cubicBezTo>
                  <a:cubicBezTo>
                    <a:pt x="1174819" y="231114"/>
                    <a:pt x="1167606" y="198170"/>
                    <a:pt x="1153502" y="166884"/>
                  </a:cubicBezTo>
                  <a:cubicBezTo>
                    <a:pt x="1140891" y="138696"/>
                    <a:pt x="1121822" y="112598"/>
                    <a:pt x="1097781" y="89909"/>
                  </a:cubicBezTo>
                  <a:cubicBezTo>
                    <a:pt x="1068038" y="61842"/>
                    <a:pt x="1030655" y="39014"/>
                    <a:pt x="988206" y="24098"/>
                  </a:cubicBezTo>
                  <a:cubicBezTo>
                    <a:pt x="987329" y="23825"/>
                    <a:pt x="986453" y="23514"/>
                    <a:pt x="985577" y="23234"/>
                  </a:cubicBezTo>
                  <a:cubicBezTo>
                    <a:pt x="976763" y="20370"/>
                    <a:pt x="968114" y="17214"/>
                    <a:pt x="959065" y="15176"/>
                  </a:cubicBezTo>
                  <a:lnTo>
                    <a:pt x="944384" y="11309"/>
                  </a:lnTo>
                  <a:lnTo>
                    <a:pt x="929481" y="8401"/>
                  </a:lnTo>
                  <a:cubicBezTo>
                    <a:pt x="909669" y="4368"/>
                    <a:pt x="889374" y="2184"/>
                    <a:pt x="870858" y="1435"/>
                  </a:cubicBezTo>
                  <a:cubicBezTo>
                    <a:pt x="833037" y="0"/>
                    <a:pt x="795978" y="5784"/>
                    <a:pt x="761358" y="16262"/>
                  </a:cubicBezTo>
                  <a:cubicBezTo>
                    <a:pt x="726732" y="26676"/>
                    <a:pt x="694429" y="41522"/>
                    <a:pt x="665676" y="58686"/>
                  </a:cubicBezTo>
                  <a:cubicBezTo>
                    <a:pt x="636727" y="75577"/>
                    <a:pt x="610685" y="93954"/>
                    <a:pt x="588168" y="112566"/>
                  </a:cubicBezTo>
                  <a:cubicBezTo>
                    <a:pt x="580745" y="118579"/>
                    <a:pt x="573779" y="124542"/>
                    <a:pt x="567010" y="130454"/>
                  </a:cubicBezTo>
                  <a:cubicBezTo>
                    <a:pt x="551249" y="144227"/>
                    <a:pt x="537248" y="157575"/>
                    <a:pt x="524935" y="170078"/>
                  </a:cubicBezTo>
                  <a:cubicBezTo>
                    <a:pt x="516362" y="178790"/>
                    <a:pt x="508622" y="187039"/>
                    <a:pt x="501662" y="194716"/>
                  </a:cubicBezTo>
                  <a:cubicBezTo>
                    <a:pt x="496620" y="200278"/>
                    <a:pt x="491858" y="205632"/>
                    <a:pt x="487641" y="210515"/>
                  </a:cubicBezTo>
                  <a:cubicBezTo>
                    <a:pt x="476408" y="223088"/>
                    <a:pt x="468401" y="233483"/>
                    <a:pt x="462807" y="240442"/>
                  </a:cubicBezTo>
                  <a:cubicBezTo>
                    <a:pt x="457174" y="247421"/>
                    <a:pt x="454209" y="251078"/>
                    <a:pt x="454209" y="251078"/>
                  </a:cubicBezTo>
                  <a:cubicBezTo>
                    <a:pt x="454209" y="251078"/>
                    <a:pt x="456056" y="246748"/>
                    <a:pt x="459613" y="238525"/>
                  </a:cubicBezTo>
                  <a:cubicBezTo>
                    <a:pt x="463194" y="230308"/>
                    <a:pt x="468369" y="218065"/>
                    <a:pt x="476389" y="202946"/>
                  </a:cubicBezTo>
                  <a:cubicBezTo>
                    <a:pt x="480764" y="194437"/>
                    <a:pt x="485965" y="184810"/>
                    <a:pt x="491953" y="174453"/>
                  </a:cubicBezTo>
                  <a:cubicBezTo>
                    <a:pt x="497878" y="164191"/>
                    <a:pt x="504723" y="153123"/>
                    <a:pt x="512508" y="141433"/>
                  </a:cubicBezTo>
                  <a:cubicBezTo>
                    <a:pt x="523443" y="125012"/>
                    <a:pt x="536371" y="107410"/>
                    <a:pt x="551599" y="89077"/>
                  </a:cubicBezTo>
                  <a:cubicBezTo>
                    <a:pt x="553700" y="86563"/>
                    <a:pt x="555663" y="84074"/>
                    <a:pt x="557847" y="81527"/>
                  </a:cubicBezTo>
                  <a:cubicBezTo>
                    <a:pt x="560203" y="78746"/>
                    <a:pt x="562819" y="75939"/>
                    <a:pt x="565296" y="73145"/>
                  </a:cubicBezTo>
                  <a:lnTo>
                    <a:pt x="549662" y="82956"/>
                  </a:lnTo>
                  <a:lnTo>
                    <a:pt x="501643" y="113099"/>
                  </a:lnTo>
                  <a:lnTo>
                    <a:pt x="474306" y="130270"/>
                  </a:lnTo>
                  <a:lnTo>
                    <a:pt x="0" y="428040"/>
                  </a:lnTo>
                  <a:cubicBezTo>
                    <a:pt x="16211" y="444684"/>
                    <a:pt x="30791" y="461772"/>
                    <a:pt x="43472" y="478993"/>
                  </a:cubicBezTo>
                  <a:cubicBezTo>
                    <a:pt x="67849" y="510578"/>
                    <a:pt x="86099" y="542524"/>
                    <a:pt x="101790" y="571792"/>
                  </a:cubicBezTo>
                  <a:cubicBezTo>
                    <a:pt x="110661" y="589203"/>
                    <a:pt x="118281" y="605726"/>
                    <a:pt x="125056" y="6214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75" name="Google Shape;775;p32"/>
            <p:cNvSpPr/>
            <p:nvPr/>
          </p:nvSpPr>
          <p:spPr>
            <a:xfrm>
              <a:off x="-889300" y="360283"/>
              <a:ext cx="1104476" cy="1161488"/>
            </a:xfrm>
            <a:custGeom>
              <a:rect b="b" l="l" r="r" t="t"/>
              <a:pathLst>
                <a:path extrusionOk="0" h="1548650" w="1472634">
                  <a:moveTo>
                    <a:pt x="1079182" y="1548650"/>
                  </a:moveTo>
                  <a:cubicBezTo>
                    <a:pt x="1152283" y="1459814"/>
                    <a:pt x="1198498" y="1362976"/>
                    <a:pt x="1220723" y="1276730"/>
                  </a:cubicBezTo>
                  <a:cubicBezTo>
                    <a:pt x="1245012" y="1185208"/>
                    <a:pt x="1242968" y="1106265"/>
                    <a:pt x="1236040" y="1052950"/>
                  </a:cubicBezTo>
                  <a:cubicBezTo>
                    <a:pt x="1234827" y="1039444"/>
                    <a:pt x="1232033" y="1027760"/>
                    <a:pt x="1230293" y="1017435"/>
                  </a:cubicBezTo>
                  <a:cubicBezTo>
                    <a:pt x="1228648" y="1007078"/>
                    <a:pt x="1226394" y="998512"/>
                    <a:pt x="1224578" y="991571"/>
                  </a:cubicBezTo>
                  <a:cubicBezTo>
                    <a:pt x="1221105" y="977601"/>
                    <a:pt x="1219263" y="970254"/>
                    <a:pt x="1219263" y="970254"/>
                  </a:cubicBezTo>
                  <a:cubicBezTo>
                    <a:pt x="1219263" y="970254"/>
                    <a:pt x="1222317" y="977195"/>
                    <a:pt x="1228121" y="990390"/>
                  </a:cubicBezTo>
                  <a:cubicBezTo>
                    <a:pt x="1229893" y="994378"/>
                    <a:pt x="1231919" y="999153"/>
                    <a:pt x="1233970" y="1004347"/>
                  </a:cubicBezTo>
                  <a:cubicBezTo>
                    <a:pt x="1230109" y="988320"/>
                    <a:pt x="1226254" y="974801"/>
                    <a:pt x="1222952" y="964171"/>
                  </a:cubicBezTo>
                  <a:cubicBezTo>
                    <a:pt x="1189221" y="984573"/>
                    <a:pt x="1156354" y="1001712"/>
                    <a:pt x="1125778" y="1017244"/>
                  </a:cubicBezTo>
                  <a:cubicBezTo>
                    <a:pt x="1046651" y="1056024"/>
                    <a:pt x="980338" y="1080789"/>
                    <a:pt x="934497" y="1097540"/>
                  </a:cubicBezTo>
                  <a:cubicBezTo>
                    <a:pt x="888625" y="1114202"/>
                    <a:pt x="862933" y="1122445"/>
                    <a:pt x="862933" y="1122445"/>
                  </a:cubicBezTo>
                  <a:cubicBezTo>
                    <a:pt x="862933" y="1122445"/>
                    <a:pt x="886428" y="1109186"/>
                    <a:pt x="928808" y="1085240"/>
                  </a:cubicBezTo>
                  <a:cubicBezTo>
                    <a:pt x="971073" y="1061211"/>
                    <a:pt x="1032421" y="1026699"/>
                    <a:pt x="1104296" y="979563"/>
                  </a:cubicBezTo>
                  <a:cubicBezTo>
                    <a:pt x="1139831" y="955497"/>
                    <a:pt x="1178693" y="929233"/>
                    <a:pt x="1217320" y="897813"/>
                  </a:cubicBezTo>
                  <a:cubicBezTo>
                    <a:pt x="1256576" y="867187"/>
                    <a:pt x="1295495" y="831348"/>
                    <a:pt x="1332045" y="790848"/>
                  </a:cubicBezTo>
                  <a:cubicBezTo>
                    <a:pt x="1405896" y="710793"/>
                    <a:pt x="1462862" y="603516"/>
                    <a:pt x="1469453" y="483120"/>
                  </a:cubicBezTo>
                  <a:cubicBezTo>
                    <a:pt x="1472634" y="423354"/>
                    <a:pt x="1462398" y="364705"/>
                    <a:pt x="1442427" y="311448"/>
                  </a:cubicBezTo>
                  <a:cubicBezTo>
                    <a:pt x="1422330" y="258197"/>
                    <a:pt x="1392840" y="210191"/>
                    <a:pt x="1357890" y="170008"/>
                  </a:cubicBezTo>
                  <a:cubicBezTo>
                    <a:pt x="1314742" y="119786"/>
                    <a:pt x="1264221" y="81680"/>
                    <a:pt x="1213078" y="54762"/>
                  </a:cubicBezTo>
                  <a:cubicBezTo>
                    <a:pt x="1181576" y="38182"/>
                    <a:pt x="1149838" y="25825"/>
                    <a:pt x="1119441" y="17538"/>
                  </a:cubicBezTo>
                  <a:cubicBezTo>
                    <a:pt x="1079449" y="6356"/>
                    <a:pt x="1041615" y="1606"/>
                    <a:pt x="1008094" y="469"/>
                  </a:cubicBezTo>
                  <a:cubicBezTo>
                    <a:pt x="988307" y="0"/>
                    <a:pt x="970260" y="895"/>
                    <a:pt x="953744" y="2400"/>
                  </a:cubicBezTo>
                  <a:cubicBezTo>
                    <a:pt x="942257" y="3448"/>
                    <a:pt x="931392" y="4743"/>
                    <a:pt x="921664" y="6248"/>
                  </a:cubicBezTo>
                  <a:cubicBezTo>
                    <a:pt x="898036" y="10306"/>
                    <a:pt x="879595" y="14382"/>
                    <a:pt x="867397" y="18154"/>
                  </a:cubicBezTo>
                  <a:cubicBezTo>
                    <a:pt x="863365" y="19278"/>
                    <a:pt x="860196" y="20154"/>
                    <a:pt x="857440" y="20929"/>
                  </a:cubicBezTo>
                  <a:cubicBezTo>
                    <a:pt x="887761" y="25025"/>
                    <a:pt x="918343" y="35674"/>
                    <a:pt x="945775" y="52279"/>
                  </a:cubicBezTo>
                  <a:cubicBezTo>
                    <a:pt x="960685" y="60096"/>
                    <a:pt x="973162" y="71183"/>
                    <a:pt x="985805" y="81445"/>
                  </a:cubicBezTo>
                  <a:cubicBezTo>
                    <a:pt x="991838" y="86956"/>
                    <a:pt x="997115" y="93173"/>
                    <a:pt x="1002652" y="98990"/>
                  </a:cubicBezTo>
                  <a:lnTo>
                    <a:pt x="1010704" y="107848"/>
                  </a:lnTo>
                  <a:lnTo>
                    <a:pt x="1017574" y="117570"/>
                  </a:lnTo>
                  <a:cubicBezTo>
                    <a:pt x="1036853" y="142678"/>
                    <a:pt x="1048086" y="171723"/>
                    <a:pt x="1055281" y="199440"/>
                  </a:cubicBezTo>
                  <a:cubicBezTo>
                    <a:pt x="1068057" y="256038"/>
                    <a:pt x="1056754" y="309962"/>
                    <a:pt x="1034732" y="345935"/>
                  </a:cubicBezTo>
                  <a:cubicBezTo>
                    <a:pt x="1013161" y="382917"/>
                    <a:pt x="983995" y="401173"/>
                    <a:pt x="965936" y="413378"/>
                  </a:cubicBezTo>
                  <a:cubicBezTo>
                    <a:pt x="945718" y="423233"/>
                    <a:pt x="934878" y="428053"/>
                    <a:pt x="934878" y="428053"/>
                  </a:cubicBezTo>
                  <a:cubicBezTo>
                    <a:pt x="934878" y="428053"/>
                    <a:pt x="943914" y="420096"/>
                    <a:pt x="960164" y="405822"/>
                  </a:cubicBezTo>
                  <a:cubicBezTo>
                    <a:pt x="974172" y="389762"/>
                    <a:pt x="995679" y="367144"/>
                    <a:pt x="1007319" y="332873"/>
                  </a:cubicBezTo>
                  <a:cubicBezTo>
                    <a:pt x="1019581" y="299288"/>
                    <a:pt x="1020616" y="256019"/>
                    <a:pt x="1005992" y="213480"/>
                  </a:cubicBezTo>
                  <a:cubicBezTo>
                    <a:pt x="997788" y="192639"/>
                    <a:pt x="987539" y="171132"/>
                    <a:pt x="971384" y="152850"/>
                  </a:cubicBezTo>
                  <a:lnTo>
                    <a:pt x="965790" y="145662"/>
                  </a:lnTo>
                  <a:lnTo>
                    <a:pt x="959180" y="139230"/>
                  </a:lnTo>
                  <a:cubicBezTo>
                    <a:pt x="954697" y="135013"/>
                    <a:pt x="950588" y="130333"/>
                    <a:pt x="945870" y="126295"/>
                  </a:cubicBezTo>
                  <a:cubicBezTo>
                    <a:pt x="935774" y="118910"/>
                    <a:pt x="926363" y="110369"/>
                    <a:pt x="914812" y="104520"/>
                  </a:cubicBezTo>
                  <a:cubicBezTo>
                    <a:pt x="904170" y="97243"/>
                    <a:pt x="892060" y="92976"/>
                    <a:pt x="880611" y="87725"/>
                  </a:cubicBezTo>
                  <a:cubicBezTo>
                    <a:pt x="868984" y="83305"/>
                    <a:pt x="857421" y="79946"/>
                    <a:pt x="845324" y="77819"/>
                  </a:cubicBezTo>
                  <a:cubicBezTo>
                    <a:pt x="821321" y="73374"/>
                    <a:pt x="796924" y="72917"/>
                    <a:pt x="773709" y="74955"/>
                  </a:cubicBezTo>
                  <a:cubicBezTo>
                    <a:pt x="750468" y="77362"/>
                    <a:pt x="728649" y="82791"/>
                    <a:pt x="708571" y="89388"/>
                  </a:cubicBezTo>
                  <a:cubicBezTo>
                    <a:pt x="688924" y="96824"/>
                    <a:pt x="670737" y="105136"/>
                    <a:pt x="655694" y="115322"/>
                  </a:cubicBezTo>
                  <a:cubicBezTo>
                    <a:pt x="626370" y="133921"/>
                    <a:pt x="607199" y="156432"/>
                    <a:pt x="596131" y="174282"/>
                  </a:cubicBezTo>
                  <a:cubicBezTo>
                    <a:pt x="601033" y="192195"/>
                    <a:pt x="601605" y="207270"/>
                    <a:pt x="602126" y="217893"/>
                  </a:cubicBezTo>
                  <a:cubicBezTo>
                    <a:pt x="601783" y="231260"/>
                    <a:pt x="601211" y="238366"/>
                    <a:pt x="601211" y="238366"/>
                  </a:cubicBezTo>
                  <a:cubicBezTo>
                    <a:pt x="601211" y="238366"/>
                    <a:pt x="598208" y="231749"/>
                    <a:pt x="592880" y="220033"/>
                  </a:cubicBezTo>
                  <a:cubicBezTo>
                    <a:pt x="589940" y="214490"/>
                    <a:pt x="586498" y="207644"/>
                    <a:pt x="582187" y="200221"/>
                  </a:cubicBezTo>
                  <a:cubicBezTo>
                    <a:pt x="580161" y="204476"/>
                    <a:pt x="579037" y="206819"/>
                    <a:pt x="579037" y="206819"/>
                  </a:cubicBezTo>
                  <a:cubicBezTo>
                    <a:pt x="579037" y="206819"/>
                    <a:pt x="579475" y="203815"/>
                    <a:pt x="580326" y="198126"/>
                  </a:cubicBezTo>
                  <a:cubicBezTo>
                    <a:pt x="580370" y="197923"/>
                    <a:pt x="580396" y="197631"/>
                    <a:pt x="580440" y="197415"/>
                  </a:cubicBezTo>
                  <a:cubicBezTo>
                    <a:pt x="576294" y="190525"/>
                    <a:pt x="571468" y="183254"/>
                    <a:pt x="565410" y="176021"/>
                  </a:cubicBezTo>
                  <a:cubicBezTo>
                    <a:pt x="552399" y="159734"/>
                    <a:pt x="533507" y="144430"/>
                    <a:pt x="511600" y="138004"/>
                  </a:cubicBezTo>
                  <a:cubicBezTo>
                    <a:pt x="489832" y="131292"/>
                    <a:pt x="465016" y="133921"/>
                    <a:pt x="443585" y="146869"/>
                  </a:cubicBezTo>
                  <a:cubicBezTo>
                    <a:pt x="422084" y="159632"/>
                    <a:pt x="406444" y="181000"/>
                    <a:pt x="398100" y="204685"/>
                  </a:cubicBezTo>
                  <a:cubicBezTo>
                    <a:pt x="389515" y="228333"/>
                    <a:pt x="386981" y="253530"/>
                    <a:pt x="387426" y="275113"/>
                  </a:cubicBezTo>
                  <a:cubicBezTo>
                    <a:pt x="387661" y="288067"/>
                    <a:pt x="388613" y="299631"/>
                    <a:pt x="389737" y="309714"/>
                  </a:cubicBezTo>
                  <a:cubicBezTo>
                    <a:pt x="391407" y="316229"/>
                    <a:pt x="392747" y="321830"/>
                    <a:pt x="393966" y="326294"/>
                  </a:cubicBezTo>
                  <a:cubicBezTo>
                    <a:pt x="396271" y="335584"/>
                    <a:pt x="397484" y="340467"/>
                    <a:pt x="397484" y="340467"/>
                  </a:cubicBezTo>
                  <a:cubicBezTo>
                    <a:pt x="397484" y="340467"/>
                    <a:pt x="395801" y="337394"/>
                    <a:pt x="392747" y="331755"/>
                  </a:cubicBezTo>
                  <a:cubicBezTo>
                    <a:pt x="394347" y="341877"/>
                    <a:pt x="395300" y="347757"/>
                    <a:pt x="395300" y="347757"/>
                  </a:cubicBezTo>
                  <a:cubicBezTo>
                    <a:pt x="395300" y="347757"/>
                    <a:pt x="390880" y="342112"/>
                    <a:pt x="383260" y="331254"/>
                  </a:cubicBezTo>
                  <a:cubicBezTo>
                    <a:pt x="375900" y="320306"/>
                    <a:pt x="366013" y="303720"/>
                    <a:pt x="357581" y="280733"/>
                  </a:cubicBezTo>
                  <a:cubicBezTo>
                    <a:pt x="354990" y="273551"/>
                    <a:pt x="352640" y="265569"/>
                    <a:pt x="350723" y="257022"/>
                  </a:cubicBezTo>
                  <a:cubicBezTo>
                    <a:pt x="334683" y="230301"/>
                    <a:pt x="314210" y="198640"/>
                    <a:pt x="288626" y="164185"/>
                  </a:cubicBezTo>
                  <a:cubicBezTo>
                    <a:pt x="269303" y="139325"/>
                    <a:pt x="247929" y="112509"/>
                    <a:pt x="222148" y="87090"/>
                  </a:cubicBezTo>
                  <a:cubicBezTo>
                    <a:pt x="204577" y="68910"/>
                    <a:pt x="184746" y="51555"/>
                    <a:pt x="163258" y="35318"/>
                  </a:cubicBezTo>
                  <a:lnTo>
                    <a:pt x="0" y="1378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76" name="Google Shape;776;p32"/>
            <p:cNvSpPr/>
            <p:nvPr/>
          </p:nvSpPr>
          <p:spPr>
            <a:xfrm>
              <a:off x="-766855" y="-1518635"/>
              <a:ext cx="3397114" cy="2720754"/>
            </a:xfrm>
            <a:custGeom>
              <a:rect b="b" l="l" r="r" t="t"/>
              <a:pathLst>
                <a:path extrusionOk="0" h="3627672" w="4529486">
                  <a:moveTo>
                    <a:pt x="1306195" y="2988348"/>
                  </a:moveTo>
                  <a:cubicBezTo>
                    <a:pt x="1299603" y="3108744"/>
                    <a:pt x="1242637" y="3216020"/>
                    <a:pt x="1168781" y="3296075"/>
                  </a:cubicBezTo>
                  <a:cubicBezTo>
                    <a:pt x="1132236" y="3336575"/>
                    <a:pt x="1093317" y="3372408"/>
                    <a:pt x="1054055" y="3403041"/>
                  </a:cubicBezTo>
                  <a:cubicBezTo>
                    <a:pt x="1015428" y="3434454"/>
                    <a:pt x="976566" y="3460724"/>
                    <a:pt x="941031" y="3484791"/>
                  </a:cubicBezTo>
                  <a:cubicBezTo>
                    <a:pt x="869162" y="3531920"/>
                    <a:pt x="807815" y="3566439"/>
                    <a:pt x="765543" y="3590467"/>
                  </a:cubicBezTo>
                  <a:cubicBezTo>
                    <a:pt x="723163" y="3614413"/>
                    <a:pt x="699668" y="3627672"/>
                    <a:pt x="699668" y="3627672"/>
                  </a:cubicBezTo>
                  <a:cubicBezTo>
                    <a:pt x="699668" y="3627672"/>
                    <a:pt x="725366" y="3619430"/>
                    <a:pt x="771232" y="3602767"/>
                  </a:cubicBezTo>
                  <a:cubicBezTo>
                    <a:pt x="817073" y="3586016"/>
                    <a:pt x="883386" y="3561251"/>
                    <a:pt x="962520" y="3522471"/>
                  </a:cubicBezTo>
                  <a:cubicBezTo>
                    <a:pt x="993089" y="3506939"/>
                    <a:pt x="1025963" y="3489801"/>
                    <a:pt x="1059694" y="3469398"/>
                  </a:cubicBezTo>
                  <a:cubicBezTo>
                    <a:pt x="1069295" y="3463582"/>
                    <a:pt x="1078941" y="3457606"/>
                    <a:pt x="1088650" y="3451205"/>
                  </a:cubicBezTo>
                  <a:cubicBezTo>
                    <a:pt x="1132967" y="3423208"/>
                    <a:pt x="1178052" y="3388639"/>
                    <a:pt x="1221517" y="3346862"/>
                  </a:cubicBezTo>
                  <a:cubicBezTo>
                    <a:pt x="1265281" y="3305568"/>
                    <a:pt x="1305915" y="3254438"/>
                    <a:pt x="1337017" y="3194373"/>
                  </a:cubicBezTo>
                  <a:cubicBezTo>
                    <a:pt x="1340954" y="3186874"/>
                    <a:pt x="1344898" y="3179356"/>
                    <a:pt x="1348873" y="3171793"/>
                  </a:cubicBezTo>
                  <a:cubicBezTo>
                    <a:pt x="1352188" y="3163906"/>
                    <a:pt x="1355191" y="3155822"/>
                    <a:pt x="1358341" y="3147771"/>
                  </a:cubicBezTo>
                  <a:cubicBezTo>
                    <a:pt x="1364265" y="3131546"/>
                    <a:pt x="1371739" y="3115621"/>
                    <a:pt x="1375187" y="3098272"/>
                  </a:cubicBezTo>
                  <a:cubicBezTo>
                    <a:pt x="1379181" y="3081140"/>
                    <a:pt x="1384344" y="3064078"/>
                    <a:pt x="1387157" y="3046406"/>
                  </a:cubicBezTo>
                  <a:lnTo>
                    <a:pt x="1390916" y="3019717"/>
                  </a:lnTo>
                  <a:cubicBezTo>
                    <a:pt x="1391850" y="3010744"/>
                    <a:pt x="1392205" y="3001683"/>
                    <a:pt x="1392847" y="2992621"/>
                  </a:cubicBezTo>
                  <a:cubicBezTo>
                    <a:pt x="1396714" y="2919958"/>
                    <a:pt x="1382610" y="2848527"/>
                    <a:pt x="1356277" y="2785859"/>
                  </a:cubicBezTo>
                  <a:cubicBezTo>
                    <a:pt x="1329823" y="2723133"/>
                    <a:pt x="1291780" y="2668816"/>
                    <a:pt x="1248232" y="2625337"/>
                  </a:cubicBezTo>
                  <a:cubicBezTo>
                    <a:pt x="1219777" y="2596680"/>
                    <a:pt x="1189272" y="2572708"/>
                    <a:pt x="1158005" y="2552877"/>
                  </a:cubicBezTo>
                  <a:cubicBezTo>
                    <a:pt x="1158519" y="2552534"/>
                    <a:pt x="1158989" y="2552249"/>
                    <a:pt x="1159516" y="2551887"/>
                  </a:cubicBezTo>
                  <a:cubicBezTo>
                    <a:pt x="1173372" y="2542425"/>
                    <a:pt x="1190269" y="2529693"/>
                    <a:pt x="1207693" y="2512498"/>
                  </a:cubicBezTo>
                  <a:cubicBezTo>
                    <a:pt x="1218768" y="2506427"/>
                    <a:pt x="1229163" y="2500045"/>
                    <a:pt x="1238618" y="2493340"/>
                  </a:cubicBezTo>
                  <a:cubicBezTo>
                    <a:pt x="1246644" y="2488641"/>
                    <a:pt x="1253401" y="2482615"/>
                    <a:pt x="1260201" y="2477350"/>
                  </a:cubicBezTo>
                  <a:cubicBezTo>
                    <a:pt x="1265294" y="2473191"/>
                    <a:pt x="1270260" y="2469343"/>
                    <a:pt x="1274978" y="2465381"/>
                  </a:cubicBezTo>
                  <a:cubicBezTo>
                    <a:pt x="1278413" y="2472709"/>
                    <a:pt x="1281766" y="2480043"/>
                    <a:pt x="1285735" y="2487396"/>
                  </a:cubicBezTo>
                  <a:cubicBezTo>
                    <a:pt x="1291405" y="2497861"/>
                    <a:pt x="1298009" y="2508186"/>
                    <a:pt x="1304759" y="2518670"/>
                  </a:cubicBezTo>
                  <a:cubicBezTo>
                    <a:pt x="1312341" y="2528716"/>
                    <a:pt x="1319282" y="2539428"/>
                    <a:pt x="1328508" y="2549093"/>
                  </a:cubicBezTo>
                  <a:cubicBezTo>
                    <a:pt x="1337202" y="2559481"/>
                    <a:pt x="1346625" y="2568155"/>
                    <a:pt x="1356239" y="2576963"/>
                  </a:cubicBezTo>
                  <a:cubicBezTo>
                    <a:pt x="1361071" y="2581382"/>
                    <a:pt x="1365935" y="2585834"/>
                    <a:pt x="1370818" y="2590317"/>
                  </a:cubicBezTo>
                  <a:cubicBezTo>
                    <a:pt x="1376064" y="2594375"/>
                    <a:pt x="1381340" y="2598470"/>
                    <a:pt x="1386649" y="2602585"/>
                  </a:cubicBezTo>
                  <a:cubicBezTo>
                    <a:pt x="1429200" y="2635465"/>
                    <a:pt x="1480038" y="2662262"/>
                    <a:pt x="1535779" y="2679966"/>
                  </a:cubicBezTo>
                  <a:cubicBezTo>
                    <a:pt x="1591494" y="2697733"/>
                    <a:pt x="1651958" y="2706535"/>
                    <a:pt x="1713515" y="2705652"/>
                  </a:cubicBezTo>
                  <a:cubicBezTo>
                    <a:pt x="1836801" y="2703099"/>
                    <a:pt x="1951405" y="2662859"/>
                    <a:pt x="2038457" y="2601887"/>
                  </a:cubicBezTo>
                  <a:cubicBezTo>
                    <a:pt x="2105901" y="2555138"/>
                    <a:pt x="2155596" y="2495530"/>
                    <a:pt x="2186260" y="2436075"/>
                  </a:cubicBezTo>
                  <a:cubicBezTo>
                    <a:pt x="2190553" y="2439930"/>
                    <a:pt x="2195175" y="2443956"/>
                    <a:pt x="2199938" y="2448401"/>
                  </a:cubicBezTo>
                  <a:cubicBezTo>
                    <a:pt x="2204923" y="2452839"/>
                    <a:pt x="2210161" y="2457526"/>
                    <a:pt x="2215680" y="2462441"/>
                  </a:cubicBezTo>
                  <a:cubicBezTo>
                    <a:pt x="2221642" y="2466803"/>
                    <a:pt x="2227916" y="2471375"/>
                    <a:pt x="2234450" y="2476157"/>
                  </a:cubicBezTo>
                  <a:cubicBezTo>
                    <a:pt x="2241061" y="2480925"/>
                    <a:pt x="2247976" y="2485917"/>
                    <a:pt x="2255139" y="2491104"/>
                  </a:cubicBezTo>
                  <a:cubicBezTo>
                    <a:pt x="2262803" y="2495569"/>
                    <a:pt x="2270766" y="2500172"/>
                    <a:pt x="2279008" y="2504960"/>
                  </a:cubicBezTo>
                  <a:cubicBezTo>
                    <a:pt x="2295264" y="2515298"/>
                    <a:pt x="2314270" y="2522950"/>
                    <a:pt x="2334240" y="2531948"/>
                  </a:cubicBezTo>
                  <a:cubicBezTo>
                    <a:pt x="2344166" y="2536678"/>
                    <a:pt x="2355094" y="2539339"/>
                    <a:pt x="2366003" y="2543244"/>
                  </a:cubicBezTo>
                  <a:cubicBezTo>
                    <a:pt x="2376982" y="2546965"/>
                    <a:pt x="2388292" y="2550826"/>
                    <a:pt x="2400261" y="2553119"/>
                  </a:cubicBezTo>
                  <a:cubicBezTo>
                    <a:pt x="2494838" y="2577782"/>
                    <a:pt x="2616454" y="2573775"/>
                    <a:pt x="2739231" y="2532170"/>
                  </a:cubicBezTo>
                  <a:cubicBezTo>
                    <a:pt x="2861875" y="2490793"/>
                    <a:pt x="2986106" y="2412955"/>
                    <a:pt x="3086538" y="2301424"/>
                  </a:cubicBezTo>
                  <a:cubicBezTo>
                    <a:pt x="3113747" y="2271318"/>
                    <a:pt x="3138265" y="2239314"/>
                    <a:pt x="3159988" y="2206078"/>
                  </a:cubicBezTo>
                  <a:cubicBezTo>
                    <a:pt x="3161988" y="2206129"/>
                    <a:pt x="3163804" y="2206224"/>
                    <a:pt x="3165894" y="2206269"/>
                  </a:cubicBezTo>
                  <a:cubicBezTo>
                    <a:pt x="3214420" y="2207342"/>
                    <a:pt x="3285591" y="2205056"/>
                    <a:pt x="3371932" y="2187498"/>
                  </a:cubicBezTo>
                  <a:cubicBezTo>
                    <a:pt x="3458038" y="2170068"/>
                    <a:pt x="3559854" y="2137479"/>
                    <a:pt x="3662172" y="2076615"/>
                  </a:cubicBezTo>
                  <a:cubicBezTo>
                    <a:pt x="3712997" y="2045906"/>
                    <a:pt x="3763848" y="2008117"/>
                    <a:pt x="3809790" y="1960778"/>
                  </a:cubicBezTo>
                  <a:cubicBezTo>
                    <a:pt x="3855796" y="1913718"/>
                    <a:pt x="3896626" y="1856765"/>
                    <a:pt x="3925728" y="1791766"/>
                  </a:cubicBezTo>
                  <a:cubicBezTo>
                    <a:pt x="3939921" y="1759267"/>
                    <a:pt x="3951338" y="1725301"/>
                    <a:pt x="3958393" y="1692446"/>
                  </a:cubicBezTo>
                  <a:lnTo>
                    <a:pt x="3964336" y="1667821"/>
                  </a:lnTo>
                  <a:cubicBezTo>
                    <a:pt x="3966311" y="1659655"/>
                    <a:pt x="3967092" y="1651228"/>
                    <a:pt x="3968515" y="1642992"/>
                  </a:cubicBezTo>
                  <a:cubicBezTo>
                    <a:pt x="3970686" y="1626381"/>
                    <a:pt x="3974223" y="1610163"/>
                    <a:pt x="3975017" y="1593672"/>
                  </a:cubicBezTo>
                  <a:cubicBezTo>
                    <a:pt x="3981767" y="1528095"/>
                    <a:pt x="3975874" y="1463846"/>
                    <a:pt x="3963409" y="1404880"/>
                  </a:cubicBezTo>
                  <a:cubicBezTo>
                    <a:pt x="3957815" y="1375130"/>
                    <a:pt x="3947807" y="1347304"/>
                    <a:pt x="3938797" y="1320291"/>
                  </a:cubicBezTo>
                  <a:cubicBezTo>
                    <a:pt x="3927278" y="1294142"/>
                    <a:pt x="3917346" y="1268310"/>
                    <a:pt x="3903306" y="1245514"/>
                  </a:cubicBezTo>
                  <a:cubicBezTo>
                    <a:pt x="3896474" y="1234065"/>
                    <a:pt x="3891013" y="1222152"/>
                    <a:pt x="3883304" y="1211821"/>
                  </a:cubicBezTo>
                  <a:cubicBezTo>
                    <a:pt x="3875963" y="1201337"/>
                    <a:pt x="3868743" y="1191050"/>
                    <a:pt x="3861689" y="1180966"/>
                  </a:cubicBezTo>
                  <a:cubicBezTo>
                    <a:pt x="3855065" y="1170647"/>
                    <a:pt x="3846290" y="1162145"/>
                    <a:pt x="3838936" y="1153020"/>
                  </a:cubicBezTo>
                  <a:cubicBezTo>
                    <a:pt x="3831139" y="1144238"/>
                    <a:pt x="3824166" y="1135138"/>
                    <a:pt x="3816153" y="1127309"/>
                  </a:cubicBezTo>
                  <a:cubicBezTo>
                    <a:pt x="3808095" y="1119581"/>
                    <a:pt x="3800233" y="1112050"/>
                    <a:pt x="3792569" y="1104677"/>
                  </a:cubicBezTo>
                  <a:cubicBezTo>
                    <a:pt x="3784961" y="1097305"/>
                    <a:pt x="3777570" y="1090187"/>
                    <a:pt x="3769461" y="1084230"/>
                  </a:cubicBezTo>
                  <a:cubicBezTo>
                    <a:pt x="3761613" y="1078052"/>
                    <a:pt x="3753980" y="1072057"/>
                    <a:pt x="3746607" y="1066247"/>
                  </a:cubicBezTo>
                  <a:cubicBezTo>
                    <a:pt x="3741356" y="1061993"/>
                    <a:pt x="3736111" y="1058125"/>
                    <a:pt x="3730809" y="1054519"/>
                  </a:cubicBezTo>
                  <a:cubicBezTo>
                    <a:pt x="3775614" y="1066666"/>
                    <a:pt x="3831291" y="1074489"/>
                    <a:pt x="3892486" y="1063688"/>
                  </a:cubicBezTo>
                  <a:cubicBezTo>
                    <a:pt x="3900678" y="1062126"/>
                    <a:pt x="3908971" y="1060551"/>
                    <a:pt x="3917346" y="1058964"/>
                  </a:cubicBezTo>
                  <a:cubicBezTo>
                    <a:pt x="3925544" y="1056449"/>
                    <a:pt x="3933831" y="1053896"/>
                    <a:pt x="3942207" y="1051325"/>
                  </a:cubicBezTo>
                  <a:cubicBezTo>
                    <a:pt x="3946372" y="1049985"/>
                    <a:pt x="3950627" y="1048778"/>
                    <a:pt x="3954799" y="1047261"/>
                  </a:cubicBezTo>
                  <a:lnTo>
                    <a:pt x="3967041" y="1041844"/>
                  </a:lnTo>
                  <a:cubicBezTo>
                    <a:pt x="3975182" y="1038098"/>
                    <a:pt x="3983621" y="1034656"/>
                    <a:pt x="3991743" y="1030433"/>
                  </a:cubicBezTo>
                  <a:cubicBezTo>
                    <a:pt x="4007269" y="1020787"/>
                    <a:pt x="4024033" y="1012139"/>
                    <a:pt x="4038320" y="999655"/>
                  </a:cubicBezTo>
                  <a:cubicBezTo>
                    <a:pt x="4045565" y="993609"/>
                    <a:pt x="4053592" y="988244"/>
                    <a:pt x="4060266" y="981405"/>
                  </a:cubicBezTo>
                  <a:cubicBezTo>
                    <a:pt x="4066978" y="974585"/>
                    <a:pt x="4073721" y="967720"/>
                    <a:pt x="4080516" y="960812"/>
                  </a:cubicBezTo>
                  <a:cubicBezTo>
                    <a:pt x="4087653" y="954182"/>
                    <a:pt x="4092886" y="946118"/>
                    <a:pt x="4098861" y="938714"/>
                  </a:cubicBezTo>
                  <a:cubicBezTo>
                    <a:pt x="4104500" y="931081"/>
                    <a:pt x="4110755" y="923893"/>
                    <a:pt x="4115663" y="915987"/>
                  </a:cubicBezTo>
                  <a:cubicBezTo>
                    <a:pt x="4120470" y="908005"/>
                    <a:pt x="4125226" y="900093"/>
                    <a:pt x="4129944" y="892232"/>
                  </a:cubicBezTo>
                  <a:lnTo>
                    <a:pt x="4136910" y="880471"/>
                  </a:lnTo>
                  <a:cubicBezTo>
                    <a:pt x="4139057" y="876395"/>
                    <a:pt x="4140904" y="872083"/>
                    <a:pt x="4142879" y="867924"/>
                  </a:cubicBezTo>
                  <a:cubicBezTo>
                    <a:pt x="4158437" y="835209"/>
                    <a:pt x="4167111" y="800747"/>
                    <a:pt x="4169797" y="767721"/>
                  </a:cubicBezTo>
                  <a:cubicBezTo>
                    <a:pt x="4175156" y="766813"/>
                    <a:pt x="4180522" y="765911"/>
                    <a:pt x="4186199" y="764946"/>
                  </a:cubicBezTo>
                  <a:cubicBezTo>
                    <a:pt x="4194098" y="763720"/>
                    <a:pt x="4202226" y="762203"/>
                    <a:pt x="4210462" y="759733"/>
                  </a:cubicBezTo>
                  <a:cubicBezTo>
                    <a:pt x="4243997" y="751979"/>
                    <a:pt x="4281043" y="737101"/>
                    <a:pt x="4318806" y="714667"/>
                  </a:cubicBezTo>
                  <a:cubicBezTo>
                    <a:pt x="4394396" y="670096"/>
                    <a:pt x="4470088" y="589680"/>
                    <a:pt x="4517218" y="482003"/>
                  </a:cubicBezTo>
                  <a:cubicBezTo>
                    <a:pt x="4521568" y="472052"/>
                    <a:pt x="4525606" y="461816"/>
                    <a:pt x="4529486" y="451446"/>
                  </a:cubicBezTo>
                  <a:lnTo>
                    <a:pt x="4511782" y="426262"/>
                  </a:lnTo>
                  <a:lnTo>
                    <a:pt x="4472285" y="370077"/>
                  </a:lnTo>
                  <a:cubicBezTo>
                    <a:pt x="4466494" y="399459"/>
                    <a:pt x="4458912" y="427920"/>
                    <a:pt x="4449445" y="454894"/>
                  </a:cubicBezTo>
                  <a:cubicBezTo>
                    <a:pt x="4414901" y="552672"/>
                    <a:pt x="4356690" y="630205"/>
                    <a:pt x="4294378" y="678967"/>
                  </a:cubicBezTo>
                  <a:cubicBezTo>
                    <a:pt x="4263250" y="703414"/>
                    <a:pt x="4231652" y="721906"/>
                    <a:pt x="4201864" y="733742"/>
                  </a:cubicBezTo>
                  <a:cubicBezTo>
                    <a:pt x="4194600" y="737234"/>
                    <a:pt x="4187291" y="739800"/>
                    <a:pt x="4180179" y="742092"/>
                  </a:cubicBezTo>
                  <a:cubicBezTo>
                    <a:pt x="4176833" y="743216"/>
                    <a:pt x="4173747" y="744289"/>
                    <a:pt x="4170508" y="745388"/>
                  </a:cubicBezTo>
                  <a:cubicBezTo>
                    <a:pt x="4170400" y="719258"/>
                    <a:pt x="4166800" y="694442"/>
                    <a:pt x="4161104" y="671855"/>
                  </a:cubicBezTo>
                  <a:cubicBezTo>
                    <a:pt x="4161066" y="671696"/>
                    <a:pt x="4161008" y="671544"/>
                    <a:pt x="4160970" y="671385"/>
                  </a:cubicBezTo>
                  <a:cubicBezTo>
                    <a:pt x="4177791" y="668750"/>
                    <a:pt x="4203388" y="664413"/>
                    <a:pt x="4231995" y="648430"/>
                  </a:cubicBezTo>
                  <a:cubicBezTo>
                    <a:pt x="4260316" y="632733"/>
                    <a:pt x="4291177" y="604704"/>
                    <a:pt x="4311961" y="564946"/>
                  </a:cubicBezTo>
                  <a:cubicBezTo>
                    <a:pt x="4332592" y="525399"/>
                    <a:pt x="4343234" y="475443"/>
                    <a:pt x="4337221" y="424364"/>
                  </a:cubicBezTo>
                  <a:cubicBezTo>
                    <a:pt x="4331906" y="373252"/>
                    <a:pt x="4310106" y="326472"/>
                    <a:pt x="4279855" y="292646"/>
                  </a:cubicBezTo>
                  <a:cubicBezTo>
                    <a:pt x="4264348" y="275958"/>
                    <a:pt x="4247000" y="262540"/>
                    <a:pt x="4229150" y="253053"/>
                  </a:cubicBezTo>
                  <a:cubicBezTo>
                    <a:pt x="4210958" y="244176"/>
                    <a:pt x="4193152" y="238093"/>
                    <a:pt x="4176464" y="236391"/>
                  </a:cubicBezTo>
                  <a:cubicBezTo>
                    <a:pt x="4147731" y="232651"/>
                    <a:pt x="4124877" y="237299"/>
                    <a:pt x="4108716" y="242093"/>
                  </a:cubicBezTo>
                  <a:cubicBezTo>
                    <a:pt x="4109548" y="237845"/>
                    <a:pt x="4110285" y="233559"/>
                    <a:pt x="4110475" y="229171"/>
                  </a:cubicBezTo>
                  <a:cubicBezTo>
                    <a:pt x="4115454" y="191897"/>
                    <a:pt x="4112361" y="152247"/>
                    <a:pt x="4103427" y="113271"/>
                  </a:cubicBezTo>
                  <a:cubicBezTo>
                    <a:pt x="4100683" y="103651"/>
                    <a:pt x="4097966" y="94081"/>
                    <a:pt x="4095254" y="84562"/>
                  </a:cubicBezTo>
                  <a:cubicBezTo>
                    <a:pt x="4091711" y="75126"/>
                    <a:pt x="4087514" y="65817"/>
                    <a:pt x="4083583" y="56616"/>
                  </a:cubicBezTo>
                  <a:cubicBezTo>
                    <a:pt x="4079881" y="47243"/>
                    <a:pt x="4073956" y="39179"/>
                    <a:pt x="4069200" y="30594"/>
                  </a:cubicBezTo>
                  <a:cubicBezTo>
                    <a:pt x="4064488" y="21920"/>
                    <a:pt x="4058513" y="14300"/>
                    <a:pt x="4052557" y="6769"/>
                  </a:cubicBezTo>
                  <a:cubicBezTo>
                    <a:pt x="4050709" y="4394"/>
                    <a:pt x="4048658" y="2305"/>
                    <a:pt x="4046753" y="0"/>
                  </a:cubicBezTo>
                  <a:lnTo>
                    <a:pt x="3988320" y="36683"/>
                  </a:lnTo>
                  <a:cubicBezTo>
                    <a:pt x="3991146" y="40392"/>
                    <a:pt x="3994048" y="44049"/>
                    <a:pt x="3996702" y="47910"/>
                  </a:cubicBezTo>
                  <a:cubicBezTo>
                    <a:pt x="4000925" y="53936"/>
                    <a:pt x="4005294" y="59943"/>
                    <a:pt x="4008412" y="66700"/>
                  </a:cubicBezTo>
                  <a:cubicBezTo>
                    <a:pt x="4011606" y="73374"/>
                    <a:pt x="4016114" y="79508"/>
                    <a:pt x="4018489" y="86620"/>
                  </a:cubicBezTo>
                  <a:cubicBezTo>
                    <a:pt x="4021232" y="93573"/>
                    <a:pt x="4023975" y="100571"/>
                    <a:pt x="4026750" y="107619"/>
                  </a:cubicBezTo>
                  <a:cubicBezTo>
                    <a:pt x="4028833" y="115201"/>
                    <a:pt x="4030916" y="122840"/>
                    <a:pt x="4033018" y="130505"/>
                  </a:cubicBezTo>
                  <a:cubicBezTo>
                    <a:pt x="4039965" y="161442"/>
                    <a:pt x="4043699" y="192570"/>
                    <a:pt x="4041393" y="222827"/>
                  </a:cubicBezTo>
                  <a:cubicBezTo>
                    <a:pt x="4041648" y="230441"/>
                    <a:pt x="4039742" y="237820"/>
                    <a:pt x="4039114" y="245256"/>
                  </a:cubicBezTo>
                  <a:cubicBezTo>
                    <a:pt x="4038263" y="252679"/>
                    <a:pt x="4037539" y="260083"/>
                    <a:pt x="4035596" y="267214"/>
                  </a:cubicBezTo>
                  <a:cubicBezTo>
                    <a:pt x="4034040" y="274434"/>
                    <a:pt x="4032504" y="281584"/>
                    <a:pt x="4030973" y="288658"/>
                  </a:cubicBezTo>
                  <a:cubicBezTo>
                    <a:pt x="4028795" y="295586"/>
                    <a:pt x="4026623" y="302450"/>
                    <a:pt x="4024483" y="309219"/>
                  </a:cubicBezTo>
                  <a:cubicBezTo>
                    <a:pt x="4022636" y="316128"/>
                    <a:pt x="4019969" y="322649"/>
                    <a:pt x="4017187" y="329056"/>
                  </a:cubicBezTo>
                  <a:cubicBezTo>
                    <a:pt x="4014476" y="335476"/>
                    <a:pt x="4012044" y="341985"/>
                    <a:pt x="4009237" y="348214"/>
                  </a:cubicBezTo>
                  <a:cubicBezTo>
                    <a:pt x="4006107" y="354310"/>
                    <a:pt x="4003027" y="360299"/>
                    <a:pt x="3999966" y="366210"/>
                  </a:cubicBezTo>
                  <a:cubicBezTo>
                    <a:pt x="3998455" y="369195"/>
                    <a:pt x="3996956" y="372148"/>
                    <a:pt x="3995470" y="375081"/>
                  </a:cubicBezTo>
                  <a:cubicBezTo>
                    <a:pt x="3993718" y="377856"/>
                    <a:pt x="3991984" y="380618"/>
                    <a:pt x="3990263" y="383362"/>
                  </a:cubicBezTo>
                  <a:cubicBezTo>
                    <a:pt x="3986828" y="388886"/>
                    <a:pt x="3983443" y="394328"/>
                    <a:pt x="3980141" y="399662"/>
                  </a:cubicBezTo>
                  <a:cubicBezTo>
                    <a:pt x="3976801" y="405022"/>
                    <a:pt x="3972775" y="409701"/>
                    <a:pt x="3969245" y="414661"/>
                  </a:cubicBezTo>
                  <a:cubicBezTo>
                    <a:pt x="3965581" y="419500"/>
                    <a:pt x="3962133" y="424446"/>
                    <a:pt x="3958475" y="429037"/>
                  </a:cubicBezTo>
                  <a:cubicBezTo>
                    <a:pt x="3954589" y="433431"/>
                    <a:pt x="3950785" y="437730"/>
                    <a:pt x="3947071" y="441928"/>
                  </a:cubicBezTo>
                  <a:cubicBezTo>
                    <a:pt x="3916997" y="475500"/>
                    <a:pt x="3886815" y="498214"/>
                    <a:pt x="3864775" y="512210"/>
                  </a:cubicBezTo>
                  <a:cubicBezTo>
                    <a:pt x="3853910" y="519563"/>
                    <a:pt x="3844601" y="523741"/>
                    <a:pt x="3838613" y="527430"/>
                  </a:cubicBezTo>
                  <a:cubicBezTo>
                    <a:pt x="3832504" y="530885"/>
                    <a:pt x="3829291" y="532714"/>
                    <a:pt x="3829291" y="532714"/>
                  </a:cubicBezTo>
                  <a:cubicBezTo>
                    <a:pt x="3829291" y="532714"/>
                    <a:pt x="3832872" y="531895"/>
                    <a:pt x="3839686" y="530351"/>
                  </a:cubicBezTo>
                  <a:cubicBezTo>
                    <a:pt x="3846410" y="528504"/>
                    <a:pt x="3856882" y="526916"/>
                    <a:pt x="3869575" y="522477"/>
                  </a:cubicBezTo>
                  <a:cubicBezTo>
                    <a:pt x="3895178" y="514261"/>
                    <a:pt x="3931939" y="498601"/>
                    <a:pt x="3971575" y="468636"/>
                  </a:cubicBezTo>
                  <a:cubicBezTo>
                    <a:pt x="3976490" y="464820"/>
                    <a:pt x="3981519" y="460908"/>
                    <a:pt x="3986657" y="456920"/>
                  </a:cubicBezTo>
                  <a:cubicBezTo>
                    <a:pt x="3991571" y="452666"/>
                    <a:pt x="3996302" y="447992"/>
                    <a:pt x="4001293" y="443331"/>
                  </a:cubicBezTo>
                  <a:cubicBezTo>
                    <a:pt x="4006145" y="438562"/>
                    <a:pt x="4011517" y="434016"/>
                    <a:pt x="4016228" y="428694"/>
                  </a:cubicBezTo>
                  <a:cubicBezTo>
                    <a:pt x="4020896" y="423322"/>
                    <a:pt x="4025658" y="417842"/>
                    <a:pt x="4030497" y="412273"/>
                  </a:cubicBezTo>
                  <a:cubicBezTo>
                    <a:pt x="4032916" y="409447"/>
                    <a:pt x="4035348" y="406615"/>
                    <a:pt x="4037806" y="403752"/>
                  </a:cubicBezTo>
                  <a:cubicBezTo>
                    <a:pt x="4040003" y="400678"/>
                    <a:pt x="4042206" y="397579"/>
                    <a:pt x="4044429" y="394461"/>
                  </a:cubicBezTo>
                  <a:cubicBezTo>
                    <a:pt x="4048855" y="388162"/>
                    <a:pt x="4053351" y="381761"/>
                    <a:pt x="4057916" y="375259"/>
                  </a:cubicBezTo>
                  <a:cubicBezTo>
                    <a:pt x="4062107" y="368522"/>
                    <a:pt x="4065930" y="361384"/>
                    <a:pt x="4070000" y="354253"/>
                  </a:cubicBezTo>
                  <a:cubicBezTo>
                    <a:pt x="4074128" y="347135"/>
                    <a:pt x="4078128" y="339801"/>
                    <a:pt x="4081272" y="331933"/>
                  </a:cubicBezTo>
                  <a:cubicBezTo>
                    <a:pt x="4084637" y="324129"/>
                    <a:pt x="4088047" y="316242"/>
                    <a:pt x="4091489" y="308254"/>
                  </a:cubicBezTo>
                  <a:cubicBezTo>
                    <a:pt x="4094124" y="299923"/>
                    <a:pt x="4096791" y="291503"/>
                    <a:pt x="4099477" y="282994"/>
                  </a:cubicBezTo>
                  <a:cubicBezTo>
                    <a:pt x="4102461" y="274523"/>
                    <a:pt x="4104163" y="265614"/>
                    <a:pt x="4105903" y="256603"/>
                  </a:cubicBezTo>
                  <a:cubicBezTo>
                    <a:pt x="4105941" y="256362"/>
                    <a:pt x="4106005" y="256114"/>
                    <a:pt x="4106049" y="255866"/>
                  </a:cubicBezTo>
                  <a:cubicBezTo>
                    <a:pt x="4122166" y="257327"/>
                    <a:pt x="4144124" y="260584"/>
                    <a:pt x="4166787" y="271322"/>
                  </a:cubicBezTo>
                  <a:cubicBezTo>
                    <a:pt x="4178903" y="276459"/>
                    <a:pt x="4190460" y="284962"/>
                    <a:pt x="4201725" y="294309"/>
                  </a:cubicBezTo>
                  <a:cubicBezTo>
                    <a:pt x="4212666" y="304342"/>
                    <a:pt x="4222654" y="316458"/>
                    <a:pt x="4231608" y="330238"/>
                  </a:cubicBezTo>
                  <a:cubicBezTo>
                    <a:pt x="4248746" y="358413"/>
                    <a:pt x="4261199" y="393776"/>
                    <a:pt x="4265187" y="432466"/>
                  </a:cubicBezTo>
                  <a:cubicBezTo>
                    <a:pt x="4269733" y="471062"/>
                    <a:pt x="4265771" y="508546"/>
                    <a:pt x="4255776" y="540785"/>
                  </a:cubicBezTo>
                  <a:cubicBezTo>
                    <a:pt x="4245590" y="572966"/>
                    <a:pt x="4228725" y="599706"/>
                    <a:pt x="4210100" y="619544"/>
                  </a:cubicBezTo>
                  <a:cubicBezTo>
                    <a:pt x="4191603" y="639330"/>
                    <a:pt x="4171810" y="651611"/>
                    <a:pt x="4157827" y="660374"/>
                  </a:cubicBezTo>
                  <a:cubicBezTo>
                    <a:pt x="4150925" y="636587"/>
                    <a:pt x="4141546" y="615283"/>
                    <a:pt x="4131424" y="596760"/>
                  </a:cubicBezTo>
                  <a:cubicBezTo>
                    <a:pt x="4107726" y="553650"/>
                    <a:pt x="4080548" y="524859"/>
                    <a:pt x="4060882" y="506825"/>
                  </a:cubicBezTo>
                  <a:cubicBezTo>
                    <a:pt x="4051242" y="497547"/>
                    <a:pt x="4042860" y="491388"/>
                    <a:pt x="4037342" y="487070"/>
                  </a:cubicBezTo>
                  <a:cubicBezTo>
                    <a:pt x="4031830" y="482815"/>
                    <a:pt x="4028916" y="480561"/>
                    <a:pt x="4028916" y="480561"/>
                  </a:cubicBezTo>
                  <a:cubicBezTo>
                    <a:pt x="4028916" y="480561"/>
                    <a:pt x="4031297" y="483374"/>
                    <a:pt x="4035818" y="488689"/>
                  </a:cubicBezTo>
                  <a:cubicBezTo>
                    <a:pt x="4040327" y="494017"/>
                    <a:pt x="4047210" y="501580"/>
                    <a:pt x="4054881" y="512286"/>
                  </a:cubicBezTo>
                  <a:cubicBezTo>
                    <a:pt x="4070610" y="533139"/>
                    <a:pt x="4091597" y="565003"/>
                    <a:pt x="4107859" y="607637"/>
                  </a:cubicBezTo>
                  <a:cubicBezTo>
                    <a:pt x="4118222" y="634809"/>
                    <a:pt x="4125080" y="663041"/>
                    <a:pt x="4127804" y="692016"/>
                  </a:cubicBezTo>
                  <a:cubicBezTo>
                    <a:pt x="4132040" y="737279"/>
                    <a:pt x="4119454" y="806138"/>
                    <a:pt x="4098366" y="845870"/>
                  </a:cubicBezTo>
                  <a:cubicBezTo>
                    <a:pt x="4096537" y="849306"/>
                    <a:pt x="4094930" y="852798"/>
                    <a:pt x="4092962" y="856240"/>
                  </a:cubicBezTo>
                  <a:lnTo>
                    <a:pt x="4086402" y="866438"/>
                  </a:lnTo>
                  <a:cubicBezTo>
                    <a:pt x="4082034" y="873271"/>
                    <a:pt x="4077652" y="880173"/>
                    <a:pt x="4073232" y="887114"/>
                  </a:cubicBezTo>
                  <a:cubicBezTo>
                    <a:pt x="4068762" y="894010"/>
                    <a:pt x="4063161" y="900061"/>
                    <a:pt x="4058189" y="906691"/>
                  </a:cubicBezTo>
                  <a:cubicBezTo>
                    <a:pt x="4052912" y="913034"/>
                    <a:pt x="4048391" y="920197"/>
                    <a:pt x="4042213" y="925791"/>
                  </a:cubicBezTo>
                  <a:cubicBezTo>
                    <a:pt x="4036415" y="931760"/>
                    <a:pt x="4030637" y="937691"/>
                    <a:pt x="4024909" y="943584"/>
                  </a:cubicBezTo>
                  <a:cubicBezTo>
                    <a:pt x="4019270" y="949591"/>
                    <a:pt x="4012438" y="954119"/>
                    <a:pt x="4006392" y="959465"/>
                  </a:cubicBezTo>
                  <a:cubicBezTo>
                    <a:pt x="3994480" y="970540"/>
                    <a:pt x="3980402" y="978071"/>
                    <a:pt x="3967537" y="987037"/>
                  </a:cubicBezTo>
                  <a:cubicBezTo>
                    <a:pt x="3960774" y="990911"/>
                    <a:pt x="3953675" y="994111"/>
                    <a:pt x="3946880" y="997724"/>
                  </a:cubicBezTo>
                  <a:lnTo>
                    <a:pt x="3936657" y="1002988"/>
                  </a:lnTo>
                  <a:cubicBezTo>
                    <a:pt x="3933145" y="1004506"/>
                    <a:pt x="3929545" y="1005693"/>
                    <a:pt x="3926008" y="1007071"/>
                  </a:cubicBezTo>
                  <a:cubicBezTo>
                    <a:pt x="3918934" y="1009783"/>
                    <a:pt x="3911923" y="1012475"/>
                    <a:pt x="3904989" y="1015123"/>
                  </a:cubicBezTo>
                  <a:cubicBezTo>
                    <a:pt x="3897782" y="1017035"/>
                    <a:pt x="3890651" y="1018933"/>
                    <a:pt x="3883628" y="1020800"/>
                  </a:cubicBezTo>
                  <a:cubicBezTo>
                    <a:pt x="3826891" y="1035615"/>
                    <a:pt x="3771715" y="1033297"/>
                    <a:pt x="3726453" y="1026458"/>
                  </a:cubicBezTo>
                  <a:cubicBezTo>
                    <a:pt x="3699262" y="1022572"/>
                    <a:pt x="3675710" y="1016266"/>
                    <a:pt x="3655758" y="1010088"/>
                  </a:cubicBezTo>
                  <a:cubicBezTo>
                    <a:pt x="3652907" y="1008614"/>
                    <a:pt x="3649897" y="1007084"/>
                    <a:pt x="3647205" y="1005687"/>
                  </a:cubicBezTo>
                  <a:cubicBezTo>
                    <a:pt x="3644569" y="1004379"/>
                    <a:pt x="3642055" y="1003065"/>
                    <a:pt x="3639597" y="1001795"/>
                  </a:cubicBezTo>
                  <a:cubicBezTo>
                    <a:pt x="3647205" y="999343"/>
                    <a:pt x="3654571" y="996099"/>
                    <a:pt x="3661949" y="993286"/>
                  </a:cubicBezTo>
                  <a:lnTo>
                    <a:pt x="3674262" y="988237"/>
                  </a:lnTo>
                  <a:lnTo>
                    <a:pt x="3685711" y="982154"/>
                  </a:lnTo>
                  <a:cubicBezTo>
                    <a:pt x="3693242" y="978014"/>
                    <a:pt x="3700868" y="974223"/>
                    <a:pt x="3707790" y="969289"/>
                  </a:cubicBezTo>
                  <a:cubicBezTo>
                    <a:pt x="3736371" y="951274"/>
                    <a:pt x="3760876" y="929062"/>
                    <a:pt x="3780123" y="904640"/>
                  </a:cubicBezTo>
                  <a:cubicBezTo>
                    <a:pt x="3799395" y="880287"/>
                    <a:pt x="3814152" y="854316"/>
                    <a:pt x="3823239" y="828243"/>
                  </a:cubicBezTo>
                  <a:cubicBezTo>
                    <a:pt x="3831831" y="802043"/>
                    <a:pt x="3836663" y="776725"/>
                    <a:pt x="3836117" y="753541"/>
                  </a:cubicBezTo>
                  <a:cubicBezTo>
                    <a:pt x="3836352" y="707097"/>
                    <a:pt x="3821290" y="672541"/>
                    <a:pt x="3808990" y="651802"/>
                  </a:cubicBezTo>
                  <a:cubicBezTo>
                    <a:pt x="3807529" y="649147"/>
                    <a:pt x="3806151" y="646639"/>
                    <a:pt x="3804862" y="644283"/>
                  </a:cubicBezTo>
                  <a:cubicBezTo>
                    <a:pt x="3803307" y="642080"/>
                    <a:pt x="3801846" y="640022"/>
                    <a:pt x="3800487" y="638105"/>
                  </a:cubicBezTo>
                  <a:cubicBezTo>
                    <a:pt x="3797763" y="634333"/>
                    <a:pt x="3795458" y="631158"/>
                    <a:pt x="3793597" y="628586"/>
                  </a:cubicBezTo>
                  <a:cubicBezTo>
                    <a:pt x="3789857" y="623538"/>
                    <a:pt x="3787889" y="620883"/>
                    <a:pt x="3787889" y="620883"/>
                  </a:cubicBezTo>
                  <a:cubicBezTo>
                    <a:pt x="3787889" y="620883"/>
                    <a:pt x="3788905" y="624046"/>
                    <a:pt x="3790848" y="630053"/>
                  </a:cubicBezTo>
                  <a:cubicBezTo>
                    <a:pt x="3791826" y="633006"/>
                    <a:pt x="3793032" y="636670"/>
                    <a:pt x="3794455" y="640975"/>
                  </a:cubicBezTo>
                  <a:cubicBezTo>
                    <a:pt x="3795160" y="643121"/>
                    <a:pt x="3795915" y="645413"/>
                    <a:pt x="3796734" y="647865"/>
                  </a:cubicBezTo>
                  <a:cubicBezTo>
                    <a:pt x="3797274" y="650417"/>
                    <a:pt x="3797852" y="653122"/>
                    <a:pt x="3798462" y="655986"/>
                  </a:cubicBezTo>
                  <a:cubicBezTo>
                    <a:pt x="3804208" y="678294"/>
                    <a:pt x="3808749" y="712063"/>
                    <a:pt x="3800049" y="750036"/>
                  </a:cubicBezTo>
                  <a:cubicBezTo>
                    <a:pt x="3796436" y="769061"/>
                    <a:pt x="3788206" y="788663"/>
                    <a:pt x="3777907" y="808215"/>
                  </a:cubicBezTo>
                  <a:cubicBezTo>
                    <a:pt x="3767093" y="827690"/>
                    <a:pt x="3752202" y="846404"/>
                    <a:pt x="3734574" y="863828"/>
                  </a:cubicBezTo>
                  <a:cubicBezTo>
                    <a:pt x="3699567" y="898778"/>
                    <a:pt x="3649376" y="926655"/>
                    <a:pt x="3595528" y="938637"/>
                  </a:cubicBezTo>
                  <a:cubicBezTo>
                    <a:pt x="3540455" y="949718"/>
                    <a:pt x="3483438" y="945362"/>
                    <a:pt x="3433013" y="932592"/>
                  </a:cubicBezTo>
                  <a:cubicBezTo>
                    <a:pt x="3382359" y="920191"/>
                    <a:pt x="3337648" y="901172"/>
                    <a:pt x="3301784" y="881646"/>
                  </a:cubicBezTo>
                  <a:cubicBezTo>
                    <a:pt x="3265919" y="862006"/>
                    <a:pt x="3238442" y="842206"/>
                    <a:pt x="3220205" y="827366"/>
                  </a:cubicBezTo>
                  <a:cubicBezTo>
                    <a:pt x="3210883" y="820115"/>
                    <a:pt x="3204508" y="813568"/>
                    <a:pt x="3199638" y="809529"/>
                  </a:cubicBezTo>
                  <a:cubicBezTo>
                    <a:pt x="3194900" y="805376"/>
                    <a:pt x="3192405" y="803179"/>
                    <a:pt x="3192405" y="803179"/>
                  </a:cubicBezTo>
                  <a:cubicBezTo>
                    <a:pt x="3192405" y="803179"/>
                    <a:pt x="3194069" y="806037"/>
                    <a:pt x="3197205" y="811472"/>
                  </a:cubicBezTo>
                  <a:cubicBezTo>
                    <a:pt x="3200546" y="816768"/>
                    <a:pt x="3204825" y="825239"/>
                    <a:pt x="3211861" y="835025"/>
                  </a:cubicBezTo>
                  <a:cubicBezTo>
                    <a:pt x="3225520" y="854906"/>
                    <a:pt x="3247809" y="882497"/>
                    <a:pt x="3281064" y="911377"/>
                  </a:cubicBezTo>
                  <a:cubicBezTo>
                    <a:pt x="3314306" y="940079"/>
                    <a:pt x="3358864" y="969759"/>
                    <a:pt x="3414776" y="990974"/>
                  </a:cubicBezTo>
                  <a:cubicBezTo>
                    <a:pt x="3428511" y="996848"/>
                    <a:pt x="3443560" y="1000404"/>
                    <a:pt x="3458660" y="1004944"/>
                  </a:cubicBezTo>
                  <a:cubicBezTo>
                    <a:pt x="3466280" y="1007002"/>
                    <a:pt x="3474243" y="1008233"/>
                    <a:pt x="3482168" y="1009872"/>
                  </a:cubicBezTo>
                  <a:cubicBezTo>
                    <a:pt x="3490144" y="1011402"/>
                    <a:pt x="3498164" y="1013104"/>
                    <a:pt x="3506508" y="1013631"/>
                  </a:cubicBezTo>
                  <a:cubicBezTo>
                    <a:pt x="3514826" y="1014387"/>
                    <a:pt x="3523202" y="1015149"/>
                    <a:pt x="3531647" y="1015917"/>
                  </a:cubicBezTo>
                  <a:cubicBezTo>
                    <a:pt x="3540182" y="1016152"/>
                    <a:pt x="3548837" y="1015873"/>
                    <a:pt x="3557536" y="1015777"/>
                  </a:cubicBezTo>
                  <a:cubicBezTo>
                    <a:pt x="3561899" y="1015638"/>
                    <a:pt x="3566267" y="1015739"/>
                    <a:pt x="3570662" y="1015364"/>
                  </a:cubicBezTo>
                  <a:lnTo>
                    <a:pt x="3583876" y="1013733"/>
                  </a:lnTo>
                  <a:cubicBezTo>
                    <a:pt x="3585749" y="1013434"/>
                    <a:pt x="3587661" y="1013231"/>
                    <a:pt x="3589553" y="1013002"/>
                  </a:cubicBezTo>
                  <a:cubicBezTo>
                    <a:pt x="3591953" y="1016908"/>
                    <a:pt x="3594944" y="1021626"/>
                    <a:pt x="3597725" y="1027753"/>
                  </a:cubicBezTo>
                  <a:cubicBezTo>
                    <a:pt x="3606450" y="1044778"/>
                    <a:pt x="3616350" y="1070762"/>
                    <a:pt x="3619893" y="1102531"/>
                  </a:cubicBezTo>
                  <a:cubicBezTo>
                    <a:pt x="3623811" y="1134148"/>
                    <a:pt x="3618865" y="1172000"/>
                    <a:pt x="3601516" y="1206118"/>
                  </a:cubicBezTo>
                  <a:cubicBezTo>
                    <a:pt x="3583533" y="1239843"/>
                    <a:pt x="3552990" y="1268717"/>
                    <a:pt x="3511492" y="1283449"/>
                  </a:cubicBezTo>
                  <a:cubicBezTo>
                    <a:pt x="3472694" y="1298346"/>
                    <a:pt x="3429438" y="1299781"/>
                    <a:pt x="3389490" y="1295368"/>
                  </a:cubicBezTo>
                  <a:cubicBezTo>
                    <a:pt x="3373577" y="1290491"/>
                    <a:pt x="3359810" y="1288630"/>
                    <a:pt x="3349580" y="1287094"/>
                  </a:cubicBezTo>
                  <a:cubicBezTo>
                    <a:pt x="3345281" y="1286808"/>
                    <a:pt x="3341624" y="1286598"/>
                    <a:pt x="3338417" y="1286427"/>
                  </a:cubicBezTo>
                  <a:cubicBezTo>
                    <a:pt x="3314153" y="1280674"/>
                    <a:pt x="3291592" y="1273384"/>
                    <a:pt x="3271869" y="1265961"/>
                  </a:cubicBezTo>
                  <a:cubicBezTo>
                    <a:pt x="3240512" y="1253807"/>
                    <a:pt x="3215430" y="1241310"/>
                    <a:pt x="3198647" y="1231563"/>
                  </a:cubicBezTo>
                  <a:cubicBezTo>
                    <a:pt x="3189947" y="1227029"/>
                    <a:pt x="3183832" y="1222622"/>
                    <a:pt x="3179267" y="1220063"/>
                  </a:cubicBezTo>
                  <a:cubicBezTo>
                    <a:pt x="3174784" y="1217371"/>
                    <a:pt x="3172428" y="1215955"/>
                    <a:pt x="3172428" y="1215955"/>
                  </a:cubicBezTo>
                  <a:cubicBezTo>
                    <a:pt x="3172428" y="1215955"/>
                    <a:pt x="3174060" y="1218152"/>
                    <a:pt x="3177152" y="1222343"/>
                  </a:cubicBezTo>
                  <a:cubicBezTo>
                    <a:pt x="3180391" y="1226381"/>
                    <a:pt x="3184702" y="1232966"/>
                    <a:pt x="3191427" y="1240301"/>
                  </a:cubicBezTo>
                  <a:cubicBezTo>
                    <a:pt x="3204317" y="1255610"/>
                    <a:pt x="3224999" y="1276280"/>
                    <a:pt x="3254457" y="1297755"/>
                  </a:cubicBezTo>
                  <a:cubicBezTo>
                    <a:pt x="3284010" y="1318818"/>
                    <a:pt x="3322427" y="1341285"/>
                    <a:pt x="3370726" y="1354575"/>
                  </a:cubicBezTo>
                  <a:cubicBezTo>
                    <a:pt x="3385527" y="1359033"/>
                    <a:pt x="3401460" y="1362062"/>
                    <a:pt x="3418058" y="1363979"/>
                  </a:cubicBezTo>
                  <a:cubicBezTo>
                    <a:pt x="3425939" y="1376470"/>
                    <a:pt x="3432429" y="1390465"/>
                    <a:pt x="3436461" y="1405648"/>
                  </a:cubicBezTo>
                  <a:cubicBezTo>
                    <a:pt x="3444036" y="1433804"/>
                    <a:pt x="3442550" y="1466361"/>
                    <a:pt x="3432708" y="1499184"/>
                  </a:cubicBezTo>
                  <a:cubicBezTo>
                    <a:pt x="3422561" y="1531975"/>
                    <a:pt x="3404946" y="1561471"/>
                    <a:pt x="3384067" y="1584617"/>
                  </a:cubicBezTo>
                  <a:cubicBezTo>
                    <a:pt x="3363360" y="1608099"/>
                    <a:pt x="3338950" y="1624736"/>
                    <a:pt x="3316287" y="1636077"/>
                  </a:cubicBezTo>
                  <a:cubicBezTo>
                    <a:pt x="3293491" y="1647348"/>
                    <a:pt x="3272370" y="1652720"/>
                    <a:pt x="3257454" y="1656156"/>
                  </a:cubicBezTo>
                  <a:cubicBezTo>
                    <a:pt x="3242195" y="1658785"/>
                    <a:pt x="3233680" y="1660245"/>
                    <a:pt x="3233680" y="1660245"/>
                  </a:cubicBezTo>
                  <a:cubicBezTo>
                    <a:pt x="3233680" y="1660245"/>
                    <a:pt x="3241719" y="1663274"/>
                    <a:pt x="3257245" y="1667471"/>
                  </a:cubicBezTo>
                  <a:cubicBezTo>
                    <a:pt x="3272758" y="1670786"/>
                    <a:pt x="3296361" y="1674717"/>
                    <a:pt x="3326257" y="1670926"/>
                  </a:cubicBezTo>
                  <a:cubicBezTo>
                    <a:pt x="3355784" y="1667071"/>
                    <a:pt x="3391979" y="1655451"/>
                    <a:pt x="3424885" y="1630165"/>
                  </a:cubicBezTo>
                  <a:cubicBezTo>
                    <a:pt x="3457822" y="1605426"/>
                    <a:pt x="3487483" y="1567503"/>
                    <a:pt x="3502012" y="1520443"/>
                  </a:cubicBezTo>
                  <a:cubicBezTo>
                    <a:pt x="3516464" y="1473549"/>
                    <a:pt x="3512896" y="1422469"/>
                    <a:pt x="3493439" y="1383404"/>
                  </a:cubicBezTo>
                  <a:cubicBezTo>
                    <a:pt x="3490106" y="1376591"/>
                    <a:pt x="3486321" y="1370349"/>
                    <a:pt x="3482371" y="1364373"/>
                  </a:cubicBezTo>
                  <a:cubicBezTo>
                    <a:pt x="3500475" y="1362176"/>
                    <a:pt x="3518877" y="1358055"/>
                    <a:pt x="3536924" y="1351324"/>
                  </a:cubicBezTo>
                  <a:cubicBezTo>
                    <a:pt x="3565969" y="1340383"/>
                    <a:pt x="3592969" y="1323797"/>
                    <a:pt x="3613499" y="1301807"/>
                  </a:cubicBezTo>
                  <a:cubicBezTo>
                    <a:pt x="3634174" y="1280191"/>
                    <a:pt x="3649440" y="1255052"/>
                    <a:pt x="3658044" y="1229480"/>
                  </a:cubicBezTo>
                  <a:cubicBezTo>
                    <a:pt x="3675043" y="1177899"/>
                    <a:pt x="3669144" y="1128820"/>
                    <a:pt x="3655040" y="1093673"/>
                  </a:cubicBezTo>
                  <a:cubicBezTo>
                    <a:pt x="3641058" y="1058068"/>
                    <a:pt x="3621462" y="1034745"/>
                    <a:pt x="3606793" y="1020972"/>
                  </a:cubicBezTo>
                  <a:cubicBezTo>
                    <a:pt x="3603256" y="1017358"/>
                    <a:pt x="3599795" y="1014482"/>
                    <a:pt x="3596716" y="1012088"/>
                  </a:cubicBezTo>
                  <a:cubicBezTo>
                    <a:pt x="3601332" y="1011510"/>
                    <a:pt x="3605942" y="1010799"/>
                    <a:pt x="3610508" y="1009561"/>
                  </a:cubicBezTo>
                  <a:cubicBezTo>
                    <a:pt x="3613499" y="1008786"/>
                    <a:pt x="3616445" y="1008030"/>
                    <a:pt x="3619417" y="1007268"/>
                  </a:cubicBezTo>
                  <a:cubicBezTo>
                    <a:pt x="3627247" y="1011567"/>
                    <a:pt x="3636054" y="1016482"/>
                    <a:pt x="3646239" y="1021714"/>
                  </a:cubicBezTo>
                  <a:cubicBezTo>
                    <a:pt x="3654278" y="1027671"/>
                    <a:pt x="3662800" y="1033995"/>
                    <a:pt x="3672166" y="1040936"/>
                  </a:cubicBezTo>
                  <a:cubicBezTo>
                    <a:pt x="3683285" y="1050169"/>
                    <a:pt x="3694868" y="1060837"/>
                    <a:pt x="3707517" y="1071778"/>
                  </a:cubicBezTo>
                  <a:cubicBezTo>
                    <a:pt x="3714000" y="1077067"/>
                    <a:pt x="3720058" y="1083265"/>
                    <a:pt x="3726141" y="1089837"/>
                  </a:cubicBezTo>
                  <a:cubicBezTo>
                    <a:pt x="3732295" y="1096270"/>
                    <a:pt x="3738651" y="1102899"/>
                    <a:pt x="3745191" y="1109713"/>
                  </a:cubicBezTo>
                  <a:cubicBezTo>
                    <a:pt x="3751973" y="1116253"/>
                    <a:pt x="3757993" y="1123892"/>
                    <a:pt x="3764146" y="1131697"/>
                  </a:cubicBezTo>
                  <a:cubicBezTo>
                    <a:pt x="3770363" y="1139393"/>
                    <a:pt x="3776726" y="1147298"/>
                    <a:pt x="3783253" y="1155401"/>
                  </a:cubicBezTo>
                  <a:cubicBezTo>
                    <a:pt x="3789711" y="1163510"/>
                    <a:pt x="3795083" y="1172781"/>
                    <a:pt x="3801268" y="1181633"/>
                  </a:cubicBezTo>
                  <a:cubicBezTo>
                    <a:pt x="3806983" y="1190840"/>
                    <a:pt x="3814089" y="1199318"/>
                    <a:pt x="3819023" y="1209522"/>
                  </a:cubicBezTo>
                  <a:cubicBezTo>
                    <a:pt x="3824420" y="1219352"/>
                    <a:pt x="3829919" y="1229391"/>
                    <a:pt x="3835507" y="1239621"/>
                  </a:cubicBezTo>
                  <a:cubicBezTo>
                    <a:pt x="3841496" y="1249578"/>
                    <a:pt x="3845229" y="1261002"/>
                    <a:pt x="3850347" y="1271828"/>
                  </a:cubicBezTo>
                  <a:cubicBezTo>
                    <a:pt x="3860946" y="1293406"/>
                    <a:pt x="3867480" y="1317523"/>
                    <a:pt x="3875811" y="1341437"/>
                  </a:cubicBezTo>
                  <a:cubicBezTo>
                    <a:pt x="3881628" y="1366246"/>
                    <a:pt x="3888638" y="1391361"/>
                    <a:pt x="3891597" y="1418024"/>
                  </a:cubicBezTo>
                  <a:cubicBezTo>
                    <a:pt x="3898798" y="1470850"/>
                    <a:pt x="3900925" y="1527232"/>
                    <a:pt x="3892689" y="1584813"/>
                  </a:cubicBezTo>
                  <a:cubicBezTo>
                    <a:pt x="3891514" y="1599253"/>
                    <a:pt x="3887717" y="1613560"/>
                    <a:pt x="3885444" y="1628114"/>
                  </a:cubicBezTo>
                  <a:cubicBezTo>
                    <a:pt x="3883977" y="1635366"/>
                    <a:pt x="3883190" y="1642738"/>
                    <a:pt x="3881208" y="1649933"/>
                  </a:cubicBezTo>
                  <a:lnTo>
                    <a:pt x="3875417" y="1671643"/>
                  </a:lnTo>
                  <a:cubicBezTo>
                    <a:pt x="3868458" y="1701266"/>
                    <a:pt x="3858672" y="1728870"/>
                    <a:pt x="3846690" y="1756587"/>
                  </a:cubicBezTo>
                  <a:cubicBezTo>
                    <a:pt x="3797458" y="1867096"/>
                    <a:pt x="3711352" y="1953139"/>
                    <a:pt x="3622484" y="2015343"/>
                  </a:cubicBezTo>
                  <a:cubicBezTo>
                    <a:pt x="3539909" y="2072874"/>
                    <a:pt x="3455098" y="2112136"/>
                    <a:pt x="3379711" y="2139022"/>
                  </a:cubicBezTo>
                  <a:cubicBezTo>
                    <a:pt x="3373367" y="2141289"/>
                    <a:pt x="3366960" y="2143613"/>
                    <a:pt x="3360762" y="2145709"/>
                  </a:cubicBezTo>
                  <a:cubicBezTo>
                    <a:pt x="3282727" y="2172119"/>
                    <a:pt x="3216160" y="2185092"/>
                    <a:pt x="3168954" y="2192159"/>
                  </a:cubicBezTo>
                  <a:cubicBezTo>
                    <a:pt x="3171482" y="2188102"/>
                    <a:pt x="3173749" y="2183942"/>
                    <a:pt x="3176187" y="2179853"/>
                  </a:cubicBezTo>
                  <a:cubicBezTo>
                    <a:pt x="3225165" y="2097658"/>
                    <a:pt x="3256610" y="2008955"/>
                    <a:pt x="3265036" y="1921967"/>
                  </a:cubicBezTo>
                  <a:cubicBezTo>
                    <a:pt x="3265925" y="1905463"/>
                    <a:pt x="3266801" y="1889182"/>
                    <a:pt x="3267665" y="1873103"/>
                  </a:cubicBezTo>
                  <a:cubicBezTo>
                    <a:pt x="3267011" y="1857025"/>
                    <a:pt x="3266357" y="1841157"/>
                    <a:pt x="3265709" y="1825510"/>
                  </a:cubicBezTo>
                  <a:cubicBezTo>
                    <a:pt x="3262477" y="1794243"/>
                    <a:pt x="3257524" y="1764296"/>
                    <a:pt x="3249555" y="1736610"/>
                  </a:cubicBezTo>
                  <a:cubicBezTo>
                    <a:pt x="3234677" y="1680845"/>
                    <a:pt x="3213493" y="1632019"/>
                    <a:pt x="3190690" y="1589652"/>
                  </a:cubicBezTo>
                  <a:cubicBezTo>
                    <a:pt x="3167938" y="1547234"/>
                    <a:pt x="3143167" y="1511420"/>
                    <a:pt x="3119151" y="1482007"/>
                  </a:cubicBezTo>
                  <a:cubicBezTo>
                    <a:pt x="3095155" y="1452594"/>
                    <a:pt x="3072237" y="1429264"/>
                    <a:pt x="3051848" y="1412201"/>
                  </a:cubicBezTo>
                  <a:cubicBezTo>
                    <a:pt x="3046806" y="1407896"/>
                    <a:pt x="3042037" y="1403864"/>
                    <a:pt x="3037566" y="1400048"/>
                  </a:cubicBezTo>
                  <a:cubicBezTo>
                    <a:pt x="3032817" y="1396574"/>
                    <a:pt x="3028384" y="1393342"/>
                    <a:pt x="3024263" y="1390313"/>
                  </a:cubicBezTo>
                  <a:cubicBezTo>
                    <a:pt x="3016135" y="1384198"/>
                    <a:pt x="3009112" y="1379302"/>
                    <a:pt x="3003016" y="1375886"/>
                  </a:cubicBezTo>
                  <a:cubicBezTo>
                    <a:pt x="2996177" y="1371752"/>
                    <a:pt x="2991453" y="1368901"/>
                    <a:pt x="2988481" y="1367104"/>
                  </a:cubicBezTo>
                  <a:cubicBezTo>
                    <a:pt x="2989707" y="1337043"/>
                    <a:pt x="2985230" y="1307795"/>
                    <a:pt x="2976435" y="1281607"/>
                  </a:cubicBezTo>
                  <a:cubicBezTo>
                    <a:pt x="2967253" y="1254956"/>
                    <a:pt x="2952902" y="1232293"/>
                    <a:pt x="2937725" y="1213383"/>
                  </a:cubicBezTo>
                  <a:cubicBezTo>
                    <a:pt x="2929362" y="1204563"/>
                    <a:pt x="2921628" y="1195800"/>
                    <a:pt x="2913087" y="1188764"/>
                  </a:cubicBezTo>
                  <a:cubicBezTo>
                    <a:pt x="2908769" y="1185341"/>
                    <a:pt x="2904534" y="1181982"/>
                    <a:pt x="2900394" y="1178706"/>
                  </a:cubicBezTo>
                  <a:cubicBezTo>
                    <a:pt x="2896349" y="1175346"/>
                    <a:pt x="2892190" y="1172387"/>
                    <a:pt x="2887814" y="1169943"/>
                  </a:cubicBezTo>
                  <a:cubicBezTo>
                    <a:pt x="2879197" y="1164939"/>
                    <a:pt x="2871508" y="1159535"/>
                    <a:pt x="2863418" y="1155953"/>
                  </a:cubicBezTo>
                  <a:cubicBezTo>
                    <a:pt x="2855423" y="1152410"/>
                    <a:pt x="2847879" y="1149064"/>
                    <a:pt x="2840818" y="1145940"/>
                  </a:cubicBezTo>
                  <a:cubicBezTo>
                    <a:pt x="2826302" y="1140898"/>
                    <a:pt x="2813843" y="1137050"/>
                    <a:pt x="2803594" y="1134510"/>
                  </a:cubicBezTo>
                  <a:cubicBezTo>
                    <a:pt x="2782697" y="1130407"/>
                    <a:pt x="2771400" y="1128655"/>
                    <a:pt x="2771400" y="1128655"/>
                  </a:cubicBezTo>
                  <a:cubicBezTo>
                    <a:pt x="2771400" y="1128655"/>
                    <a:pt x="2781350" y="1134478"/>
                    <a:pt x="2799251" y="1144974"/>
                  </a:cubicBezTo>
                  <a:cubicBezTo>
                    <a:pt x="2807906" y="1150531"/>
                    <a:pt x="2818161" y="1157751"/>
                    <a:pt x="2829687" y="1165993"/>
                  </a:cubicBezTo>
                  <a:cubicBezTo>
                    <a:pt x="2835109" y="1170514"/>
                    <a:pt x="2840901" y="1175353"/>
                    <a:pt x="2847047" y="1180484"/>
                  </a:cubicBezTo>
                  <a:cubicBezTo>
                    <a:pt x="2853207" y="1185456"/>
                    <a:pt x="2858566" y="1191971"/>
                    <a:pt x="2864751" y="1197895"/>
                  </a:cubicBezTo>
                  <a:cubicBezTo>
                    <a:pt x="2867914" y="1200804"/>
                    <a:pt x="2870758" y="1204137"/>
                    <a:pt x="2873413" y="1207738"/>
                  </a:cubicBezTo>
                  <a:cubicBezTo>
                    <a:pt x="2876175" y="1211192"/>
                    <a:pt x="2878988" y="1214723"/>
                    <a:pt x="2881858" y="1218330"/>
                  </a:cubicBezTo>
                  <a:cubicBezTo>
                    <a:pt x="2887478" y="1225550"/>
                    <a:pt x="2892012" y="1233906"/>
                    <a:pt x="2897206" y="1241913"/>
                  </a:cubicBezTo>
                  <a:cubicBezTo>
                    <a:pt x="2905931" y="1259065"/>
                    <a:pt x="2913608" y="1277658"/>
                    <a:pt x="2917539" y="1298111"/>
                  </a:cubicBezTo>
                  <a:cubicBezTo>
                    <a:pt x="2925070" y="1338853"/>
                    <a:pt x="2920485" y="1385773"/>
                    <a:pt x="2900330" y="1429962"/>
                  </a:cubicBezTo>
                  <a:cubicBezTo>
                    <a:pt x="2880677" y="1474063"/>
                    <a:pt x="2849949" y="1511096"/>
                    <a:pt x="2814828" y="1534375"/>
                  </a:cubicBezTo>
                  <a:cubicBezTo>
                    <a:pt x="2806280" y="1540770"/>
                    <a:pt x="2797009" y="1545094"/>
                    <a:pt x="2788164" y="1550117"/>
                  </a:cubicBezTo>
                  <a:cubicBezTo>
                    <a:pt x="2778874" y="1553686"/>
                    <a:pt x="2770003" y="1558537"/>
                    <a:pt x="2760706" y="1560702"/>
                  </a:cubicBezTo>
                  <a:cubicBezTo>
                    <a:pt x="2756109" y="1562017"/>
                    <a:pt x="2751582" y="1563585"/>
                    <a:pt x="2747054" y="1564747"/>
                  </a:cubicBezTo>
                  <a:cubicBezTo>
                    <a:pt x="2742450" y="1565592"/>
                    <a:pt x="2737910" y="1566417"/>
                    <a:pt x="2733478" y="1567230"/>
                  </a:cubicBezTo>
                  <a:cubicBezTo>
                    <a:pt x="2724537" y="1569491"/>
                    <a:pt x="2715729" y="1569002"/>
                    <a:pt x="2707220" y="1570005"/>
                  </a:cubicBezTo>
                  <a:cubicBezTo>
                    <a:pt x="2672975" y="1571478"/>
                    <a:pt x="2644413" y="1563979"/>
                    <a:pt x="2624550" y="1559026"/>
                  </a:cubicBezTo>
                  <a:cubicBezTo>
                    <a:pt x="2604960" y="1552371"/>
                    <a:pt x="2594063" y="1548663"/>
                    <a:pt x="2594063" y="1548663"/>
                  </a:cubicBezTo>
                  <a:cubicBezTo>
                    <a:pt x="2594063" y="1548663"/>
                    <a:pt x="2602687" y="1556130"/>
                    <a:pt x="2619609" y="1569211"/>
                  </a:cubicBezTo>
                  <a:cubicBezTo>
                    <a:pt x="2637301" y="1580534"/>
                    <a:pt x="2664250" y="1597799"/>
                    <a:pt x="2703823" y="1606080"/>
                  </a:cubicBezTo>
                  <a:cubicBezTo>
                    <a:pt x="2713697" y="1607489"/>
                    <a:pt x="2724169" y="1610302"/>
                    <a:pt x="2735294" y="1610194"/>
                  </a:cubicBezTo>
                  <a:cubicBezTo>
                    <a:pt x="2740901" y="1610379"/>
                    <a:pt x="2746603" y="1610563"/>
                    <a:pt x="2752432" y="1610753"/>
                  </a:cubicBezTo>
                  <a:cubicBezTo>
                    <a:pt x="2758243" y="1610544"/>
                    <a:pt x="2764154" y="1609852"/>
                    <a:pt x="2770225" y="1609331"/>
                  </a:cubicBezTo>
                  <a:cubicBezTo>
                    <a:pt x="2782506" y="1608747"/>
                    <a:pt x="2794622" y="1605140"/>
                    <a:pt x="2807468" y="1602339"/>
                  </a:cubicBezTo>
                  <a:cubicBezTo>
                    <a:pt x="2819768" y="1598117"/>
                    <a:pt x="2832811" y="1594103"/>
                    <a:pt x="2845028" y="1587557"/>
                  </a:cubicBezTo>
                  <a:cubicBezTo>
                    <a:pt x="2895180" y="1563668"/>
                    <a:pt x="2940627" y="1517897"/>
                    <a:pt x="2966637" y="1459255"/>
                  </a:cubicBezTo>
                  <a:cubicBezTo>
                    <a:pt x="2979597" y="1429969"/>
                    <a:pt x="2987306" y="1398943"/>
                    <a:pt x="2988487" y="1368386"/>
                  </a:cubicBezTo>
                  <a:cubicBezTo>
                    <a:pt x="2988494" y="1368285"/>
                    <a:pt x="2988481" y="1368170"/>
                    <a:pt x="2988487" y="1368069"/>
                  </a:cubicBezTo>
                  <a:cubicBezTo>
                    <a:pt x="2991129" y="1370393"/>
                    <a:pt x="2995161" y="1373936"/>
                    <a:pt x="3000781" y="1378858"/>
                  </a:cubicBezTo>
                  <a:cubicBezTo>
                    <a:pt x="3006090" y="1383169"/>
                    <a:pt x="3012154" y="1389132"/>
                    <a:pt x="3019063" y="1396371"/>
                  </a:cubicBezTo>
                  <a:cubicBezTo>
                    <a:pt x="3022568" y="1399920"/>
                    <a:pt x="3026314" y="1403737"/>
                    <a:pt x="3030347" y="1407826"/>
                  </a:cubicBezTo>
                  <a:cubicBezTo>
                    <a:pt x="3034093" y="1412189"/>
                    <a:pt x="3038068" y="1416824"/>
                    <a:pt x="3042291" y="1421739"/>
                  </a:cubicBezTo>
                  <a:cubicBezTo>
                    <a:pt x="3075851" y="1460785"/>
                    <a:pt x="3117856" y="1523415"/>
                    <a:pt x="3151517" y="1607991"/>
                  </a:cubicBezTo>
                  <a:cubicBezTo>
                    <a:pt x="3168288" y="1650149"/>
                    <a:pt x="3183083" y="1697805"/>
                    <a:pt x="3191802" y="1749374"/>
                  </a:cubicBezTo>
                  <a:cubicBezTo>
                    <a:pt x="3196736" y="1775104"/>
                    <a:pt x="3198634" y="1801768"/>
                    <a:pt x="3199345" y="1828800"/>
                  </a:cubicBezTo>
                  <a:cubicBezTo>
                    <a:pt x="3198856" y="1842427"/>
                    <a:pt x="3198374" y="1856219"/>
                    <a:pt x="3197898" y="1870227"/>
                  </a:cubicBezTo>
                  <a:cubicBezTo>
                    <a:pt x="3196164" y="1884133"/>
                    <a:pt x="3194418" y="1898211"/>
                    <a:pt x="3192665" y="1912480"/>
                  </a:cubicBezTo>
                  <a:cubicBezTo>
                    <a:pt x="3173958" y="2026208"/>
                    <a:pt x="3112579" y="2143379"/>
                    <a:pt x="3022174" y="2243588"/>
                  </a:cubicBezTo>
                  <a:cubicBezTo>
                    <a:pt x="2931737" y="2344064"/>
                    <a:pt x="2822244" y="2419000"/>
                    <a:pt x="2713716" y="2463761"/>
                  </a:cubicBezTo>
                  <a:cubicBezTo>
                    <a:pt x="2605100" y="2508611"/>
                    <a:pt x="2496940" y="2522956"/>
                    <a:pt x="2408281" y="2510618"/>
                  </a:cubicBezTo>
                  <a:cubicBezTo>
                    <a:pt x="2397048" y="2509818"/>
                    <a:pt x="2386399" y="2507507"/>
                    <a:pt x="2375941" y="2505316"/>
                  </a:cubicBezTo>
                  <a:cubicBezTo>
                    <a:pt x="2365565" y="2502947"/>
                    <a:pt x="2355043" y="2501804"/>
                    <a:pt x="2345436" y="2498591"/>
                  </a:cubicBezTo>
                  <a:cubicBezTo>
                    <a:pt x="2326100" y="2492629"/>
                    <a:pt x="2307291" y="2487891"/>
                    <a:pt x="2290921" y="2480290"/>
                  </a:cubicBezTo>
                  <a:cubicBezTo>
                    <a:pt x="2282520" y="2476880"/>
                    <a:pt x="2274411" y="2473591"/>
                    <a:pt x="2266613" y="2470435"/>
                  </a:cubicBezTo>
                  <a:cubicBezTo>
                    <a:pt x="2259145" y="2466517"/>
                    <a:pt x="2251964" y="2462752"/>
                    <a:pt x="2245093" y="2459132"/>
                  </a:cubicBezTo>
                  <a:cubicBezTo>
                    <a:pt x="2238146" y="2455506"/>
                    <a:pt x="2231510" y="2452033"/>
                    <a:pt x="2225173" y="2448718"/>
                  </a:cubicBezTo>
                  <a:cubicBezTo>
                    <a:pt x="2219185" y="2444838"/>
                    <a:pt x="2213495" y="2441136"/>
                    <a:pt x="2208098" y="2437625"/>
                  </a:cubicBezTo>
                  <a:cubicBezTo>
                    <a:pt x="2202065" y="2433535"/>
                    <a:pt x="2196255" y="2429922"/>
                    <a:pt x="2190902" y="2426430"/>
                  </a:cubicBezTo>
                  <a:cubicBezTo>
                    <a:pt x="2197900" y="2411844"/>
                    <a:pt x="2204135" y="2397309"/>
                    <a:pt x="2208790" y="2383034"/>
                  </a:cubicBezTo>
                  <a:cubicBezTo>
                    <a:pt x="2218594" y="2353729"/>
                    <a:pt x="2224024" y="2326100"/>
                    <a:pt x="2226665" y="2300782"/>
                  </a:cubicBezTo>
                  <a:cubicBezTo>
                    <a:pt x="2228881" y="2305526"/>
                    <a:pt x="2231104" y="2310282"/>
                    <a:pt x="2233371" y="2315146"/>
                  </a:cubicBezTo>
                  <a:cubicBezTo>
                    <a:pt x="2246172" y="2338711"/>
                    <a:pt x="2263724" y="2362777"/>
                    <a:pt x="2287314" y="2382278"/>
                  </a:cubicBezTo>
                  <a:cubicBezTo>
                    <a:pt x="2333929" y="2421661"/>
                    <a:pt x="2399658" y="2447258"/>
                    <a:pt x="2469635" y="2446724"/>
                  </a:cubicBezTo>
                  <a:cubicBezTo>
                    <a:pt x="2504547" y="2446699"/>
                    <a:pt x="2538666" y="2440527"/>
                    <a:pt x="2569851" y="2429205"/>
                  </a:cubicBezTo>
                  <a:cubicBezTo>
                    <a:pt x="2601067" y="2417787"/>
                    <a:pt x="2628760" y="2400274"/>
                    <a:pt x="2651645" y="2380176"/>
                  </a:cubicBezTo>
                  <a:cubicBezTo>
                    <a:pt x="2675077" y="2360422"/>
                    <a:pt x="2691384" y="2335834"/>
                    <a:pt x="2704369" y="2312885"/>
                  </a:cubicBezTo>
                  <a:cubicBezTo>
                    <a:pt x="2716129" y="2289035"/>
                    <a:pt x="2724029" y="2265845"/>
                    <a:pt x="2727744" y="2244337"/>
                  </a:cubicBezTo>
                  <a:cubicBezTo>
                    <a:pt x="2732278" y="2222919"/>
                    <a:pt x="2732341" y="2203392"/>
                    <a:pt x="2732881" y="2186603"/>
                  </a:cubicBezTo>
                  <a:cubicBezTo>
                    <a:pt x="2731738" y="2169731"/>
                    <a:pt x="2730900" y="2155431"/>
                    <a:pt x="2729077" y="2143918"/>
                  </a:cubicBezTo>
                  <a:cubicBezTo>
                    <a:pt x="2724670" y="2120900"/>
                    <a:pt x="2721851" y="2108625"/>
                    <a:pt x="2721851" y="2108625"/>
                  </a:cubicBezTo>
                  <a:cubicBezTo>
                    <a:pt x="2721851" y="2108625"/>
                    <a:pt x="2720390" y="2121255"/>
                    <a:pt x="2717749" y="2143982"/>
                  </a:cubicBezTo>
                  <a:cubicBezTo>
                    <a:pt x="2716168" y="2155196"/>
                    <a:pt x="2713043" y="2168747"/>
                    <a:pt x="2710078" y="2184126"/>
                  </a:cubicBezTo>
                  <a:cubicBezTo>
                    <a:pt x="2707849" y="2191619"/>
                    <a:pt x="2705455" y="2199633"/>
                    <a:pt x="2702928" y="2208129"/>
                  </a:cubicBezTo>
                  <a:cubicBezTo>
                    <a:pt x="2702318" y="2210231"/>
                    <a:pt x="2701690" y="2212359"/>
                    <a:pt x="2701074" y="2214511"/>
                  </a:cubicBezTo>
                  <a:cubicBezTo>
                    <a:pt x="2700197" y="2216594"/>
                    <a:pt x="2699315" y="2218702"/>
                    <a:pt x="2698432" y="2220829"/>
                  </a:cubicBezTo>
                  <a:cubicBezTo>
                    <a:pt x="2696686" y="2225052"/>
                    <a:pt x="2694889" y="2229396"/>
                    <a:pt x="2693060" y="2233847"/>
                  </a:cubicBezTo>
                  <a:cubicBezTo>
                    <a:pt x="2685776" y="2251513"/>
                    <a:pt x="2675070" y="2269229"/>
                    <a:pt x="2662421" y="2286507"/>
                  </a:cubicBezTo>
                  <a:cubicBezTo>
                    <a:pt x="2648546" y="2302859"/>
                    <a:pt x="2633433" y="2319731"/>
                    <a:pt x="2613526" y="2332335"/>
                  </a:cubicBezTo>
                  <a:cubicBezTo>
                    <a:pt x="2594102" y="2345302"/>
                    <a:pt x="2572169" y="2356377"/>
                    <a:pt x="2547689" y="2363476"/>
                  </a:cubicBezTo>
                  <a:cubicBezTo>
                    <a:pt x="2523210" y="2370423"/>
                    <a:pt x="2496832" y="2374201"/>
                    <a:pt x="2469654" y="2374226"/>
                  </a:cubicBezTo>
                  <a:cubicBezTo>
                    <a:pt x="2415101" y="2374715"/>
                    <a:pt x="2363584" y="2358764"/>
                    <a:pt x="2324309" y="2333586"/>
                  </a:cubicBezTo>
                  <a:cubicBezTo>
                    <a:pt x="2304389" y="2321083"/>
                    <a:pt x="2288711" y="2305183"/>
                    <a:pt x="2275382" y="2288889"/>
                  </a:cubicBezTo>
                  <a:cubicBezTo>
                    <a:pt x="2272309" y="2284590"/>
                    <a:pt x="2269280" y="2280373"/>
                    <a:pt x="2266308" y="2276221"/>
                  </a:cubicBezTo>
                  <a:cubicBezTo>
                    <a:pt x="2263197" y="2272087"/>
                    <a:pt x="2261368" y="2267388"/>
                    <a:pt x="2258809" y="2263089"/>
                  </a:cubicBezTo>
                  <a:cubicBezTo>
                    <a:pt x="2253468" y="2254554"/>
                    <a:pt x="2250427" y="2245385"/>
                    <a:pt x="2246941" y="2236685"/>
                  </a:cubicBezTo>
                  <a:cubicBezTo>
                    <a:pt x="2238895" y="2214638"/>
                    <a:pt x="2235777" y="2193601"/>
                    <a:pt x="2234457" y="2175414"/>
                  </a:cubicBezTo>
                  <a:cubicBezTo>
                    <a:pt x="2279516" y="2157787"/>
                    <a:pt x="2322683" y="2126640"/>
                    <a:pt x="2355386" y="2084933"/>
                  </a:cubicBezTo>
                  <a:cubicBezTo>
                    <a:pt x="2399588" y="2029072"/>
                    <a:pt x="2419807" y="1962086"/>
                    <a:pt x="2422677" y="1902415"/>
                  </a:cubicBezTo>
                  <a:cubicBezTo>
                    <a:pt x="2425433" y="1842242"/>
                    <a:pt x="2410853" y="1789417"/>
                    <a:pt x="2392318" y="1749952"/>
                  </a:cubicBezTo>
                  <a:cubicBezTo>
                    <a:pt x="2373566" y="1710150"/>
                    <a:pt x="2350820" y="1683334"/>
                    <a:pt x="2335231" y="1665668"/>
                  </a:cubicBezTo>
                  <a:cubicBezTo>
                    <a:pt x="2318397" y="1648796"/>
                    <a:pt x="2308796" y="1640262"/>
                    <a:pt x="2308796" y="1640262"/>
                  </a:cubicBezTo>
                  <a:cubicBezTo>
                    <a:pt x="2308796" y="1640262"/>
                    <a:pt x="2314905" y="1651647"/>
                    <a:pt x="2325922" y="1672120"/>
                  </a:cubicBezTo>
                  <a:cubicBezTo>
                    <a:pt x="2335599" y="1693113"/>
                    <a:pt x="2349449" y="1723269"/>
                    <a:pt x="2358110" y="1761915"/>
                  </a:cubicBezTo>
                  <a:cubicBezTo>
                    <a:pt x="2366689" y="1800402"/>
                    <a:pt x="2370308" y="1847043"/>
                    <a:pt x="2361825" y="1896109"/>
                  </a:cubicBezTo>
                  <a:cubicBezTo>
                    <a:pt x="2353170" y="1944941"/>
                    <a:pt x="2332990" y="1996446"/>
                    <a:pt x="2298414" y="2040121"/>
                  </a:cubicBezTo>
                  <a:cubicBezTo>
                    <a:pt x="2263927" y="2083669"/>
                    <a:pt x="2219572" y="2114702"/>
                    <a:pt x="2173611" y="2129205"/>
                  </a:cubicBezTo>
                  <a:cubicBezTo>
                    <a:pt x="2127688" y="2143772"/>
                    <a:pt x="2081231" y="2143448"/>
                    <a:pt x="2042782" y="2135860"/>
                  </a:cubicBezTo>
                  <a:cubicBezTo>
                    <a:pt x="2008130" y="2129574"/>
                    <a:pt x="1980355" y="2117705"/>
                    <a:pt x="1959565" y="2109038"/>
                  </a:cubicBezTo>
                  <a:cubicBezTo>
                    <a:pt x="1976056" y="2077211"/>
                    <a:pt x="1986286" y="2040743"/>
                    <a:pt x="1987645" y="2003342"/>
                  </a:cubicBezTo>
                  <a:cubicBezTo>
                    <a:pt x="1988140" y="1997341"/>
                    <a:pt x="1988051" y="1991404"/>
                    <a:pt x="1987753" y="1985486"/>
                  </a:cubicBezTo>
                  <a:cubicBezTo>
                    <a:pt x="1987480" y="1979580"/>
                    <a:pt x="1987499" y="1973624"/>
                    <a:pt x="1986902" y="1967814"/>
                  </a:cubicBezTo>
                  <a:cubicBezTo>
                    <a:pt x="1985346" y="1956244"/>
                    <a:pt x="1984317" y="1944611"/>
                    <a:pt x="1981568" y="1933536"/>
                  </a:cubicBezTo>
                  <a:cubicBezTo>
                    <a:pt x="1976831" y="1911210"/>
                    <a:pt x="1969649" y="1889398"/>
                    <a:pt x="1959527" y="1869300"/>
                  </a:cubicBezTo>
                  <a:cubicBezTo>
                    <a:pt x="1939798" y="1828831"/>
                    <a:pt x="1909699" y="1795341"/>
                    <a:pt x="1876050" y="1772596"/>
                  </a:cubicBezTo>
                  <a:cubicBezTo>
                    <a:pt x="1842573" y="1749361"/>
                    <a:pt x="1806244" y="1736191"/>
                    <a:pt x="1772227" y="1729441"/>
                  </a:cubicBezTo>
                  <a:cubicBezTo>
                    <a:pt x="1738096" y="1722456"/>
                    <a:pt x="1705838" y="1722501"/>
                    <a:pt x="1677225" y="1725275"/>
                  </a:cubicBezTo>
                  <a:cubicBezTo>
                    <a:pt x="1619719" y="1731460"/>
                    <a:pt x="1577111" y="1750574"/>
                    <a:pt x="1550282" y="1766055"/>
                  </a:cubicBezTo>
                  <a:cubicBezTo>
                    <a:pt x="1536763" y="1773802"/>
                    <a:pt x="1526933" y="1780787"/>
                    <a:pt x="1520488" y="1785715"/>
                  </a:cubicBezTo>
                  <a:cubicBezTo>
                    <a:pt x="1514100" y="1790680"/>
                    <a:pt x="1510741" y="1793284"/>
                    <a:pt x="1510741" y="1793284"/>
                  </a:cubicBezTo>
                  <a:cubicBezTo>
                    <a:pt x="1510741" y="1793284"/>
                    <a:pt x="1514633" y="1791601"/>
                    <a:pt x="1522044" y="1788401"/>
                  </a:cubicBezTo>
                  <a:cubicBezTo>
                    <a:pt x="1529422" y="1785251"/>
                    <a:pt x="1540421" y="1780857"/>
                    <a:pt x="1554822" y="1776431"/>
                  </a:cubicBezTo>
                  <a:cubicBezTo>
                    <a:pt x="1583416" y="1767509"/>
                    <a:pt x="1626400" y="1758365"/>
                    <a:pt x="1678184" y="1761509"/>
                  </a:cubicBezTo>
                  <a:cubicBezTo>
                    <a:pt x="1729301" y="1764664"/>
                    <a:pt x="1790712" y="1780711"/>
                    <a:pt x="1839302" y="1821478"/>
                  </a:cubicBezTo>
                  <a:cubicBezTo>
                    <a:pt x="1863534" y="1841550"/>
                    <a:pt x="1883467" y="1867776"/>
                    <a:pt x="1896617" y="1898523"/>
                  </a:cubicBezTo>
                  <a:cubicBezTo>
                    <a:pt x="1903393" y="1913807"/>
                    <a:pt x="1908117" y="1930419"/>
                    <a:pt x="1911305" y="1947735"/>
                  </a:cubicBezTo>
                  <a:cubicBezTo>
                    <a:pt x="1913293" y="1956371"/>
                    <a:pt x="1913686" y="1965140"/>
                    <a:pt x="1914867" y="1973916"/>
                  </a:cubicBezTo>
                  <a:cubicBezTo>
                    <a:pt x="1915280" y="1978298"/>
                    <a:pt x="1915134" y="1982685"/>
                    <a:pt x="1915337" y="1987080"/>
                  </a:cubicBezTo>
                  <a:cubicBezTo>
                    <a:pt x="1915572" y="1991493"/>
                    <a:pt x="1915648" y="1995887"/>
                    <a:pt x="1915217" y="2000262"/>
                  </a:cubicBezTo>
                  <a:cubicBezTo>
                    <a:pt x="1913870" y="2035441"/>
                    <a:pt x="1903406" y="2068645"/>
                    <a:pt x="1886000" y="2097106"/>
                  </a:cubicBezTo>
                  <a:cubicBezTo>
                    <a:pt x="1868798" y="2125751"/>
                    <a:pt x="1844719" y="2149284"/>
                    <a:pt x="1818462" y="2167350"/>
                  </a:cubicBezTo>
                  <a:cubicBezTo>
                    <a:pt x="1765236" y="2203386"/>
                    <a:pt x="1703692" y="2215133"/>
                    <a:pt x="1653539" y="2210180"/>
                  </a:cubicBezTo>
                  <a:cubicBezTo>
                    <a:pt x="1602816" y="2205437"/>
                    <a:pt x="1563693" y="2185111"/>
                    <a:pt x="1539068" y="2168417"/>
                  </a:cubicBezTo>
                  <a:cubicBezTo>
                    <a:pt x="1526984" y="2159634"/>
                    <a:pt x="1517542" y="2152427"/>
                    <a:pt x="1511769" y="2146877"/>
                  </a:cubicBezTo>
                  <a:cubicBezTo>
                    <a:pt x="1505699" y="2141543"/>
                    <a:pt x="1502511" y="2138737"/>
                    <a:pt x="1502511" y="2138737"/>
                  </a:cubicBezTo>
                  <a:cubicBezTo>
                    <a:pt x="1502511" y="2138737"/>
                    <a:pt x="1504892" y="2142248"/>
                    <a:pt x="1509439" y="2148935"/>
                  </a:cubicBezTo>
                  <a:cubicBezTo>
                    <a:pt x="1513789" y="2155869"/>
                    <a:pt x="1521288" y="2165197"/>
                    <a:pt x="1531664" y="2176983"/>
                  </a:cubicBezTo>
                  <a:cubicBezTo>
                    <a:pt x="1552784" y="2199462"/>
                    <a:pt x="1589792" y="2230469"/>
                    <a:pt x="1646929" y="2245810"/>
                  </a:cubicBezTo>
                  <a:cubicBezTo>
                    <a:pt x="1703184" y="2261133"/>
                    <a:pt x="1779015" y="2258421"/>
                    <a:pt x="1850040" y="2219725"/>
                  </a:cubicBezTo>
                  <a:cubicBezTo>
                    <a:pt x="1885105" y="2200319"/>
                    <a:pt x="1918900" y="2172309"/>
                    <a:pt x="1944211" y="2134863"/>
                  </a:cubicBezTo>
                  <a:cubicBezTo>
                    <a:pt x="1947284" y="2130412"/>
                    <a:pt x="1950192" y="2125795"/>
                    <a:pt x="1952980" y="2121077"/>
                  </a:cubicBezTo>
                  <a:cubicBezTo>
                    <a:pt x="1970957" y="2135587"/>
                    <a:pt x="1995989" y="2155221"/>
                    <a:pt x="2031930" y="2170442"/>
                  </a:cubicBezTo>
                  <a:cubicBezTo>
                    <a:pt x="2071947" y="2188019"/>
                    <a:pt x="2127281" y="2199773"/>
                    <a:pt x="2188248" y="2188603"/>
                  </a:cubicBezTo>
                  <a:cubicBezTo>
                    <a:pt x="2195887" y="2187238"/>
                    <a:pt x="2203551" y="2185460"/>
                    <a:pt x="2211209" y="2183295"/>
                  </a:cubicBezTo>
                  <a:cubicBezTo>
                    <a:pt x="2211184" y="2188819"/>
                    <a:pt x="2211063" y="2194642"/>
                    <a:pt x="2210625" y="2201068"/>
                  </a:cubicBezTo>
                  <a:cubicBezTo>
                    <a:pt x="2208434" y="2233123"/>
                    <a:pt x="2204802" y="2264435"/>
                    <a:pt x="2196198" y="2295563"/>
                  </a:cubicBezTo>
                  <a:cubicBezTo>
                    <a:pt x="2167699" y="2398471"/>
                    <a:pt x="2089924" y="2487314"/>
                    <a:pt x="1998916" y="2540507"/>
                  </a:cubicBezTo>
                  <a:cubicBezTo>
                    <a:pt x="1919166" y="2587123"/>
                    <a:pt x="1818386" y="2616892"/>
                    <a:pt x="1712029" y="2619152"/>
                  </a:cubicBezTo>
                  <a:cubicBezTo>
                    <a:pt x="1605699" y="2620860"/>
                    <a:pt x="1505381" y="2593079"/>
                    <a:pt x="1428984" y="2543117"/>
                  </a:cubicBezTo>
                  <a:cubicBezTo>
                    <a:pt x="1424184" y="2540019"/>
                    <a:pt x="1419390" y="2536939"/>
                    <a:pt x="1414659" y="2533891"/>
                  </a:cubicBezTo>
                  <a:cubicBezTo>
                    <a:pt x="1410188" y="2530455"/>
                    <a:pt x="1405750" y="2527033"/>
                    <a:pt x="1401330" y="2523629"/>
                  </a:cubicBezTo>
                  <a:cubicBezTo>
                    <a:pt x="1392408" y="2516847"/>
                    <a:pt x="1383557" y="2510167"/>
                    <a:pt x="1376426" y="2503055"/>
                  </a:cubicBezTo>
                  <a:cubicBezTo>
                    <a:pt x="1368532" y="2496470"/>
                    <a:pt x="1362011" y="2488133"/>
                    <a:pt x="1354905" y="2480735"/>
                  </a:cubicBezTo>
                  <a:cubicBezTo>
                    <a:pt x="1348441" y="2472651"/>
                    <a:pt x="1341901" y="2464657"/>
                    <a:pt x="1336052" y="2456306"/>
                  </a:cubicBezTo>
                  <a:cubicBezTo>
                    <a:pt x="1319815" y="2433180"/>
                    <a:pt x="1302105" y="2400198"/>
                    <a:pt x="1289475" y="2369546"/>
                  </a:cubicBezTo>
                  <a:cubicBezTo>
                    <a:pt x="1291666" y="2360364"/>
                    <a:pt x="1293450" y="2350858"/>
                    <a:pt x="1294752" y="2341048"/>
                  </a:cubicBezTo>
                  <a:cubicBezTo>
                    <a:pt x="1299984" y="2301881"/>
                    <a:pt x="1296441" y="2258059"/>
                    <a:pt x="1282052" y="2214918"/>
                  </a:cubicBezTo>
                  <a:cubicBezTo>
                    <a:pt x="1277029" y="2200389"/>
                    <a:pt x="1270704" y="2186012"/>
                    <a:pt x="1263275" y="2171941"/>
                  </a:cubicBezTo>
                  <a:cubicBezTo>
                    <a:pt x="1263326" y="2171706"/>
                    <a:pt x="1263364" y="2171446"/>
                    <a:pt x="1263408" y="2171198"/>
                  </a:cubicBezTo>
                  <a:cubicBezTo>
                    <a:pt x="1266317" y="2170810"/>
                    <a:pt x="1269206" y="2170410"/>
                    <a:pt x="1272076" y="2169991"/>
                  </a:cubicBezTo>
                  <a:cubicBezTo>
                    <a:pt x="1286027" y="2166823"/>
                    <a:pt x="1299641" y="2163959"/>
                    <a:pt x="1312341" y="2158568"/>
                  </a:cubicBezTo>
                  <a:cubicBezTo>
                    <a:pt x="1325251" y="2154243"/>
                    <a:pt x="1336973" y="2147322"/>
                    <a:pt x="1348200" y="2141099"/>
                  </a:cubicBezTo>
                  <a:cubicBezTo>
                    <a:pt x="1358963" y="2133657"/>
                    <a:pt x="1369333" y="2126665"/>
                    <a:pt x="1377886" y="2117858"/>
                  </a:cubicBezTo>
                  <a:cubicBezTo>
                    <a:pt x="1387132" y="2110028"/>
                    <a:pt x="1393932" y="2100218"/>
                    <a:pt x="1400917" y="2091658"/>
                  </a:cubicBezTo>
                  <a:cubicBezTo>
                    <a:pt x="1404054" y="2087054"/>
                    <a:pt x="1406683" y="2082222"/>
                    <a:pt x="1409407" y="2077681"/>
                  </a:cubicBezTo>
                  <a:cubicBezTo>
                    <a:pt x="1412093" y="2073116"/>
                    <a:pt x="1414773" y="2068734"/>
                    <a:pt x="1416450" y="2063940"/>
                  </a:cubicBezTo>
                  <a:cubicBezTo>
                    <a:pt x="1432566" y="2026792"/>
                    <a:pt x="1432223" y="1994801"/>
                    <a:pt x="1430000" y="1974316"/>
                  </a:cubicBezTo>
                  <a:cubicBezTo>
                    <a:pt x="1429061" y="1963953"/>
                    <a:pt x="1426654" y="1956130"/>
                    <a:pt x="1425727" y="1950885"/>
                  </a:cubicBezTo>
                  <a:cubicBezTo>
                    <a:pt x="1424552" y="1945665"/>
                    <a:pt x="1423936" y="1942915"/>
                    <a:pt x="1423936" y="1942915"/>
                  </a:cubicBezTo>
                  <a:cubicBezTo>
                    <a:pt x="1423936" y="1942915"/>
                    <a:pt x="1423479" y="1945716"/>
                    <a:pt x="1422615" y="1951037"/>
                  </a:cubicBezTo>
                  <a:cubicBezTo>
                    <a:pt x="1421555" y="1956314"/>
                    <a:pt x="1421117" y="1964105"/>
                    <a:pt x="1418678" y="1973719"/>
                  </a:cubicBezTo>
                  <a:cubicBezTo>
                    <a:pt x="1414367" y="1992903"/>
                    <a:pt x="1405185" y="2020201"/>
                    <a:pt x="1385284" y="2045455"/>
                  </a:cubicBezTo>
                  <a:cubicBezTo>
                    <a:pt x="1383137" y="2048802"/>
                    <a:pt x="1380102" y="2051646"/>
                    <a:pt x="1377175" y="2054612"/>
                  </a:cubicBezTo>
                  <a:cubicBezTo>
                    <a:pt x="1374228" y="2057533"/>
                    <a:pt x="1371485" y="2060670"/>
                    <a:pt x="1368361" y="2063565"/>
                  </a:cubicBezTo>
                  <a:cubicBezTo>
                    <a:pt x="1361376" y="2068683"/>
                    <a:pt x="1355210" y="2074811"/>
                    <a:pt x="1347050" y="2079078"/>
                  </a:cubicBezTo>
                  <a:cubicBezTo>
                    <a:pt x="1339678" y="2084228"/>
                    <a:pt x="1330852" y="2087714"/>
                    <a:pt x="1322336" y="2091791"/>
                  </a:cubicBezTo>
                  <a:cubicBezTo>
                    <a:pt x="1313148" y="2094744"/>
                    <a:pt x="1304188" y="2098535"/>
                    <a:pt x="1294091" y="2100192"/>
                  </a:cubicBezTo>
                  <a:cubicBezTo>
                    <a:pt x="1274483" y="2104688"/>
                    <a:pt x="1253051" y="2106352"/>
                    <a:pt x="1230890" y="2104351"/>
                  </a:cubicBezTo>
                  <a:lnTo>
                    <a:pt x="1222559" y="2103881"/>
                  </a:lnTo>
                  <a:lnTo>
                    <a:pt x="1214164" y="2102548"/>
                  </a:lnTo>
                  <a:cubicBezTo>
                    <a:pt x="1213599" y="2102446"/>
                    <a:pt x="1213015" y="2102389"/>
                    <a:pt x="1212449" y="2102300"/>
                  </a:cubicBezTo>
                  <a:cubicBezTo>
                    <a:pt x="1210271" y="2100084"/>
                    <a:pt x="1208176" y="2097785"/>
                    <a:pt x="1205896" y="2095646"/>
                  </a:cubicBezTo>
                  <a:cubicBezTo>
                    <a:pt x="1170552" y="2061025"/>
                    <a:pt x="1125912" y="2034216"/>
                    <a:pt x="1077652" y="2017001"/>
                  </a:cubicBezTo>
                  <a:cubicBezTo>
                    <a:pt x="1068057" y="2013877"/>
                    <a:pt x="1058500" y="2010759"/>
                    <a:pt x="1048886" y="2008174"/>
                  </a:cubicBezTo>
                  <a:cubicBezTo>
                    <a:pt x="1021791" y="1979650"/>
                    <a:pt x="1000264" y="1949938"/>
                    <a:pt x="983653" y="1923021"/>
                  </a:cubicBezTo>
                  <a:lnTo>
                    <a:pt x="950969" y="1943525"/>
                  </a:lnTo>
                  <a:cubicBezTo>
                    <a:pt x="956297" y="1959698"/>
                    <a:pt x="963104" y="1976862"/>
                    <a:pt x="971740" y="1994515"/>
                  </a:cubicBezTo>
                  <a:cubicBezTo>
                    <a:pt x="964488" y="1993919"/>
                    <a:pt x="957249" y="1993366"/>
                    <a:pt x="949915" y="1993157"/>
                  </a:cubicBezTo>
                  <a:cubicBezTo>
                    <a:pt x="939869" y="1985251"/>
                    <a:pt x="928046" y="1976151"/>
                    <a:pt x="914615" y="1966360"/>
                  </a:cubicBezTo>
                  <a:lnTo>
                    <a:pt x="907611" y="1970754"/>
                  </a:lnTo>
                  <a:lnTo>
                    <a:pt x="891057" y="1981142"/>
                  </a:lnTo>
                  <a:cubicBezTo>
                    <a:pt x="900817" y="1985454"/>
                    <a:pt x="910126" y="1989670"/>
                    <a:pt x="918571" y="1993614"/>
                  </a:cubicBezTo>
                  <a:cubicBezTo>
                    <a:pt x="897331" y="1994801"/>
                    <a:pt x="876693" y="1997957"/>
                    <a:pt x="856907" y="2002580"/>
                  </a:cubicBezTo>
                  <a:lnTo>
                    <a:pt x="625646" y="2147773"/>
                  </a:lnTo>
                  <a:cubicBezTo>
                    <a:pt x="623169" y="2150567"/>
                    <a:pt x="620553" y="2153373"/>
                    <a:pt x="618204" y="2156155"/>
                  </a:cubicBezTo>
                  <a:cubicBezTo>
                    <a:pt x="616013" y="2158701"/>
                    <a:pt x="614051" y="2161190"/>
                    <a:pt x="611949" y="2163705"/>
                  </a:cubicBezTo>
                  <a:cubicBezTo>
                    <a:pt x="596722" y="2182037"/>
                    <a:pt x="583793" y="2199639"/>
                    <a:pt x="572858" y="2216061"/>
                  </a:cubicBezTo>
                  <a:cubicBezTo>
                    <a:pt x="565073" y="2227751"/>
                    <a:pt x="558228" y="2238819"/>
                    <a:pt x="552303" y="2249087"/>
                  </a:cubicBezTo>
                  <a:cubicBezTo>
                    <a:pt x="546315" y="2259437"/>
                    <a:pt x="541115" y="2269064"/>
                    <a:pt x="536740" y="2277573"/>
                  </a:cubicBezTo>
                  <a:cubicBezTo>
                    <a:pt x="528720" y="2292692"/>
                    <a:pt x="523544" y="2304935"/>
                    <a:pt x="519963" y="2313152"/>
                  </a:cubicBezTo>
                  <a:cubicBezTo>
                    <a:pt x="516407" y="2321375"/>
                    <a:pt x="514559" y="2325706"/>
                    <a:pt x="514559" y="2325706"/>
                  </a:cubicBezTo>
                  <a:cubicBezTo>
                    <a:pt x="514559" y="2325706"/>
                    <a:pt x="517525" y="2322048"/>
                    <a:pt x="523157" y="2315076"/>
                  </a:cubicBezTo>
                  <a:cubicBezTo>
                    <a:pt x="528751" y="2308110"/>
                    <a:pt x="536759" y="2297715"/>
                    <a:pt x="547992" y="2285142"/>
                  </a:cubicBezTo>
                  <a:cubicBezTo>
                    <a:pt x="552208" y="2280259"/>
                    <a:pt x="556971" y="2274906"/>
                    <a:pt x="562013" y="2269343"/>
                  </a:cubicBezTo>
                  <a:cubicBezTo>
                    <a:pt x="568972" y="2261666"/>
                    <a:pt x="576713" y="2253418"/>
                    <a:pt x="585285" y="2244705"/>
                  </a:cubicBezTo>
                  <a:cubicBezTo>
                    <a:pt x="597598" y="2232202"/>
                    <a:pt x="611600" y="2218855"/>
                    <a:pt x="627360" y="2205081"/>
                  </a:cubicBezTo>
                  <a:cubicBezTo>
                    <a:pt x="634130" y="2199170"/>
                    <a:pt x="641096" y="2193207"/>
                    <a:pt x="648519" y="2187193"/>
                  </a:cubicBezTo>
                  <a:cubicBezTo>
                    <a:pt x="671036" y="2168582"/>
                    <a:pt x="697077" y="2150205"/>
                    <a:pt x="726027" y="2133320"/>
                  </a:cubicBezTo>
                  <a:cubicBezTo>
                    <a:pt x="754780" y="2116150"/>
                    <a:pt x="787082" y="2101303"/>
                    <a:pt x="821709" y="2090889"/>
                  </a:cubicBezTo>
                  <a:cubicBezTo>
                    <a:pt x="856335" y="2080418"/>
                    <a:pt x="893387" y="2074627"/>
                    <a:pt x="931208" y="2076062"/>
                  </a:cubicBezTo>
                  <a:cubicBezTo>
                    <a:pt x="949725" y="2076811"/>
                    <a:pt x="970019" y="2078996"/>
                    <a:pt x="989831" y="2083028"/>
                  </a:cubicBezTo>
                  <a:lnTo>
                    <a:pt x="1004735" y="2085936"/>
                  </a:lnTo>
                  <a:lnTo>
                    <a:pt x="1019416" y="2089804"/>
                  </a:lnTo>
                  <a:cubicBezTo>
                    <a:pt x="1028465" y="2091842"/>
                    <a:pt x="1037120" y="2094998"/>
                    <a:pt x="1045927" y="2097862"/>
                  </a:cubicBezTo>
                  <a:cubicBezTo>
                    <a:pt x="1046803" y="2098141"/>
                    <a:pt x="1047680" y="2098452"/>
                    <a:pt x="1048556" y="2098725"/>
                  </a:cubicBezTo>
                  <a:cubicBezTo>
                    <a:pt x="1091006" y="2113641"/>
                    <a:pt x="1128388" y="2136470"/>
                    <a:pt x="1158132" y="2164537"/>
                  </a:cubicBezTo>
                  <a:cubicBezTo>
                    <a:pt x="1182173" y="2187225"/>
                    <a:pt x="1201242" y="2213324"/>
                    <a:pt x="1213853" y="2241511"/>
                  </a:cubicBezTo>
                  <a:cubicBezTo>
                    <a:pt x="1227956" y="2272798"/>
                    <a:pt x="1235170" y="2305742"/>
                    <a:pt x="1235576" y="2337276"/>
                  </a:cubicBezTo>
                  <a:cubicBezTo>
                    <a:pt x="1235951" y="2368797"/>
                    <a:pt x="1230318" y="2398744"/>
                    <a:pt x="1221225" y="2425191"/>
                  </a:cubicBezTo>
                  <a:cubicBezTo>
                    <a:pt x="1213726" y="2446997"/>
                    <a:pt x="1204220" y="2466225"/>
                    <a:pt x="1194117" y="2483173"/>
                  </a:cubicBezTo>
                  <a:cubicBezTo>
                    <a:pt x="1193590" y="2484050"/>
                    <a:pt x="1193063" y="2484894"/>
                    <a:pt x="1192530" y="2485758"/>
                  </a:cubicBezTo>
                  <a:cubicBezTo>
                    <a:pt x="1180134" y="2506141"/>
                    <a:pt x="1167028" y="2522931"/>
                    <a:pt x="1155433" y="2536183"/>
                  </a:cubicBezTo>
                  <a:cubicBezTo>
                    <a:pt x="1153826" y="2538018"/>
                    <a:pt x="1152175" y="2539961"/>
                    <a:pt x="1150632" y="2541663"/>
                  </a:cubicBezTo>
                  <a:cubicBezTo>
                    <a:pt x="1149223" y="2543143"/>
                    <a:pt x="1147997" y="2544470"/>
                    <a:pt x="1146676" y="2545873"/>
                  </a:cubicBezTo>
                  <a:cubicBezTo>
                    <a:pt x="1144250" y="2544419"/>
                    <a:pt x="1141806" y="2543149"/>
                    <a:pt x="1139380" y="2541758"/>
                  </a:cubicBezTo>
                  <a:cubicBezTo>
                    <a:pt x="1119409" y="2530233"/>
                    <a:pt x="1099248" y="2520283"/>
                    <a:pt x="1079163" y="2511971"/>
                  </a:cubicBezTo>
                  <a:cubicBezTo>
                    <a:pt x="1076198" y="2510745"/>
                    <a:pt x="1073245" y="2509646"/>
                    <a:pt x="1070286" y="2508478"/>
                  </a:cubicBezTo>
                  <a:cubicBezTo>
                    <a:pt x="1034148" y="2494337"/>
                    <a:pt x="998461" y="2485040"/>
                    <a:pt x="965098" y="2480309"/>
                  </a:cubicBezTo>
                  <a:cubicBezTo>
                    <a:pt x="938999" y="2476436"/>
                    <a:pt x="914241" y="2475071"/>
                    <a:pt x="891120" y="2475344"/>
                  </a:cubicBezTo>
                  <a:cubicBezTo>
                    <a:pt x="874337" y="2475553"/>
                    <a:pt x="858380" y="2476582"/>
                    <a:pt x="843514" y="2478278"/>
                  </a:cubicBezTo>
                  <a:cubicBezTo>
                    <a:pt x="832561" y="2479636"/>
                    <a:pt x="822369" y="2481402"/>
                    <a:pt x="812546" y="2483319"/>
                  </a:cubicBezTo>
                  <a:cubicBezTo>
                    <a:pt x="795381" y="2486672"/>
                    <a:pt x="780021" y="2490660"/>
                    <a:pt x="766362" y="2494845"/>
                  </a:cubicBezTo>
                  <a:cubicBezTo>
                    <a:pt x="762584" y="2496000"/>
                    <a:pt x="758653" y="2497143"/>
                    <a:pt x="755141" y="2498318"/>
                  </a:cubicBezTo>
                  <a:cubicBezTo>
                    <a:pt x="731824" y="2506491"/>
                    <a:pt x="714260" y="2513869"/>
                    <a:pt x="702830" y="2519902"/>
                  </a:cubicBezTo>
                  <a:cubicBezTo>
                    <a:pt x="697890" y="2522366"/>
                    <a:pt x="694162" y="2524207"/>
                    <a:pt x="691286" y="2525642"/>
                  </a:cubicBezTo>
                  <a:cubicBezTo>
                    <a:pt x="691133" y="2525629"/>
                    <a:pt x="690994" y="2525585"/>
                    <a:pt x="690848" y="2525572"/>
                  </a:cubicBezTo>
                  <a:cubicBezTo>
                    <a:pt x="659650" y="2521756"/>
                    <a:pt x="629691" y="2524004"/>
                    <a:pt x="602272" y="2529598"/>
                  </a:cubicBezTo>
                  <a:cubicBezTo>
                    <a:pt x="574840" y="2535554"/>
                    <a:pt x="550119" y="2545460"/>
                    <a:pt x="528288" y="2556738"/>
                  </a:cubicBezTo>
                  <a:cubicBezTo>
                    <a:pt x="506818" y="2568905"/>
                    <a:pt x="488048" y="2582138"/>
                    <a:pt x="473341" y="2596946"/>
                  </a:cubicBezTo>
                  <a:cubicBezTo>
                    <a:pt x="449453" y="2619768"/>
                    <a:pt x="435381" y="2643949"/>
                    <a:pt x="427539" y="2663697"/>
                  </a:cubicBezTo>
                  <a:cubicBezTo>
                    <a:pt x="425513" y="2658675"/>
                    <a:pt x="423056" y="2653614"/>
                    <a:pt x="420554" y="2648191"/>
                  </a:cubicBezTo>
                  <a:cubicBezTo>
                    <a:pt x="416744" y="2642260"/>
                    <a:pt x="413302" y="2635529"/>
                    <a:pt x="408222" y="2629528"/>
                  </a:cubicBezTo>
                  <a:cubicBezTo>
                    <a:pt x="398913" y="2616847"/>
                    <a:pt x="385381" y="2605290"/>
                    <a:pt x="368922" y="2596273"/>
                  </a:cubicBezTo>
                  <a:cubicBezTo>
                    <a:pt x="352405" y="2587383"/>
                    <a:pt x="332270" y="2581903"/>
                    <a:pt x="311162" y="2582233"/>
                  </a:cubicBezTo>
                  <a:cubicBezTo>
                    <a:pt x="290093" y="2582462"/>
                    <a:pt x="268268" y="2588488"/>
                    <a:pt x="249205" y="2599924"/>
                  </a:cubicBezTo>
                  <a:cubicBezTo>
                    <a:pt x="230085" y="2611316"/>
                    <a:pt x="214890" y="2627318"/>
                    <a:pt x="204311" y="2644565"/>
                  </a:cubicBezTo>
                  <a:cubicBezTo>
                    <a:pt x="193827" y="2661265"/>
                    <a:pt x="188366" y="2679223"/>
                    <a:pt x="185407" y="2696070"/>
                  </a:cubicBezTo>
                  <a:cubicBezTo>
                    <a:pt x="178631" y="2680360"/>
                    <a:pt x="171011" y="2663831"/>
                    <a:pt x="162140" y="2646419"/>
                  </a:cubicBezTo>
                  <a:cubicBezTo>
                    <a:pt x="146450" y="2617152"/>
                    <a:pt x="128200" y="2585205"/>
                    <a:pt x="103822" y="2553620"/>
                  </a:cubicBezTo>
                  <a:cubicBezTo>
                    <a:pt x="91141" y="2536405"/>
                    <a:pt x="76561" y="2519311"/>
                    <a:pt x="60350" y="2502668"/>
                  </a:cubicBezTo>
                  <a:lnTo>
                    <a:pt x="0" y="2540546"/>
                  </a:lnTo>
                  <a:cubicBezTo>
                    <a:pt x="21488" y="2556783"/>
                    <a:pt x="41319" y="2574137"/>
                    <a:pt x="58883" y="2592317"/>
                  </a:cubicBezTo>
                  <a:cubicBezTo>
                    <a:pt x="84670" y="2617736"/>
                    <a:pt x="106038" y="2644546"/>
                    <a:pt x="125368" y="2669412"/>
                  </a:cubicBezTo>
                  <a:cubicBezTo>
                    <a:pt x="150952" y="2703868"/>
                    <a:pt x="171418" y="2735529"/>
                    <a:pt x="187464" y="2762249"/>
                  </a:cubicBezTo>
                  <a:cubicBezTo>
                    <a:pt x="189376" y="2770797"/>
                    <a:pt x="191725" y="2778779"/>
                    <a:pt x="194322" y="2785954"/>
                  </a:cubicBezTo>
                  <a:cubicBezTo>
                    <a:pt x="202755" y="2808947"/>
                    <a:pt x="212636" y="2825534"/>
                    <a:pt x="220002" y="2836481"/>
                  </a:cubicBezTo>
                  <a:cubicBezTo>
                    <a:pt x="227615" y="2847333"/>
                    <a:pt x="232035" y="2852985"/>
                    <a:pt x="232035" y="2852985"/>
                  </a:cubicBezTo>
                  <a:cubicBezTo>
                    <a:pt x="232035" y="2852985"/>
                    <a:pt x="231089" y="2847105"/>
                    <a:pt x="229482" y="2836983"/>
                  </a:cubicBezTo>
                  <a:cubicBezTo>
                    <a:pt x="232537" y="2842621"/>
                    <a:pt x="234219" y="2845695"/>
                    <a:pt x="234219" y="2845695"/>
                  </a:cubicBezTo>
                  <a:cubicBezTo>
                    <a:pt x="234219" y="2845695"/>
                    <a:pt x="233006" y="2840812"/>
                    <a:pt x="230708" y="2831522"/>
                  </a:cubicBezTo>
                  <a:cubicBezTo>
                    <a:pt x="229488" y="2827058"/>
                    <a:pt x="228142" y="2821457"/>
                    <a:pt x="226479" y="2814935"/>
                  </a:cubicBezTo>
                  <a:cubicBezTo>
                    <a:pt x="225348" y="2804858"/>
                    <a:pt x="224402" y="2793295"/>
                    <a:pt x="224161" y="2780341"/>
                  </a:cubicBezTo>
                  <a:cubicBezTo>
                    <a:pt x="223723" y="2758757"/>
                    <a:pt x="226250" y="2733554"/>
                    <a:pt x="234842" y="2709913"/>
                  </a:cubicBezTo>
                  <a:cubicBezTo>
                    <a:pt x="243179" y="2686221"/>
                    <a:pt x="258825" y="2664860"/>
                    <a:pt x="280327" y="2652096"/>
                  </a:cubicBezTo>
                  <a:cubicBezTo>
                    <a:pt x="301758" y="2639148"/>
                    <a:pt x="326574" y="2636519"/>
                    <a:pt x="348335" y="2643225"/>
                  </a:cubicBezTo>
                  <a:cubicBezTo>
                    <a:pt x="370249" y="2649658"/>
                    <a:pt x="389140" y="2664961"/>
                    <a:pt x="402145" y="2681249"/>
                  </a:cubicBezTo>
                  <a:cubicBezTo>
                    <a:pt x="408209" y="2688475"/>
                    <a:pt x="413029" y="2695746"/>
                    <a:pt x="417182" y="2702636"/>
                  </a:cubicBezTo>
                  <a:cubicBezTo>
                    <a:pt x="417137" y="2702858"/>
                    <a:pt x="417112" y="2703150"/>
                    <a:pt x="417068" y="2703353"/>
                  </a:cubicBezTo>
                  <a:cubicBezTo>
                    <a:pt x="416217" y="2709043"/>
                    <a:pt x="415778" y="2712046"/>
                    <a:pt x="415778" y="2712046"/>
                  </a:cubicBezTo>
                  <a:cubicBezTo>
                    <a:pt x="415778" y="2712046"/>
                    <a:pt x="416896" y="2709703"/>
                    <a:pt x="418928" y="2705449"/>
                  </a:cubicBezTo>
                  <a:cubicBezTo>
                    <a:pt x="423240" y="2712872"/>
                    <a:pt x="426675" y="2719717"/>
                    <a:pt x="429621" y="2725261"/>
                  </a:cubicBezTo>
                  <a:cubicBezTo>
                    <a:pt x="434943" y="2736977"/>
                    <a:pt x="437953" y="2743593"/>
                    <a:pt x="437953" y="2743593"/>
                  </a:cubicBezTo>
                  <a:cubicBezTo>
                    <a:pt x="437953" y="2743593"/>
                    <a:pt x="438518" y="2736481"/>
                    <a:pt x="438861" y="2723121"/>
                  </a:cubicBezTo>
                  <a:cubicBezTo>
                    <a:pt x="438346" y="2712497"/>
                    <a:pt x="437775" y="2697422"/>
                    <a:pt x="432866" y="2679509"/>
                  </a:cubicBezTo>
                  <a:cubicBezTo>
                    <a:pt x="443941" y="2661659"/>
                    <a:pt x="463105" y="2639148"/>
                    <a:pt x="492436" y="2620549"/>
                  </a:cubicBezTo>
                  <a:cubicBezTo>
                    <a:pt x="507479" y="2610364"/>
                    <a:pt x="525665" y="2602045"/>
                    <a:pt x="545312" y="2594616"/>
                  </a:cubicBezTo>
                  <a:cubicBezTo>
                    <a:pt x="565391" y="2588018"/>
                    <a:pt x="587209" y="2582589"/>
                    <a:pt x="610450" y="2580182"/>
                  </a:cubicBezTo>
                  <a:cubicBezTo>
                    <a:pt x="633666" y="2578138"/>
                    <a:pt x="658063" y="2578601"/>
                    <a:pt x="682066" y="2583040"/>
                  </a:cubicBezTo>
                  <a:cubicBezTo>
                    <a:pt x="694156" y="2585167"/>
                    <a:pt x="705726" y="2588533"/>
                    <a:pt x="717353" y="2592946"/>
                  </a:cubicBezTo>
                  <a:cubicBezTo>
                    <a:pt x="728795" y="2598204"/>
                    <a:pt x="740911" y="2602464"/>
                    <a:pt x="751547" y="2609742"/>
                  </a:cubicBezTo>
                  <a:cubicBezTo>
                    <a:pt x="763104" y="2615596"/>
                    <a:pt x="772509" y="2624137"/>
                    <a:pt x="782605" y="2631522"/>
                  </a:cubicBezTo>
                  <a:cubicBezTo>
                    <a:pt x="787323" y="2635561"/>
                    <a:pt x="791438" y="2640241"/>
                    <a:pt x="795921" y="2644457"/>
                  </a:cubicBezTo>
                  <a:lnTo>
                    <a:pt x="802532" y="2650890"/>
                  </a:lnTo>
                  <a:lnTo>
                    <a:pt x="808120" y="2658078"/>
                  </a:lnTo>
                  <a:cubicBezTo>
                    <a:pt x="824274" y="2676359"/>
                    <a:pt x="834529" y="2697867"/>
                    <a:pt x="842727" y="2718708"/>
                  </a:cubicBezTo>
                  <a:cubicBezTo>
                    <a:pt x="857357" y="2761240"/>
                    <a:pt x="856322" y="2804515"/>
                    <a:pt x="844061" y="2838094"/>
                  </a:cubicBezTo>
                  <a:cubicBezTo>
                    <a:pt x="832421" y="2872365"/>
                    <a:pt x="810914" y="2894984"/>
                    <a:pt x="796899" y="2911049"/>
                  </a:cubicBezTo>
                  <a:cubicBezTo>
                    <a:pt x="780656" y="2925324"/>
                    <a:pt x="771613" y="2933280"/>
                    <a:pt x="771613" y="2933280"/>
                  </a:cubicBezTo>
                  <a:cubicBezTo>
                    <a:pt x="771613" y="2933280"/>
                    <a:pt x="782459" y="2928454"/>
                    <a:pt x="802671" y="2918606"/>
                  </a:cubicBezTo>
                  <a:cubicBezTo>
                    <a:pt x="820731" y="2906401"/>
                    <a:pt x="849896" y="2888145"/>
                    <a:pt x="871474" y="2851162"/>
                  </a:cubicBezTo>
                  <a:cubicBezTo>
                    <a:pt x="893495" y="2815183"/>
                    <a:pt x="904798" y="2761265"/>
                    <a:pt x="892022" y="2704668"/>
                  </a:cubicBezTo>
                  <a:cubicBezTo>
                    <a:pt x="884821" y="2676950"/>
                    <a:pt x="873594" y="2647905"/>
                    <a:pt x="854309" y="2622797"/>
                  </a:cubicBezTo>
                  <a:lnTo>
                    <a:pt x="847445" y="2613075"/>
                  </a:lnTo>
                  <a:lnTo>
                    <a:pt x="839393" y="2604211"/>
                  </a:lnTo>
                  <a:cubicBezTo>
                    <a:pt x="833856" y="2598400"/>
                    <a:pt x="828579" y="2592184"/>
                    <a:pt x="822547" y="2586672"/>
                  </a:cubicBezTo>
                  <a:cubicBezTo>
                    <a:pt x="809904" y="2576410"/>
                    <a:pt x="797420" y="2565323"/>
                    <a:pt x="782516" y="2557500"/>
                  </a:cubicBezTo>
                  <a:cubicBezTo>
                    <a:pt x="755084" y="2540901"/>
                    <a:pt x="724503" y="2530252"/>
                    <a:pt x="694175" y="2526156"/>
                  </a:cubicBezTo>
                  <a:cubicBezTo>
                    <a:pt x="696937" y="2525382"/>
                    <a:pt x="700106" y="2524505"/>
                    <a:pt x="704138" y="2523382"/>
                  </a:cubicBezTo>
                  <a:cubicBezTo>
                    <a:pt x="716337" y="2519610"/>
                    <a:pt x="734777" y="2515527"/>
                    <a:pt x="758399" y="2511469"/>
                  </a:cubicBezTo>
                  <a:cubicBezTo>
                    <a:pt x="768134" y="2509970"/>
                    <a:pt x="778998" y="2508675"/>
                    <a:pt x="790479" y="2507621"/>
                  </a:cubicBezTo>
                  <a:cubicBezTo>
                    <a:pt x="807002" y="2506122"/>
                    <a:pt x="825042" y="2505221"/>
                    <a:pt x="844829" y="2505697"/>
                  </a:cubicBezTo>
                  <a:cubicBezTo>
                    <a:pt x="878357" y="2506833"/>
                    <a:pt x="916184" y="2511577"/>
                    <a:pt x="956182" y="2522766"/>
                  </a:cubicBezTo>
                  <a:cubicBezTo>
                    <a:pt x="986580" y="2531046"/>
                    <a:pt x="1018317" y="2543409"/>
                    <a:pt x="1049820" y="2559989"/>
                  </a:cubicBezTo>
                  <a:cubicBezTo>
                    <a:pt x="1100956" y="2586907"/>
                    <a:pt x="1151483" y="2625013"/>
                    <a:pt x="1194631" y="2675229"/>
                  </a:cubicBezTo>
                  <a:cubicBezTo>
                    <a:pt x="1229575" y="2715418"/>
                    <a:pt x="1259065" y="2763424"/>
                    <a:pt x="1279169" y="2816669"/>
                  </a:cubicBezTo>
                  <a:cubicBezTo>
                    <a:pt x="1299133" y="2869933"/>
                    <a:pt x="1309376" y="2928581"/>
                    <a:pt x="1306195" y="2988348"/>
                  </a:cubicBezTo>
                  <a:close/>
                  <a:moveTo>
                    <a:pt x="1266513" y="2446204"/>
                  </a:moveTo>
                  <a:cubicBezTo>
                    <a:pt x="1262672" y="2448699"/>
                    <a:pt x="1258563" y="2451068"/>
                    <a:pt x="1254385" y="2453455"/>
                  </a:cubicBezTo>
                  <a:cubicBezTo>
                    <a:pt x="1256512" y="2450020"/>
                    <a:pt x="1258697" y="2446750"/>
                    <a:pt x="1260754" y="2443111"/>
                  </a:cubicBezTo>
                  <a:cubicBezTo>
                    <a:pt x="1261662" y="2441492"/>
                    <a:pt x="1262519" y="2439777"/>
                    <a:pt x="1263402" y="2438120"/>
                  </a:cubicBezTo>
                  <a:cubicBezTo>
                    <a:pt x="1264456" y="2440812"/>
                    <a:pt x="1265402" y="2443492"/>
                    <a:pt x="1266513" y="2446204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77" name="Google Shape;777;p32"/>
            <p:cNvSpPr/>
            <p:nvPr/>
          </p:nvSpPr>
          <p:spPr>
            <a:xfrm>
              <a:off x="-84570" y="1087974"/>
              <a:ext cx="153909" cy="484694"/>
            </a:xfrm>
            <a:custGeom>
              <a:rect b="b" l="l" r="r" t="t"/>
              <a:pathLst>
                <a:path extrusionOk="0" h="646258" w="205212">
                  <a:moveTo>
                    <a:pt x="40500" y="639800"/>
                  </a:moveTo>
                  <a:cubicBezTo>
                    <a:pt x="42011" y="641946"/>
                    <a:pt x="43167" y="644105"/>
                    <a:pt x="44450" y="646258"/>
                  </a:cubicBezTo>
                  <a:cubicBezTo>
                    <a:pt x="46602" y="644455"/>
                    <a:pt x="48672" y="642334"/>
                    <a:pt x="50628" y="639743"/>
                  </a:cubicBezTo>
                  <a:cubicBezTo>
                    <a:pt x="51047" y="639190"/>
                    <a:pt x="51441" y="638625"/>
                    <a:pt x="51860" y="638073"/>
                  </a:cubicBezTo>
                  <a:cubicBezTo>
                    <a:pt x="133229" y="530739"/>
                    <a:pt x="176218" y="414312"/>
                    <a:pt x="190271" y="315036"/>
                  </a:cubicBezTo>
                  <a:cubicBezTo>
                    <a:pt x="205212" y="214668"/>
                    <a:pt x="191446" y="132829"/>
                    <a:pt x="176339" y="79946"/>
                  </a:cubicBezTo>
                  <a:cubicBezTo>
                    <a:pt x="173056" y="66516"/>
                    <a:pt x="168408" y="55060"/>
                    <a:pt x="165042" y="45027"/>
                  </a:cubicBezTo>
                  <a:cubicBezTo>
                    <a:pt x="163734" y="41027"/>
                    <a:pt x="162363" y="37534"/>
                    <a:pt x="160997" y="34093"/>
                  </a:cubicBezTo>
                  <a:cubicBezTo>
                    <a:pt x="158946" y="28898"/>
                    <a:pt x="156921" y="24123"/>
                    <a:pt x="155149" y="20135"/>
                  </a:cubicBezTo>
                  <a:cubicBezTo>
                    <a:pt x="149345" y="6940"/>
                    <a:pt x="146291" y="0"/>
                    <a:pt x="146291" y="0"/>
                  </a:cubicBezTo>
                  <a:cubicBezTo>
                    <a:pt x="146291" y="0"/>
                    <a:pt x="148126" y="7346"/>
                    <a:pt x="151606" y="21316"/>
                  </a:cubicBezTo>
                  <a:cubicBezTo>
                    <a:pt x="153416" y="28257"/>
                    <a:pt x="155676" y="36823"/>
                    <a:pt x="157321" y="47180"/>
                  </a:cubicBezTo>
                  <a:cubicBezTo>
                    <a:pt x="159061" y="57505"/>
                    <a:pt x="161855" y="69189"/>
                    <a:pt x="163068" y="82702"/>
                  </a:cubicBezTo>
                  <a:cubicBezTo>
                    <a:pt x="169995" y="136010"/>
                    <a:pt x="172040" y="214953"/>
                    <a:pt x="147751" y="306476"/>
                  </a:cubicBezTo>
                  <a:cubicBezTo>
                    <a:pt x="125520" y="392722"/>
                    <a:pt x="79311" y="489559"/>
                    <a:pt x="6210" y="578396"/>
                  </a:cubicBezTo>
                  <a:cubicBezTo>
                    <a:pt x="4121" y="580929"/>
                    <a:pt x="2038" y="583457"/>
                    <a:pt x="0" y="585997"/>
                  </a:cubicBezTo>
                  <a:cubicBezTo>
                    <a:pt x="14052" y="603364"/>
                    <a:pt x="27444" y="621252"/>
                    <a:pt x="40500" y="639800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78" name="Google Shape;778;p32"/>
            <p:cNvSpPr/>
            <p:nvPr/>
          </p:nvSpPr>
          <p:spPr>
            <a:xfrm>
              <a:off x="-29117" y="-1491123"/>
              <a:ext cx="2464565" cy="1938137"/>
            </a:xfrm>
            <a:custGeom>
              <a:rect b="b" l="l" r="r" t="t"/>
              <a:pathLst>
                <a:path extrusionOk="0" h="2584183" w="3286086">
                  <a:moveTo>
                    <a:pt x="94005" y="1980317"/>
                  </a:moveTo>
                  <a:cubicBezTo>
                    <a:pt x="142259" y="1997532"/>
                    <a:pt x="186905" y="2024341"/>
                    <a:pt x="222243" y="2058962"/>
                  </a:cubicBezTo>
                  <a:cubicBezTo>
                    <a:pt x="224529" y="2061108"/>
                    <a:pt x="226618" y="2063400"/>
                    <a:pt x="228796" y="2065616"/>
                  </a:cubicBezTo>
                  <a:cubicBezTo>
                    <a:pt x="229368" y="2065712"/>
                    <a:pt x="229952" y="2065762"/>
                    <a:pt x="230517" y="2065870"/>
                  </a:cubicBezTo>
                  <a:lnTo>
                    <a:pt x="238906" y="2067198"/>
                  </a:lnTo>
                  <a:lnTo>
                    <a:pt x="247243" y="2067667"/>
                  </a:lnTo>
                  <a:cubicBezTo>
                    <a:pt x="269405" y="2069668"/>
                    <a:pt x="290830" y="2068004"/>
                    <a:pt x="310445" y="2063508"/>
                  </a:cubicBezTo>
                  <a:cubicBezTo>
                    <a:pt x="320535" y="2061851"/>
                    <a:pt x="329501" y="2058060"/>
                    <a:pt x="338689" y="2055107"/>
                  </a:cubicBezTo>
                  <a:cubicBezTo>
                    <a:pt x="347205" y="2051037"/>
                    <a:pt x="356031" y="2047544"/>
                    <a:pt x="363397" y="2042394"/>
                  </a:cubicBezTo>
                  <a:cubicBezTo>
                    <a:pt x="371563" y="2038127"/>
                    <a:pt x="377729" y="2032000"/>
                    <a:pt x="384708" y="2026881"/>
                  </a:cubicBezTo>
                  <a:cubicBezTo>
                    <a:pt x="387838" y="2023986"/>
                    <a:pt x="390582" y="2020849"/>
                    <a:pt x="393528" y="2017928"/>
                  </a:cubicBezTo>
                  <a:cubicBezTo>
                    <a:pt x="396455" y="2014962"/>
                    <a:pt x="399491" y="2012124"/>
                    <a:pt x="401631" y="2008771"/>
                  </a:cubicBezTo>
                  <a:cubicBezTo>
                    <a:pt x="421538" y="1983517"/>
                    <a:pt x="430720" y="1956219"/>
                    <a:pt x="435032" y="1937035"/>
                  </a:cubicBezTo>
                  <a:cubicBezTo>
                    <a:pt x="437470" y="1927421"/>
                    <a:pt x="437902" y="1919630"/>
                    <a:pt x="438969" y="1914353"/>
                  </a:cubicBezTo>
                  <a:cubicBezTo>
                    <a:pt x="439832" y="1909032"/>
                    <a:pt x="440283" y="1906231"/>
                    <a:pt x="440283" y="1906231"/>
                  </a:cubicBezTo>
                  <a:cubicBezTo>
                    <a:pt x="440283" y="1906231"/>
                    <a:pt x="440905" y="1908981"/>
                    <a:pt x="442080" y="1914201"/>
                  </a:cubicBezTo>
                  <a:cubicBezTo>
                    <a:pt x="443001" y="1919446"/>
                    <a:pt x="445414" y="1927269"/>
                    <a:pt x="446347" y="1937632"/>
                  </a:cubicBezTo>
                  <a:cubicBezTo>
                    <a:pt x="448576" y="1958117"/>
                    <a:pt x="448919" y="1990109"/>
                    <a:pt x="432796" y="2027256"/>
                  </a:cubicBezTo>
                  <a:cubicBezTo>
                    <a:pt x="431126" y="2032050"/>
                    <a:pt x="428447" y="2036432"/>
                    <a:pt x="425761" y="2040997"/>
                  </a:cubicBezTo>
                  <a:cubicBezTo>
                    <a:pt x="423037" y="2045538"/>
                    <a:pt x="420408" y="2050376"/>
                    <a:pt x="417264" y="2054974"/>
                  </a:cubicBezTo>
                  <a:cubicBezTo>
                    <a:pt x="410286" y="2063534"/>
                    <a:pt x="403485" y="2073344"/>
                    <a:pt x="394233" y="2081174"/>
                  </a:cubicBezTo>
                  <a:cubicBezTo>
                    <a:pt x="385686" y="2089981"/>
                    <a:pt x="375310" y="2096973"/>
                    <a:pt x="364553" y="2104415"/>
                  </a:cubicBezTo>
                  <a:cubicBezTo>
                    <a:pt x="353320" y="2110638"/>
                    <a:pt x="341604" y="2117566"/>
                    <a:pt x="328688" y="2121884"/>
                  </a:cubicBezTo>
                  <a:cubicBezTo>
                    <a:pt x="315995" y="2127275"/>
                    <a:pt x="302374" y="2130139"/>
                    <a:pt x="288423" y="2133314"/>
                  </a:cubicBezTo>
                  <a:cubicBezTo>
                    <a:pt x="285559" y="2133727"/>
                    <a:pt x="282670" y="2134127"/>
                    <a:pt x="279761" y="2134514"/>
                  </a:cubicBezTo>
                  <a:cubicBezTo>
                    <a:pt x="279717" y="2134762"/>
                    <a:pt x="279673" y="2135022"/>
                    <a:pt x="279628" y="2135257"/>
                  </a:cubicBezTo>
                  <a:cubicBezTo>
                    <a:pt x="287051" y="2149335"/>
                    <a:pt x="293376" y="2163705"/>
                    <a:pt x="298405" y="2178234"/>
                  </a:cubicBezTo>
                  <a:cubicBezTo>
                    <a:pt x="312788" y="2221376"/>
                    <a:pt x="316331" y="2265197"/>
                    <a:pt x="311105" y="2304364"/>
                  </a:cubicBezTo>
                  <a:cubicBezTo>
                    <a:pt x="309803" y="2314174"/>
                    <a:pt x="308019" y="2323680"/>
                    <a:pt x="305822" y="2332862"/>
                  </a:cubicBezTo>
                  <a:cubicBezTo>
                    <a:pt x="318458" y="2363520"/>
                    <a:pt x="336162" y="2396496"/>
                    <a:pt x="352399" y="2419623"/>
                  </a:cubicBezTo>
                  <a:cubicBezTo>
                    <a:pt x="358254" y="2427973"/>
                    <a:pt x="364794" y="2435967"/>
                    <a:pt x="371259" y="2444057"/>
                  </a:cubicBezTo>
                  <a:cubicBezTo>
                    <a:pt x="378358" y="2451449"/>
                    <a:pt x="384886" y="2459786"/>
                    <a:pt x="392772" y="2466371"/>
                  </a:cubicBezTo>
                  <a:cubicBezTo>
                    <a:pt x="399910" y="2473483"/>
                    <a:pt x="408762" y="2480170"/>
                    <a:pt x="417683" y="2486952"/>
                  </a:cubicBezTo>
                  <a:cubicBezTo>
                    <a:pt x="422103" y="2490349"/>
                    <a:pt x="426542" y="2493771"/>
                    <a:pt x="431006" y="2497207"/>
                  </a:cubicBezTo>
                  <a:cubicBezTo>
                    <a:pt x="435743" y="2500255"/>
                    <a:pt x="440531" y="2503335"/>
                    <a:pt x="445338" y="2506433"/>
                  </a:cubicBezTo>
                  <a:cubicBezTo>
                    <a:pt x="521735" y="2556402"/>
                    <a:pt x="622052" y="2584183"/>
                    <a:pt x="728383" y="2582468"/>
                  </a:cubicBezTo>
                  <a:cubicBezTo>
                    <a:pt x="834739" y="2580208"/>
                    <a:pt x="935520" y="2550439"/>
                    <a:pt x="1015269" y="2503824"/>
                  </a:cubicBezTo>
                  <a:cubicBezTo>
                    <a:pt x="1106277" y="2450630"/>
                    <a:pt x="1184052" y="2361793"/>
                    <a:pt x="1212551" y="2258879"/>
                  </a:cubicBezTo>
                  <a:cubicBezTo>
                    <a:pt x="1221155" y="2227751"/>
                    <a:pt x="1224788" y="2196439"/>
                    <a:pt x="1226972" y="2164384"/>
                  </a:cubicBezTo>
                  <a:cubicBezTo>
                    <a:pt x="1227410" y="2157958"/>
                    <a:pt x="1227537" y="2152135"/>
                    <a:pt x="1227562" y="2146611"/>
                  </a:cubicBezTo>
                  <a:cubicBezTo>
                    <a:pt x="1219904" y="2148776"/>
                    <a:pt x="1212240" y="2150554"/>
                    <a:pt x="1204595" y="2151919"/>
                  </a:cubicBezTo>
                  <a:cubicBezTo>
                    <a:pt x="1143628" y="2163089"/>
                    <a:pt x="1088294" y="2151335"/>
                    <a:pt x="1048277" y="2133758"/>
                  </a:cubicBezTo>
                  <a:cubicBezTo>
                    <a:pt x="1012342" y="2118537"/>
                    <a:pt x="987304" y="2098903"/>
                    <a:pt x="969333" y="2084393"/>
                  </a:cubicBezTo>
                  <a:cubicBezTo>
                    <a:pt x="966546" y="2089111"/>
                    <a:pt x="963631" y="2093728"/>
                    <a:pt x="960558" y="2098179"/>
                  </a:cubicBezTo>
                  <a:cubicBezTo>
                    <a:pt x="935253" y="2135625"/>
                    <a:pt x="901452" y="2163635"/>
                    <a:pt x="866394" y="2183047"/>
                  </a:cubicBezTo>
                  <a:cubicBezTo>
                    <a:pt x="795362" y="2221737"/>
                    <a:pt x="719537" y="2224449"/>
                    <a:pt x="663282" y="2209133"/>
                  </a:cubicBezTo>
                  <a:cubicBezTo>
                    <a:pt x="606145" y="2193785"/>
                    <a:pt x="569131" y="2162778"/>
                    <a:pt x="548011" y="2140299"/>
                  </a:cubicBezTo>
                  <a:cubicBezTo>
                    <a:pt x="537635" y="2128513"/>
                    <a:pt x="530142" y="2119185"/>
                    <a:pt x="525786" y="2112251"/>
                  </a:cubicBezTo>
                  <a:cubicBezTo>
                    <a:pt x="521246" y="2105564"/>
                    <a:pt x="518858" y="2102053"/>
                    <a:pt x="518858" y="2102053"/>
                  </a:cubicBezTo>
                  <a:cubicBezTo>
                    <a:pt x="518858" y="2102053"/>
                    <a:pt x="522046" y="2104859"/>
                    <a:pt x="528116" y="2110193"/>
                  </a:cubicBezTo>
                  <a:cubicBezTo>
                    <a:pt x="533895" y="2115743"/>
                    <a:pt x="543331" y="2122951"/>
                    <a:pt x="555415" y="2131733"/>
                  </a:cubicBezTo>
                  <a:cubicBezTo>
                    <a:pt x="580047" y="2148427"/>
                    <a:pt x="619169" y="2168753"/>
                    <a:pt x="669886" y="2173497"/>
                  </a:cubicBezTo>
                  <a:cubicBezTo>
                    <a:pt x="720039" y="2178450"/>
                    <a:pt x="781583" y="2166702"/>
                    <a:pt x="834815" y="2130672"/>
                  </a:cubicBezTo>
                  <a:cubicBezTo>
                    <a:pt x="861066" y="2112600"/>
                    <a:pt x="885151" y="2089067"/>
                    <a:pt x="902354" y="2060422"/>
                  </a:cubicBezTo>
                  <a:cubicBezTo>
                    <a:pt x="919759" y="2031961"/>
                    <a:pt x="930224" y="1998764"/>
                    <a:pt x="931570" y="1963578"/>
                  </a:cubicBezTo>
                  <a:cubicBezTo>
                    <a:pt x="932002" y="1959209"/>
                    <a:pt x="931919" y="1954809"/>
                    <a:pt x="931691" y="1950396"/>
                  </a:cubicBezTo>
                  <a:cubicBezTo>
                    <a:pt x="931481" y="1946001"/>
                    <a:pt x="931633" y="1941614"/>
                    <a:pt x="931214" y="1937232"/>
                  </a:cubicBezTo>
                  <a:cubicBezTo>
                    <a:pt x="930040" y="1928456"/>
                    <a:pt x="929646" y="1919687"/>
                    <a:pt x="927652" y="1911051"/>
                  </a:cubicBezTo>
                  <a:cubicBezTo>
                    <a:pt x="924464" y="1893735"/>
                    <a:pt x="919746" y="1877123"/>
                    <a:pt x="912964" y="1861845"/>
                  </a:cubicBezTo>
                  <a:cubicBezTo>
                    <a:pt x="899820" y="1831092"/>
                    <a:pt x="879887" y="1804866"/>
                    <a:pt x="855649" y="1784794"/>
                  </a:cubicBezTo>
                  <a:cubicBezTo>
                    <a:pt x="807065" y="1744027"/>
                    <a:pt x="745648" y="1727981"/>
                    <a:pt x="694531" y="1724825"/>
                  </a:cubicBezTo>
                  <a:cubicBezTo>
                    <a:pt x="642753" y="1721681"/>
                    <a:pt x="599770" y="1730825"/>
                    <a:pt x="571176" y="1739753"/>
                  </a:cubicBezTo>
                  <a:cubicBezTo>
                    <a:pt x="556774" y="1744173"/>
                    <a:pt x="545769" y="1748567"/>
                    <a:pt x="538397" y="1751717"/>
                  </a:cubicBezTo>
                  <a:cubicBezTo>
                    <a:pt x="530987" y="1754917"/>
                    <a:pt x="527094" y="1756600"/>
                    <a:pt x="527094" y="1756600"/>
                  </a:cubicBezTo>
                  <a:cubicBezTo>
                    <a:pt x="527094" y="1756600"/>
                    <a:pt x="530453" y="1753997"/>
                    <a:pt x="536841" y="1749031"/>
                  </a:cubicBezTo>
                  <a:cubicBezTo>
                    <a:pt x="543286" y="1744110"/>
                    <a:pt x="553110" y="1737118"/>
                    <a:pt x="566629" y="1729371"/>
                  </a:cubicBezTo>
                  <a:cubicBezTo>
                    <a:pt x="593458" y="1713890"/>
                    <a:pt x="636073" y="1694783"/>
                    <a:pt x="693578" y="1688592"/>
                  </a:cubicBezTo>
                  <a:cubicBezTo>
                    <a:pt x="722185" y="1685817"/>
                    <a:pt x="754449" y="1685772"/>
                    <a:pt x="788574" y="1692757"/>
                  </a:cubicBezTo>
                  <a:cubicBezTo>
                    <a:pt x="822598" y="1699507"/>
                    <a:pt x="858926" y="1712677"/>
                    <a:pt x="892403" y="1735918"/>
                  </a:cubicBezTo>
                  <a:cubicBezTo>
                    <a:pt x="926045" y="1758664"/>
                    <a:pt x="956144" y="1792147"/>
                    <a:pt x="975880" y="1832616"/>
                  </a:cubicBezTo>
                  <a:cubicBezTo>
                    <a:pt x="986002" y="1852720"/>
                    <a:pt x="993184" y="1874526"/>
                    <a:pt x="997915" y="1896852"/>
                  </a:cubicBezTo>
                  <a:cubicBezTo>
                    <a:pt x="1000671" y="1907927"/>
                    <a:pt x="1001693" y="1919560"/>
                    <a:pt x="1003249" y="1931130"/>
                  </a:cubicBezTo>
                  <a:cubicBezTo>
                    <a:pt x="1003846" y="1936940"/>
                    <a:pt x="1003833" y="1942896"/>
                    <a:pt x="1004106" y="1948802"/>
                  </a:cubicBezTo>
                  <a:cubicBezTo>
                    <a:pt x="1004404" y="1954726"/>
                    <a:pt x="1004493" y="1960664"/>
                    <a:pt x="1003998" y="1966658"/>
                  </a:cubicBezTo>
                  <a:cubicBezTo>
                    <a:pt x="1002639" y="2004059"/>
                    <a:pt x="992409" y="2040528"/>
                    <a:pt x="975912" y="2072354"/>
                  </a:cubicBezTo>
                  <a:cubicBezTo>
                    <a:pt x="996702" y="2081022"/>
                    <a:pt x="1024483" y="2092890"/>
                    <a:pt x="1059129" y="2099182"/>
                  </a:cubicBezTo>
                  <a:cubicBezTo>
                    <a:pt x="1097578" y="2106764"/>
                    <a:pt x="1144041" y="2107088"/>
                    <a:pt x="1189958" y="2092521"/>
                  </a:cubicBezTo>
                  <a:cubicBezTo>
                    <a:pt x="1235925" y="2078024"/>
                    <a:pt x="1280280" y="2046985"/>
                    <a:pt x="1314767" y="2003437"/>
                  </a:cubicBezTo>
                  <a:cubicBezTo>
                    <a:pt x="1349343" y="1959768"/>
                    <a:pt x="1369523" y="1908257"/>
                    <a:pt x="1378178" y="1859426"/>
                  </a:cubicBezTo>
                  <a:cubicBezTo>
                    <a:pt x="1386662" y="1810359"/>
                    <a:pt x="1383042" y="1763718"/>
                    <a:pt x="1374457" y="1725231"/>
                  </a:cubicBezTo>
                  <a:cubicBezTo>
                    <a:pt x="1365796" y="1686585"/>
                    <a:pt x="1351953" y="1656429"/>
                    <a:pt x="1342275" y="1635436"/>
                  </a:cubicBezTo>
                  <a:cubicBezTo>
                    <a:pt x="1331252" y="1614963"/>
                    <a:pt x="1325143" y="1603578"/>
                    <a:pt x="1325143" y="1603578"/>
                  </a:cubicBezTo>
                  <a:cubicBezTo>
                    <a:pt x="1325143" y="1603578"/>
                    <a:pt x="1334750" y="1612112"/>
                    <a:pt x="1351584" y="1628984"/>
                  </a:cubicBezTo>
                  <a:cubicBezTo>
                    <a:pt x="1367174" y="1646650"/>
                    <a:pt x="1389919" y="1673466"/>
                    <a:pt x="1408671" y="1713274"/>
                  </a:cubicBezTo>
                  <a:cubicBezTo>
                    <a:pt x="1427206" y="1752733"/>
                    <a:pt x="1441780" y="1805558"/>
                    <a:pt x="1439024" y="1865731"/>
                  </a:cubicBezTo>
                  <a:cubicBezTo>
                    <a:pt x="1436160" y="1925402"/>
                    <a:pt x="1415942" y="1992388"/>
                    <a:pt x="1371733" y="2048249"/>
                  </a:cubicBezTo>
                  <a:cubicBezTo>
                    <a:pt x="1339037" y="2089956"/>
                    <a:pt x="1295869" y="2121103"/>
                    <a:pt x="1250810" y="2138730"/>
                  </a:cubicBezTo>
                  <a:cubicBezTo>
                    <a:pt x="1252124" y="2156917"/>
                    <a:pt x="1255248" y="2177954"/>
                    <a:pt x="1263294" y="2200008"/>
                  </a:cubicBezTo>
                  <a:cubicBezTo>
                    <a:pt x="1266780" y="2208701"/>
                    <a:pt x="1269822" y="2217870"/>
                    <a:pt x="1275156" y="2226405"/>
                  </a:cubicBezTo>
                  <a:cubicBezTo>
                    <a:pt x="1277721" y="2230704"/>
                    <a:pt x="1279550" y="2235403"/>
                    <a:pt x="1282655" y="2239537"/>
                  </a:cubicBezTo>
                  <a:cubicBezTo>
                    <a:pt x="1285633" y="2243689"/>
                    <a:pt x="1288656" y="2247906"/>
                    <a:pt x="1291736" y="2252205"/>
                  </a:cubicBezTo>
                  <a:cubicBezTo>
                    <a:pt x="1305058" y="2268499"/>
                    <a:pt x="1320742" y="2284399"/>
                    <a:pt x="1340662" y="2296902"/>
                  </a:cubicBezTo>
                  <a:cubicBezTo>
                    <a:pt x="1379937" y="2322080"/>
                    <a:pt x="1431455" y="2338031"/>
                    <a:pt x="1486001" y="2337542"/>
                  </a:cubicBezTo>
                  <a:cubicBezTo>
                    <a:pt x="1513185" y="2337517"/>
                    <a:pt x="1539563" y="2333745"/>
                    <a:pt x="1564036" y="2326792"/>
                  </a:cubicBezTo>
                  <a:cubicBezTo>
                    <a:pt x="1588516" y="2319699"/>
                    <a:pt x="1610448" y="2308618"/>
                    <a:pt x="1629879" y="2295658"/>
                  </a:cubicBezTo>
                  <a:cubicBezTo>
                    <a:pt x="1649787" y="2283047"/>
                    <a:pt x="1664900" y="2266175"/>
                    <a:pt x="1678768" y="2249824"/>
                  </a:cubicBezTo>
                  <a:cubicBezTo>
                    <a:pt x="1691424" y="2232552"/>
                    <a:pt x="1702123" y="2214829"/>
                    <a:pt x="1709407" y="2197163"/>
                  </a:cubicBezTo>
                  <a:cubicBezTo>
                    <a:pt x="1711242" y="2192718"/>
                    <a:pt x="1713033" y="2188368"/>
                    <a:pt x="1714779" y="2184146"/>
                  </a:cubicBezTo>
                  <a:cubicBezTo>
                    <a:pt x="1715668" y="2182018"/>
                    <a:pt x="1716551" y="2179910"/>
                    <a:pt x="1717421" y="2177827"/>
                  </a:cubicBezTo>
                  <a:cubicBezTo>
                    <a:pt x="1718043" y="2175675"/>
                    <a:pt x="1718665" y="2173554"/>
                    <a:pt x="1719281" y="2171446"/>
                  </a:cubicBezTo>
                  <a:cubicBezTo>
                    <a:pt x="1721802" y="2162956"/>
                    <a:pt x="1724202" y="2154935"/>
                    <a:pt x="1726431" y="2147443"/>
                  </a:cubicBezTo>
                  <a:cubicBezTo>
                    <a:pt x="1729397" y="2132063"/>
                    <a:pt x="1732521" y="2118518"/>
                    <a:pt x="1734096" y="2107298"/>
                  </a:cubicBezTo>
                  <a:cubicBezTo>
                    <a:pt x="1736737" y="2084571"/>
                    <a:pt x="1738204" y="2071947"/>
                    <a:pt x="1738204" y="2071947"/>
                  </a:cubicBezTo>
                  <a:cubicBezTo>
                    <a:pt x="1738204" y="2071947"/>
                    <a:pt x="1741017" y="2084216"/>
                    <a:pt x="1745430" y="2107234"/>
                  </a:cubicBezTo>
                  <a:cubicBezTo>
                    <a:pt x="1747246" y="2118747"/>
                    <a:pt x="1748091" y="2133053"/>
                    <a:pt x="1749228" y="2149919"/>
                  </a:cubicBezTo>
                  <a:cubicBezTo>
                    <a:pt x="1748688" y="2166708"/>
                    <a:pt x="1748624" y="2186241"/>
                    <a:pt x="1744097" y="2207653"/>
                  </a:cubicBezTo>
                  <a:cubicBezTo>
                    <a:pt x="1740376" y="2229161"/>
                    <a:pt x="1732476" y="2252351"/>
                    <a:pt x="1720723" y="2276208"/>
                  </a:cubicBezTo>
                  <a:cubicBezTo>
                    <a:pt x="1707730" y="2299150"/>
                    <a:pt x="1691424" y="2323738"/>
                    <a:pt x="1667992" y="2343492"/>
                  </a:cubicBezTo>
                  <a:cubicBezTo>
                    <a:pt x="1645113" y="2363590"/>
                    <a:pt x="1617421" y="2381110"/>
                    <a:pt x="1586204" y="2392521"/>
                  </a:cubicBezTo>
                  <a:cubicBezTo>
                    <a:pt x="1555019" y="2403843"/>
                    <a:pt x="1520894" y="2410015"/>
                    <a:pt x="1485982" y="2410040"/>
                  </a:cubicBezTo>
                  <a:cubicBezTo>
                    <a:pt x="1416005" y="2410574"/>
                    <a:pt x="1350283" y="2384977"/>
                    <a:pt x="1303661" y="2345594"/>
                  </a:cubicBezTo>
                  <a:cubicBezTo>
                    <a:pt x="1280071" y="2326093"/>
                    <a:pt x="1262526" y="2302027"/>
                    <a:pt x="1249724" y="2278462"/>
                  </a:cubicBezTo>
                  <a:cubicBezTo>
                    <a:pt x="1247457" y="2273598"/>
                    <a:pt x="1245235" y="2268842"/>
                    <a:pt x="1243018" y="2264098"/>
                  </a:cubicBezTo>
                  <a:cubicBezTo>
                    <a:pt x="1240377" y="2289422"/>
                    <a:pt x="1234948" y="2317045"/>
                    <a:pt x="1225143" y="2346350"/>
                  </a:cubicBezTo>
                  <a:cubicBezTo>
                    <a:pt x="1220482" y="2360625"/>
                    <a:pt x="1214247" y="2375166"/>
                    <a:pt x="1207249" y="2389746"/>
                  </a:cubicBezTo>
                  <a:cubicBezTo>
                    <a:pt x="1212602" y="2393238"/>
                    <a:pt x="1218418" y="2396851"/>
                    <a:pt x="1224451" y="2400947"/>
                  </a:cubicBezTo>
                  <a:cubicBezTo>
                    <a:pt x="1229842" y="2404452"/>
                    <a:pt x="1235532" y="2408154"/>
                    <a:pt x="1241520" y="2412034"/>
                  </a:cubicBezTo>
                  <a:cubicBezTo>
                    <a:pt x="1247863" y="2415355"/>
                    <a:pt x="1254499" y="2418822"/>
                    <a:pt x="1261446" y="2422448"/>
                  </a:cubicBezTo>
                  <a:cubicBezTo>
                    <a:pt x="1268317" y="2426068"/>
                    <a:pt x="1275492" y="2429833"/>
                    <a:pt x="1282966" y="2433758"/>
                  </a:cubicBezTo>
                  <a:cubicBezTo>
                    <a:pt x="1290764" y="2436914"/>
                    <a:pt x="1298873" y="2440197"/>
                    <a:pt x="1307268" y="2443606"/>
                  </a:cubicBezTo>
                  <a:cubicBezTo>
                    <a:pt x="1323644" y="2451214"/>
                    <a:pt x="1342447" y="2455945"/>
                    <a:pt x="1361782" y="2461914"/>
                  </a:cubicBezTo>
                  <a:cubicBezTo>
                    <a:pt x="1371396" y="2465120"/>
                    <a:pt x="1381918" y="2466263"/>
                    <a:pt x="1392294" y="2468632"/>
                  </a:cubicBezTo>
                  <a:cubicBezTo>
                    <a:pt x="1402753" y="2470823"/>
                    <a:pt x="1413402" y="2473134"/>
                    <a:pt x="1424635" y="2473934"/>
                  </a:cubicBezTo>
                  <a:cubicBezTo>
                    <a:pt x="1513293" y="2486272"/>
                    <a:pt x="1621453" y="2471928"/>
                    <a:pt x="1730063" y="2427077"/>
                  </a:cubicBezTo>
                  <a:cubicBezTo>
                    <a:pt x="1838591" y="2382316"/>
                    <a:pt x="1948091" y="2307380"/>
                    <a:pt x="2038527" y="2206904"/>
                  </a:cubicBezTo>
                  <a:cubicBezTo>
                    <a:pt x="2128932" y="2106695"/>
                    <a:pt x="2190311" y="1989524"/>
                    <a:pt x="2209018" y="1875796"/>
                  </a:cubicBezTo>
                  <a:cubicBezTo>
                    <a:pt x="2210771" y="1861527"/>
                    <a:pt x="2212511" y="1847456"/>
                    <a:pt x="2214245" y="1833549"/>
                  </a:cubicBezTo>
                  <a:cubicBezTo>
                    <a:pt x="2214721" y="1819541"/>
                    <a:pt x="2215210" y="1805743"/>
                    <a:pt x="2215699" y="1792116"/>
                  </a:cubicBezTo>
                  <a:cubicBezTo>
                    <a:pt x="2214981" y="1765084"/>
                    <a:pt x="2213089" y="1738426"/>
                    <a:pt x="2208149" y="1712690"/>
                  </a:cubicBezTo>
                  <a:cubicBezTo>
                    <a:pt x="2199430" y="1661121"/>
                    <a:pt x="2184641" y="1613465"/>
                    <a:pt x="2167864" y="1571307"/>
                  </a:cubicBezTo>
                  <a:cubicBezTo>
                    <a:pt x="2134203" y="1486731"/>
                    <a:pt x="2092198" y="1424101"/>
                    <a:pt x="2058638" y="1385061"/>
                  </a:cubicBezTo>
                  <a:cubicBezTo>
                    <a:pt x="2054415" y="1380140"/>
                    <a:pt x="2050440" y="1375505"/>
                    <a:pt x="2046693" y="1371142"/>
                  </a:cubicBezTo>
                  <a:cubicBezTo>
                    <a:pt x="2042668" y="1367053"/>
                    <a:pt x="2038921" y="1363243"/>
                    <a:pt x="2035416" y="1359693"/>
                  </a:cubicBezTo>
                  <a:cubicBezTo>
                    <a:pt x="2028507" y="1352448"/>
                    <a:pt x="2022443" y="1346485"/>
                    <a:pt x="2017128" y="1342174"/>
                  </a:cubicBezTo>
                  <a:cubicBezTo>
                    <a:pt x="2011514" y="1337252"/>
                    <a:pt x="2007482" y="1333709"/>
                    <a:pt x="2004834" y="1331385"/>
                  </a:cubicBezTo>
                  <a:cubicBezTo>
                    <a:pt x="2004834" y="1331493"/>
                    <a:pt x="2004847" y="1331601"/>
                    <a:pt x="2004841" y="1331702"/>
                  </a:cubicBezTo>
                  <a:cubicBezTo>
                    <a:pt x="2003659" y="1362259"/>
                    <a:pt x="1995951" y="1393291"/>
                    <a:pt x="1982990" y="1422571"/>
                  </a:cubicBezTo>
                  <a:cubicBezTo>
                    <a:pt x="1956974" y="1481213"/>
                    <a:pt x="1911534" y="1526984"/>
                    <a:pt x="1861381" y="1550873"/>
                  </a:cubicBezTo>
                  <a:cubicBezTo>
                    <a:pt x="1849164" y="1557420"/>
                    <a:pt x="1836121" y="1561433"/>
                    <a:pt x="1823815" y="1565655"/>
                  </a:cubicBezTo>
                  <a:cubicBezTo>
                    <a:pt x="1810969" y="1568456"/>
                    <a:pt x="1798859" y="1572063"/>
                    <a:pt x="1786578" y="1572653"/>
                  </a:cubicBezTo>
                  <a:cubicBezTo>
                    <a:pt x="1780508" y="1573168"/>
                    <a:pt x="1774596" y="1573866"/>
                    <a:pt x="1768786" y="1574069"/>
                  </a:cubicBezTo>
                  <a:cubicBezTo>
                    <a:pt x="1762956" y="1573879"/>
                    <a:pt x="1757254" y="1573695"/>
                    <a:pt x="1751647" y="1573510"/>
                  </a:cubicBezTo>
                  <a:cubicBezTo>
                    <a:pt x="1740515" y="1573618"/>
                    <a:pt x="1730044" y="1570812"/>
                    <a:pt x="1720176" y="1569396"/>
                  </a:cubicBezTo>
                  <a:cubicBezTo>
                    <a:pt x="1680603" y="1561115"/>
                    <a:pt x="1653654" y="1543850"/>
                    <a:pt x="1635963" y="1532528"/>
                  </a:cubicBezTo>
                  <a:cubicBezTo>
                    <a:pt x="1619040" y="1519447"/>
                    <a:pt x="1610417" y="1511979"/>
                    <a:pt x="1610417" y="1511979"/>
                  </a:cubicBezTo>
                  <a:cubicBezTo>
                    <a:pt x="1610417" y="1511979"/>
                    <a:pt x="1621313" y="1515687"/>
                    <a:pt x="1640903" y="1522342"/>
                  </a:cubicBezTo>
                  <a:cubicBezTo>
                    <a:pt x="1660766" y="1527295"/>
                    <a:pt x="1689328" y="1534795"/>
                    <a:pt x="1723567" y="1533321"/>
                  </a:cubicBezTo>
                  <a:cubicBezTo>
                    <a:pt x="1732083" y="1532318"/>
                    <a:pt x="1740884" y="1532807"/>
                    <a:pt x="1749825" y="1530546"/>
                  </a:cubicBezTo>
                  <a:cubicBezTo>
                    <a:pt x="1754263" y="1529734"/>
                    <a:pt x="1758803" y="1528908"/>
                    <a:pt x="1763401" y="1528070"/>
                  </a:cubicBezTo>
                  <a:cubicBezTo>
                    <a:pt x="1767935" y="1526901"/>
                    <a:pt x="1772456" y="1525333"/>
                    <a:pt x="1777060" y="1524019"/>
                  </a:cubicBezTo>
                  <a:cubicBezTo>
                    <a:pt x="1786350" y="1521860"/>
                    <a:pt x="1795227" y="1517002"/>
                    <a:pt x="1804511" y="1513433"/>
                  </a:cubicBezTo>
                  <a:cubicBezTo>
                    <a:pt x="1813356" y="1508410"/>
                    <a:pt x="1822634" y="1504086"/>
                    <a:pt x="1831174" y="1497691"/>
                  </a:cubicBezTo>
                  <a:cubicBezTo>
                    <a:pt x="1866296" y="1474412"/>
                    <a:pt x="1897030" y="1437379"/>
                    <a:pt x="1916684" y="1393285"/>
                  </a:cubicBezTo>
                  <a:cubicBezTo>
                    <a:pt x="1936832" y="1349095"/>
                    <a:pt x="1941417" y="1302169"/>
                    <a:pt x="1933892" y="1261427"/>
                  </a:cubicBezTo>
                  <a:cubicBezTo>
                    <a:pt x="1929955" y="1240974"/>
                    <a:pt x="1922284" y="1222381"/>
                    <a:pt x="1913553" y="1205229"/>
                  </a:cubicBezTo>
                  <a:cubicBezTo>
                    <a:pt x="1908359" y="1197228"/>
                    <a:pt x="1903825" y="1188866"/>
                    <a:pt x="1898205" y="1181646"/>
                  </a:cubicBezTo>
                  <a:cubicBezTo>
                    <a:pt x="1895335" y="1178039"/>
                    <a:pt x="1892528" y="1174508"/>
                    <a:pt x="1889766" y="1171054"/>
                  </a:cubicBezTo>
                  <a:cubicBezTo>
                    <a:pt x="1887105" y="1167460"/>
                    <a:pt x="1884267" y="1164120"/>
                    <a:pt x="1881098" y="1161211"/>
                  </a:cubicBezTo>
                  <a:cubicBezTo>
                    <a:pt x="1874920" y="1155287"/>
                    <a:pt x="1869560" y="1148772"/>
                    <a:pt x="1863394" y="1143800"/>
                  </a:cubicBezTo>
                  <a:cubicBezTo>
                    <a:pt x="1857254" y="1138669"/>
                    <a:pt x="1851456" y="1133836"/>
                    <a:pt x="1846040" y="1129309"/>
                  </a:cubicBezTo>
                  <a:cubicBezTo>
                    <a:pt x="1834508" y="1121067"/>
                    <a:pt x="1824253" y="1113847"/>
                    <a:pt x="1815604" y="1108290"/>
                  </a:cubicBezTo>
                  <a:cubicBezTo>
                    <a:pt x="1797697" y="1097794"/>
                    <a:pt x="1787753" y="1091971"/>
                    <a:pt x="1787753" y="1091971"/>
                  </a:cubicBezTo>
                  <a:cubicBezTo>
                    <a:pt x="1787753" y="1091971"/>
                    <a:pt x="1799050" y="1093724"/>
                    <a:pt x="1819941" y="1097826"/>
                  </a:cubicBezTo>
                  <a:cubicBezTo>
                    <a:pt x="1830197" y="1100366"/>
                    <a:pt x="1842649" y="1104214"/>
                    <a:pt x="1857171" y="1109256"/>
                  </a:cubicBezTo>
                  <a:cubicBezTo>
                    <a:pt x="1864226" y="1112380"/>
                    <a:pt x="1871776" y="1115733"/>
                    <a:pt x="1879771" y="1119270"/>
                  </a:cubicBezTo>
                  <a:cubicBezTo>
                    <a:pt x="1887861" y="1122857"/>
                    <a:pt x="1895544" y="1128255"/>
                    <a:pt x="1904168" y="1133259"/>
                  </a:cubicBezTo>
                  <a:cubicBezTo>
                    <a:pt x="1908543" y="1135703"/>
                    <a:pt x="1912702" y="1138662"/>
                    <a:pt x="1916747" y="1142022"/>
                  </a:cubicBezTo>
                  <a:cubicBezTo>
                    <a:pt x="1920881" y="1145298"/>
                    <a:pt x="1925116" y="1148657"/>
                    <a:pt x="1929441" y="1152080"/>
                  </a:cubicBezTo>
                  <a:cubicBezTo>
                    <a:pt x="1937975" y="1159116"/>
                    <a:pt x="1945716" y="1167879"/>
                    <a:pt x="1954072" y="1176699"/>
                  </a:cubicBezTo>
                  <a:cubicBezTo>
                    <a:pt x="1969255" y="1195609"/>
                    <a:pt x="1983600" y="1218272"/>
                    <a:pt x="1992782" y="1244923"/>
                  </a:cubicBezTo>
                  <a:cubicBezTo>
                    <a:pt x="2001583" y="1271111"/>
                    <a:pt x="2006060" y="1300359"/>
                    <a:pt x="2004834" y="1330426"/>
                  </a:cubicBezTo>
                  <a:cubicBezTo>
                    <a:pt x="2007800" y="1332217"/>
                    <a:pt x="2012524" y="1335068"/>
                    <a:pt x="2019369" y="1339202"/>
                  </a:cubicBezTo>
                  <a:cubicBezTo>
                    <a:pt x="2025459" y="1342618"/>
                    <a:pt x="2032482" y="1347520"/>
                    <a:pt x="2040610" y="1353629"/>
                  </a:cubicBezTo>
                  <a:cubicBezTo>
                    <a:pt x="2044738" y="1356658"/>
                    <a:pt x="2049170" y="1359890"/>
                    <a:pt x="2053920" y="1363370"/>
                  </a:cubicBezTo>
                  <a:cubicBezTo>
                    <a:pt x="2058390" y="1367180"/>
                    <a:pt x="2063153" y="1371212"/>
                    <a:pt x="2068201" y="1375517"/>
                  </a:cubicBezTo>
                  <a:cubicBezTo>
                    <a:pt x="2088584" y="1392580"/>
                    <a:pt x="2111508" y="1415910"/>
                    <a:pt x="2135498" y="1445323"/>
                  </a:cubicBezTo>
                  <a:cubicBezTo>
                    <a:pt x="2159520" y="1474736"/>
                    <a:pt x="2184292" y="1510550"/>
                    <a:pt x="2207044" y="1552975"/>
                  </a:cubicBezTo>
                  <a:cubicBezTo>
                    <a:pt x="2229840" y="1595335"/>
                    <a:pt x="2251024" y="1644161"/>
                    <a:pt x="2265908" y="1699926"/>
                  </a:cubicBezTo>
                  <a:cubicBezTo>
                    <a:pt x="2273877" y="1727612"/>
                    <a:pt x="2278830" y="1757559"/>
                    <a:pt x="2282063" y="1788833"/>
                  </a:cubicBezTo>
                  <a:cubicBezTo>
                    <a:pt x="2282704" y="1804473"/>
                    <a:pt x="2283358" y="1820341"/>
                    <a:pt x="2284018" y="1836420"/>
                  </a:cubicBezTo>
                  <a:cubicBezTo>
                    <a:pt x="2283148" y="1852498"/>
                    <a:pt x="2282278" y="1868779"/>
                    <a:pt x="2281389" y="1885283"/>
                  </a:cubicBezTo>
                  <a:cubicBezTo>
                    <a:pt x="2272963" y="1972271"/>
                    <a:pt x="2241518" y="2060975"/>
                    <a:pt x="2192534" y="2143169"/>
                  </a:cubicBezTo>
                  <a:cubicBezTo>
                    <a:pt x="2251779" y="2140077"/>
                    <a:pt x="2323693" y="2123865"/>
                    <a:pt x="2396064" y="2102338"/>
                  </a:cubicBezTo>
                  <a:cubicBezTo>
                    <a:pt x="2471451" y="2075453"/>
                    <a:pt x="2556256" y="2036190"/>
                    <a:pt x="2638837" y="1978659"/>
                  </a:cubicBezTo>
                  <a:cubicBezTo>
                    <a:pt x="2727706" y="1916455"/>
                    <a:pt x="2813805" y="1830412"/>
                    <a:pt x="2863043" y="1719910"/>
                  </a:cubicBezTo>
                  <a:cubicBezTo>
                    <a:pt x="2875026" y="1692186"/>
                    <a:pt x="2884811" y="1664582"/>
                    <a:pt x="2891764" y="1634959"/>
                  </a:cubicBezTo>
                  <a:lnTo>
                    <a:pt x="2897562" y="1613249"/>
                  </a:lnTo>
                  <a:cubicBezTo>
                    <a:pt x="2899543" y="1606054"/>
                    <a:pt x="2900330" y="1598682"/>
                    <a:pt x="2901797" y="1591436"/>
                  </a:cubicBezTo>
                  <a:cubicBezTo>
                    <a:pt x="2904064" y="1576876"/>
                    <a:pt x="2907868" y="1562569"/>
                    <a:pt x="2909036" y="1548129"/>
                  </a:cubicBezTo>
                  <a:cubicBezTo>
                    <a:pt x="2917278" y="1490548"/>
                    <a:pt x="2915145" y="1434172"/>
                    <a:pt x="2907950" y="1381340"/>
                  </a:cubicBezTo>
                  <a:cubicBezTo>
                    <a:pt x="2904985" y="1354677"/>
                    <a:pt x="2897981" y="1329562"/>
                    <a:pt x="2892158" y="1304753"/>
                  </a:cubicBezTo>
                  <a:cubicBezTo>
                    <a:pt x="2883833" y="1280845"/>
                    <a:pt x="2877292" y="1256722"/>
                    <a:pt x="2866694" y="1235144"/>
                  </a:cubicBezTo>
                  <a:cubicBezTo>
                    <a:pt x="2861583" y="1224318"/>
                    <a:pt x="2857849" y="1212894"/>
                    <a:pt x="2851861" y="1202937"/>
                  </a:cubicBezTo>
                  <a:cubicBezTo>
                    <a:pt x="2846266" y="1192707"/>
                    <a:pt x="2840774" y="1182674"/>
                    <a:pt x="2835370" y="1172838"/>
                  </a:cubicBezTo>
                  <a:cubicBezTo>
                    <a:pt x="2830436" y="1162634"/>
                    <a:pt x="2823337" y="1154156"/>
                    <a:pt x="2817615" y="1144949"/>
                  </a:cubicBezTo>
                  <a:cubicBezTo>
                    <a:pt x="2811437" y="1136097"/>
                    <a:pt x="2806058" y="1126826"/>
                    <a:pt x="2799607" y="1118717"/>
                  </a:cubicBezTo>
                  <a:cubicBezTo>
                    <a:pt x="2793079" y="1110614"/>
                    <a:pt x="2786716" y="1102709"/>
                    <a:pt x="2780493" y="1095013"/>
                  </a:cubicBezTo>
                  <a:cubicBezTo>
                    <a:pt x="2774346" y="1087208"/>
                    <a:pt x="2768326" y="1079569"/>
                    <a:pt x="2761538" y="1073029"/>
                  </a:cubicBezTo>
                  <a:cubicBezTo>
                    <a:pt x="2755004" y="1066215"/>
                    <a:pt x="2748641" y="1059586"/>
                    <a:pt x="2742488" y="1053153"/>
                  </a:cubicBezTo>
                  <a:cubicBezTo>
                    <a:pt x="2736411" y="1046581"/>
                    <a:pt x="2730353" y="1040383"/>
                    <a:pt x="2723870" y="1035094"/>
                  </a:cubicBezTo>
                  <a:cubicBezTo>
                    <a:pt x="2711215" y="1024153"/>
                    <a:pt x="2699639" y="1013485"/>
                    <a:pt x="2688520" y="1004252"/>
                  </a:cubicBezTo>
                  <a:cubicBezTo>
                    <a:pt x="2679153" y="997311"/>
                    <a:pt x="2670625" y="990993"/>
                    <a:pt x="2662586" y="985031"/>
                  </a:cubicBezTo>
                  <a:cubicBezTo>
                    <a:pt x="2652407" y="979798"/>
                    <a:pt x="2643593" y="974883"/>
                    <a:pt x="2635764" y="970584"/>
                  </a:cubicBezTo>
                  <a:cubicBezTo>
                    <a:pt x="2632792" y="971346"/>
                    <a:pt x="2629852" y="972102"/>
                    <a:pt x="2626861" y="972877"/>
                  </a:cubicBezTo>
                  <a:cubicBezTo>
                    <a:pt x="2622289" y="974115"/>
                    <a:pt x="2617685" y="974832"/>
                    <a:pt x="2613069" y="975404"/>
                  </a:cubicBezTo>
                  <a:cubicBezTo>
                    <a:pt x="2616142" y="977798"/>
                    <a:pt x="2619603" y="980674"/>
                    <a:pt x="2623140" y="984288"/>
                  </a:cubicBezTo>
                  <a:cubicBezTo>
                    <a:pt x="2637815" y="998061"/>
                    <a:pt x="2657405" y="1021384"/>
                    <a:pt x="2671394" y="1056995"/>
                  </a:cubicBezTo>
                  <a:cubicBezTo>
                    <a:pt x="2685497" y="1092136"/>
                    <a:pt x="2691396" y="1141215"/>
                    <a:pt x="2674397" y="1192796"/>
                  </a:cubicBezTo>
                  <a:cubicBezTo>
                    <a:pt x="2665793" y="1218374"/>
                    <a:pt x="2650521" y="1243514"/>
                    <a:pt x="2629852" y="1265123"/>
                  </a:cubicBezTo>
                  <a:cubicBezTo>
                    <a:pt x="2609322" y="1287113"/>
                    <a:pt x="2582322" y="1303699"/>
                    <a:pt x="2553277" y="1314640"/>
                  </a:cubicBezTo>
                  <a:cubicBezTo>
                    <a:pt x="2535224" y="1321371"/>
                    <a:pt x="2516828" y="1325492"/>
                    <a:pt x="2498718" y="1327689"/>
                  </a:cubicBezTo>
                  <a:cubicBezTo>
                    <a:pt x="2502674" y="1333665"/>
                    <a:pt x="2506452" y="1339907"/>
                    <a:pt x="2509793" y="1346720"/>
                  </a:cubicBezTo>
                  <a:cubicBezTo>
                    <a:pt x="2529243" y="1385785"/>
                    <a:pt x="2532818" y="1436865"/>
                    <a:pt x="2518359" y="1483760"/>
                  </a:cubicBezTo>
                  <a:cubicBezTo>
                    <a:pt x="2503836" y="1530819"/>
                    <a:pt x="2474175" y="1568742"/>
                    <a:pt x="2441232" y="1593481"/>
                  </a:cubicBezTo>
                  <a:cubicBezTo>
                    <a:pt x="2408326" y="1618767"/>
                    <a:pt x="2372137" y="1630387"/>
                    <a:pt x="2342610" y="1634242"/>
                  </a:cubicBezTo>
                  <a:cubicBezTo>
                    <a:pt x="2312714" y="1638033"/>
                    <a:pt x="2289111" y="1634102"/>
                    <a:pt x="2273598" y="1630787"/>
                  </a:cubicBezTo>
                  <a:cubicBezTo>
                    <a:pt x="2258072" y="1626590"/>
                    <a:pt x="2250027" y="1623561"/>
                    <a:pt x="2250027" y="1623561"/>
                  </a:cubicBezTo>
                  <a:cubicBezTo>
                    <a:pt x="2250027" y="1623561"/>
                    <a:pt x="2258548" y="1622101"/>
                    <a:pt x="2273801" y="1619472"/>
                  </a:cubicBezTo>
                  <a:cubicBezTo>
                    <a:pt x="2288724" y="1616036"/>
                    <a:pt x="2309844" y="1610664"/>
                    <a:pt x="2332640" y="1599399"/>
                  </a:cubicBezTo>
                  <a:cubicBezTo>
                    <a:pt x="2355297" y="1588052"/>
                    <a:pt x="2379713" y="1571415"/>
                    <a:pt x="2400420" y="1547933"/>
                  </a:cubicBezTo>
                  <a:cubicBezTo>
                    <a:pt x="2421299" y="1524793"/>
                    <a:pt x="2438914" y="1495291"/>
                    <a:pt x="2449061" y="1462500"/>
                  </a:cubicBezTo>
                  <a:cubicBezTo>
                    <a:pt x="2458904" y="1429677"/>
                    <a:pt x="2460390" y="1397127"/>
                    <a:pt x="2452808" y="1368964"/>
                  </a:cubicBezTo>
                  <a:cubicBezTo>
                    <a:pt x="2448782" y="1353781"/>
                    <a:pt x="2442292" y="1339786"/>
                    <a:pt x="2434412" y="1327296"/>
                  </a:cubicBezTo>
                  <a:cubicBezTo>
                    <a:pt x="2417813" y="1325378"/>
                    <a:pt x="2401874" y="1322349"/>
                    <a:pt x="2387072" y="1317891"/>
                  </a:cubicBezTo>
                  <a:cubicBezTo>
                    <a:pt x="2338774" y="1304601"/>
                    <a:pt x="2300357" y="1282141"/>
                    <a:pt x="2270810" y="1261071"/>
                  </a:cubicBezTo>
                  <a:cubicBezTo>
                    <a:pt x="2241353" y="1239596"/>
                    <a:pt x="2220664" y="1218933"/>
                    <a:pt x="2207780" y="1203617"/>
                  </a:cubicBezTo>
                  <a:cubicBezTo>
                    <a:pt x="2201056" y="1196289"/>
                    <a:pt x="2196744" y="1189697"/>
                    <a:pt x="2193499" y="1185659"/>
                  </a:cubicBezTo>
                  <a:cubicBezTo>
                    <a:pt x="2190413" y="1181474"/>
                    <a:pt x="2188781" y="1179271"/>
                    <a:pt x="2188781" y="1179271"/>
                  </a:cubicBezTo>
                  <a:cubicBezTo>
                    <a:pt x="2188781" y="1179271"/>
                    <a:pt x="2191137" y="1180693"/>
                    <a:pt x="2195620" y="1183379"/>
                  </a:cubicBezTo>
                  <a:cubicBezTo>
                    <a:pt x="2200186" y="1185938"/>
                    <a:pt x="2206301" y="1190351"/>
                    <a:pt x="2214994" y="1194879"/>
                  </a:cubicBezTo>
                  <a:cubicBezTo>
                    <a:pt x="2231783" y="1204626"/>
                    <a:pt x="2256866" y="1217123"/>
                    <a:pt x="2288222" y="1229277"/>
                  </a:cubicBezTo>
                  <a:cubicBezTo>
                    <a:pt x="2307945" y="1236700"/>
                    <a:pt x="2330500" y="1243990"/>
                    <a:pt x="2354770" y="1249749"/>
                  </a:cubicBezTo>
                  <a:cubicBezTo>
                    <a:pt x="2357970" y="1249914"/>
                    <a:pt x="2361634" y="1250130"/>
                    <a:pt x="2365927" y="1250416"/>
                  </a:cubicBezTo>
                  <a:cubicBezTo>
                    <a:pt x="2376157" y="1251946"/>
                    <a:pt x="2389924" y="1253807"/>
                    <a:pt x="2405837" y="1258684"/>
                  </a:cubicBezTo>
                  <a:cubicBezTo>
                    <a:pt x="2445791" y="1263097"/>
                    <a:pt x="2489047" y="1261662"/>
                    <a:pt x="2527846" y="1246765"/>
                  </a:cubicBezTo>
                  <a:cubicBezTo>
                    <a:pt x="2569337" y="1232033"/>
                    <a:pt x="2599880" y="1203166"/>
                    <a:pt x="2617870" y="1169441"/>
                  </a:cubicBezTo>
                  <a:cubicBezTo>
                    <a:pt x="2635218" y="1135322"/>
                    <a:pt x="2640164" y="1097464"/>
                    <a:pt x="2636240" y="1065853"/>
                  </a:cubicBezTo>
                  <a:cubicBezTo>
                    <a:pt x="2632697" y="1034078"/>
                    <a:pt x="2622804" y="1008094"/>
                    <a:pt x="2614072" y="991069"/>
                  </a:cubicBezTo>
                  <a:cubicBezTo>
                    <a:pt x="2611291" y="984942"/>
                    <a:pt x="2608306" y="980224"/>
                    <a:pt x="2605900" y="976318"/>
                  </a:cubicBezTo>
                  <a:cubicBezTo>
                    <a:pt x="2604014" y="976553"/>
                    <a:pt x="2602103" y="976750"/>
                    <a:pt x="2600229" y="977049"/>
                  </a:cubicBezTo>
                  <a:lnTo>
                    <a:pt x="2587009" y="978681"/>
                  </a:lnTo>
                  <a:cubicBezTo>
                    <a:pt x="2582614" y="979055"/>
                    <a:pt x="2578246" y="978960"/>
                    <a:pt x="2573889" y="979093"/>
                  </a:cubicBezTo>
                  <a:cubicBezTo>
                    <a:pt x="2565190" y="979195"/>
                    <a:pt x="2556529" y="979468"/>
                    <a:pt x="2548001" y="979233"/>
                  </a:cubicBezTo>
                  <a:cubicBezTo>
                    <a:pt x="2539555" y="978465"/>
                    <a:pt x="2531179" y="977703"/>
                    <a:pt x="2522855" y="976947"/>
                  </a:cubicBezTo>
                  <a:cubicBezTo>
                    <a:pt x="2514511" y="976426"/>
                    <a:pt x="2506491" y="974725"/>
                    <a:pt x="2498521" y="973188"/>
                  </a:cubicBezTo>
                  <a:cubicBezTo>
                    <a:pt x="2490590" y="971550"/>
                    <a:pt x="2482634" y="970324"/>
                    <a:pt x="2475014" y="968260"/>
                  </a:cubicBezTo>
                  <a:cubicBezTo>
                    <a:pt x="2459913" y="963726"/>
                    <a:pt x="2444864" y="960170"/>
                    <a:pt x="2431129" y="954290"/>
                  </a:cubicBezTo>
                  <a:cubicBezTo>
                    <a:pt x="2375217" y="933075"/>
                    <a:pt x="2330653" y="903395"/>
                    <a:pt x="2297417" y="874699"/>
                  </a:cubicBezTo>
                  <a:cubicBezTo>
                    <a:pt x="2264162" y="845813"/>
                    <a:pt x="2241873" y="818222"/>
                    <a:pt x="2228208" y="798341"/>
                  </a:cubicBezTo>
                  <a:cubicBezTo>
                    <a:pt x="2221179" y="788555"/>
                    <a:pt x="2216892" y="780091"/>
                    <a:pt x="2213559" y="774788"/>
                  </a:cubicBezTo>
                  <a:cubicBezTo>
                    <a:pt x="2210415" y="769353"/>
                    <a:pt x="2208758" y="766495"/>
                    <a:pt x="2208758" y="766495"/>
                  </a:cubicBezTo>
                  <a:cubicBezTo>
                    <a:pt x="2208758" y="766495"/>
                    <a:pt x="2211254" y="768692"/>
                    <a:pt x="2215991" y="772852"/>
                  </a:cubicBezTo>
                  <a:cubicBezTo>
                    <a:pt x="2220861" y="776884"/>
                    <a:pt x="2227237" y="783431"/>
                    <a:pt x="2236558" y="790682"/>
                  </a:cubicBezTo>
                  <a:cubicBezTo>
                    <a:pt x="2254789" y="805522"/>
                    <a:pt x="2282266" y="825322"/>
                    <a:pt x="2318137" y="844962"/>
                  </a:cubicBezTo>
                  <a:cubicBezTo>
                    <a:pt x="2354002" y="864488"/>
                    <a:pt x="2398706" y="883507"/>
                    <a:pt x="2449366" y="895908"/>
                  </a:cubicBezTo>
                  <a:cubicBezTo>
                    <a:pt x="2499791" y="908678"/>
                    <a:pt x="2556802" y="913034"/>
                    <a:pt x="2611882" y="901953"/>
                  </a:cubicBezTo>
                  <a:cubicBezTo>
                    <a:pt x="2665730" y="889971"/>
                    <a:pt x="2715920" y="862095"/>
                    <a:pt x="2750927" y="827144"/>
                  </a:cubicBezTo>
                  <a:cubicBezTo>
                    <a:pt x="2768549" y="809726"/>
                    <a:pt x="2783446" y="791006"/>
                    <a:pt x="2794260" y="771531"/>
                  </a:cubicBezTo>
                  <a:cubicBezTo>
                    <a:pt x="2804553" y="751979"/>
                    <a:pt x="2812783" y="732377"/>
                    <a:pt x="2816402" y="713352"/>
                  </a:cubicBezTo>
                  <a:cubicBezTo>
                    <a:pt x="2825102" y="675379"/>
                    <a:pt x="2820555" y="641610"/>
                    <a:pt x="2814815" y="619302"/>
                  </a:cubicBezTo>
                  <a:cubicBezTo>
                    <a:pt x="2814199" y="616445"/>
                    <a:pt x="2813621" y="613733"/>
                    <a:pt x="2813088" y="611187"/>
                  </a:cubicBezTo>
                  <a:cubicBezTo>
                    <a:pt x="2812268" y="608730"/>
                    <a:pt x="2811506" y="606437"/>
                    <a:pt x="2810808" y="604291"/>
                  </a:cubicBezTo>
                  <a:cubicBezTo>
                    <a:pt x="2809379" y="599986"/>
                    <a:pt x="2808173" y="596322"/>
                    <a:pt x="2807201" y="593369"/>
                  </a:cubicBezTo>
                  <a:cubicBezTo>
                    <a:pt x="2805258" y="587368"/>
                    <a:pt x="2804242" y="584200"/>
                    <a:pt x="2804242" y="584200"/>
                  </a:cubicBezTo>
                  <a:cubicBezTo>
                    <a:pt x="2804242" y="584200"/>
                    <a:pt x="2806211" y="586854"/>
                    <a:pt x="2809944" y="591902"/>
                  </a:cubicBezTo>
                  <a:cubicBezTo>
                    <a:pt x="2811811" y="594474"/>
                    <a:pt x="2814116" y="597649"/>
                    <a:pt x="2816840" y="601421"/>
                  </a:cubicBezTo>
                  <a:cubicBezTo>
                    <a:pt x="2818199" y="603338"/>
                    <a:pt x="2819660" y="605396"/>
                    <a:pt x="2821216" y="607606"/>
                  </a:cubicBezTo>
                  <a:cubicBezTo>
                    <a:pt x="2822505" y="609955"/>
                    <a:pt x="2823883" y="612463"/>
                    <a:pt x="2825343" y="615118"/>
                  </a:cubicBezTo>
                  <a:cubicBezTo>
                    <a:pt x="2837643" y="635857"/>
                    <a:pt x="2852705" y="670413"/>
                    <a:pt x="2852464" y="716857"/>
                  </a:cubicBezTo>
                  <a:cubicBezTo>
                    <a:pt x="2853010" y="740041"/>
                    <a:pt x="2848184" y="765359"/>
                    <a:pt x="2839586" y="791559"/>
                  </a:cubicBezTo>
                  <a:cubicBezTo>
                    <a:pt x="2830499" y="817632"/>
                    <a:pt x="2815748" y="843610"/>
                    <a:pt x="2796476" y="867956"/>
                  </a:cubicBezTo>
                  <a:cubicBezTo>
                    <a:pt x="2777229" y="892378"/>
                    <a:pt x="2752718" y="914590"/>
                    <a:pt x="2724137" y="932605"/>
                  </a:cubicBezTo>
                  <a:cubicBezTo>
                    <a:pt x="2717222" y="937539"/>
                    <a:pt x="2709589" y="941330"/>
                    <a:pt x="2702058" y="945476"/>
                  </a:cubicBezTo>
                  <a:lnTo>
                    <a:pt x="2690615" y="951553"/>
                  </a:lnTo>
                  <a:lnTo>
                    <a:pt x="2678303" y="956602"/>
                  </a:lnTo>
                  <a:cubicBezTo>
                    <a:pt x="2670917" y="959415"/>
                    <a:pt x="2663558" y="962659"/>
                    <a:pt x="2655944" y="965111"/>
                  </a:cubicBezTo>
                  <a:cubicBezTo>
                    <a:pt x="2658408" y="966381"/>
                    <a:pt x="2660916" y="967701"/>
                    <a:pt x="2663551" y="969009"/>
                  </a:cubicBezTo>
                  <a:cubicBezTo>
                    <a:pt x="2666250" y="970400"/>
                    <a:pt x="2669260" y="971930"/>
                    <a:pt x="2672111" y="973404"/>
                  </a:cubicBezTo>
                  <a:cubicBezTo>
                    <a:pt x="2692057" y="979589"/>
                    <a:pt x="2715615" y="985888"/>
                    <a:pt x="2742806" y="989774"/>
                  </a:cubicBezTo>
                  <a:cubicBezTo>
                    <a:pt x="2788069" y="996613"/>
                    <a:pt x="2843244" y="998931"/>
                    <a:pt x="2899975" y="984116"/>
                  </a:cubicBezTo>
                  <a:cubicBezTo>
                    <a:pt x="2907004" y="982249"/>
                    <a:pt x="2914129" y="980351"/>
                    <a:pt x="2921342" y="978439"/>
                  </a:cubicBezTo>
                  <a:cubicBezTo>
                    <a:pt x="2928277" y="975791"/>
                    <a:pt x="2935281" y="973099"/>
                    <a:pt x="2942361" y="970387"/>
                  </a:cubicBezTo>
                  <a:cubicBezTo>
                    <a:pt x="2945898" y="969016"/>
                    <a:pt x="2949498" y="967822"/>
                    <a:pt x="2953004" y="966304"/>
                  </a:cubicBezTo>
                  <a:lnTo>
                    <a:pt x="2963233" y="961040"/>
                  </a:lnTo>
                  <a:cubicBezTo>
                    <a:pt x="2970028" y="957427"/>
                    <a:pt x="2977121" y="954227"/>
                    <a:pt x="2983890" y="950353"/>
                  </a:cubicBezTo>
                  <a:cubicBezTo>
                    <a:pt x="2996749" y="941387"/>
                    <a:pt x="3010827" y="933856"/>
                    <a:pt x="3022746" y="922781"/>
                  </a:cubicBezTo>
                  <a:cubicBezTo>
                    <a:pt x="3028791" y="917435"/>
                    <a:pt x="3035617" y="912907"/>
                    <a:pt x="3041256" y="906900"/>
                  </a:cubicBezTo>
                  <a:cubicBezTo>
                    <a:pt x="3046984" y="901014"/>
                    <a:pt x="3052762" y="895076"/>
                    <a:pt x="3058566" y="889107"/>
                  </a:cubicBezTo>
                  <a:cubicBezTo>
                    <a:pt x="3064738" y="883513"/>
                    <a:pt x="3069266" y="876350"/>
                    <a:pt x="3074543" y="870007"/>
                  </a:cubicBezTo>
                  <a:cubicBezTo>
                    <a:pt x="3079515" y="863377"/>
                    <a:pt x="3085109" y="857326"/>
                    <a:pt x="3089586" y="850430"/>
                  </a:cubicBezTo>
                  <a:cubicBezTo>
                    <a:pt x="3094005" y="843489"/>
                    <a:pt x="3098387" y="836587"/>
                    <a:pt x="3102756" y="829754"/>
                  </a:cubicBezTo>
                  <a:lnTo>
                    <a:pt x="3109315" y="819556"/>
                  </a:lnTo>
                  <a:cubicBezTo>
                    <a:pt x="3111277" y="816114"/>
                    <a:pt x="3112890" y="812622"/>
                    <a:pt x="3114713" y="809186"/>
                  </a:cubicBezTo>
                  <a:cubicBezTo>
                    <a:pt x="3135807" y="769454"/>
                    <a:pt x="3148393" y="700595"/>
                    <a:pt x="3144151" y="655339"/>
                  </a:cubicBezTo>
                  <a:cubicBezTo>
                    <a:pt x="3141433" y="626357"/>
                    <a:pt x="3134569" y="598125"/>
                    <a:pt x="3124212" y="570953"/>
                  </a:cubicBezTo>
                  <a:cubicBezTo>
                    <a:pt x="3107944" y="528320"/>
                    <a:pt x="3086963" y="496462"/>
                    <a:pt x="3071228" y="475602"/>
                  </a:cubicBezTo>
                  <a:cubicBezTo>
                    <a:pt x="3063563" y="464896"/>
                    <a:pt x="3056674" y="457333"/>
                    <a:pt x="3052165" y="452012"/>
                  </a:cubicBezTo>
                  <a:cubicBezTo>
                    <a:pt x="3047650" y="446690"/>
                    <a:pt x="3045269" y="443877"/>
                    <a:pt x="3045269" y="443877"/>
                  </a:cubicBezTo>
                  <a:cubicBezTo>
                    <a:pt x="3045269" y="443877"/>
                    <a:pt x="3048177" y="446131"/>
                    <a:pt x="3053695" y="450386"/>
                  </a:cubicBezTo>
                  <a:cubicBezTo>
                    <a:pt x="3059207" y="454704"/>
                    <a:pt x="3067596" y="460863"/>
                    <a:pt x="3077229" y="470141"/>
                  </a:cubicBezTo>
                  <a:cubicBezTo>
                    <a:pt x="3096901" y="488175"/>
                    <a:pt x="3124073" y="516966"/>
                    <a:pt x="3147771" y="560076"/>
                  </a:cubicBezTo>
                  <a:cubicBezTo>
                    <a:pt x="3157893" y="578599"/>
                    <a:pt x="3167272" y="599903"/>
                    <a:pt x="3174180" y="623690"/>
                  </a:cubicBezTo>
                  <a:cubicBezTo>
                    <a:pt x="3188157" y="614927"/>
                    <a:pt x="3207950" y="602646"/>
                    <a:pt x="3226454" y="582860"/>
                  </a:cubicBezTo>
                  <a:cubicBezTo>
                    <a:pt x="3245072" y="563022"/>
                    <a:pt x="3261944" y="536282"/>
                    <a:pt x="3272129" y="504101"/>
                  </a:cubicBezTo>
                  <a:cubicBezTo>
                    <a:pt x="3282124" y="471868"/>
                    <a:pt x="3286086" y="434378"/>
                    <a:pt x="3281540" y="395782"/>
                  </a:cubicBezTo>
                  <a:cubicBezTo>
                    <a:pt x="3277546" y="357092"/>
                    <a:pt x="3265093" y="321735"/>
                    <a:pt x="3247955" y="293554"/>
                  </a:cubicBezTo>
                  <a:cubicBezTo>
                    <a:pt x="3239008" y="279774"/>
                    <a:pt x="3229019" y="267658"/>
                    <a:pt x="3218072" y="257625"/>
                  </a:cubicBezTo>
                  <a:cubicBezTo>
                    <a:pt x="3206813" y="248278"/>
                    <a:pt x="3195256" y="239775"/>
                    <a:pt x="3183134" y="234638"/>
                  </a:cubicBezTo>
                  <a:cubicBezTo>
                    <a:pt x="3160471" y="223900"/>
                    <a:pt x="3138519" y="220643"/>
                    <a:pt x="3122402" y="219182"/>
                  </a:cubicBezTo>
                  <a:cubicBezTo>
                    <a:pt x="3122358" y="219430"/>
                    <a:pt x="3122295" y="219678"/>
                    <a:pt x="3122256" y="219919"/>
                  </a:cubicBezTo>
                  <a:cubicBezTo>
                    <a:pt x="3120510" y="228930"/>
                    <a:pt x="3118815" y="237839"/>
                    <a:pt x="3115830" y="246316"/>
                  </a:cubicBezTo>
                  <a:cubicBezTo>
                    <a:pt x="3113144" y="254819"/>
                    <a:pt x="3110477" y="263239"/>
                    <a:pt x="3107842" y="271570"/>
                  </a:cubicBezTo>
                  <a:cubicBezTo>
                    <a:pt x="3104400" y="279558"/>
                    <a:pt x="3100990" y="287451"/>
                    <a:pt x="3097618" y="295255"/>
                  </a:cubicBezTo>
                  <a:cubicBezTo>
                    <a:pt x="3094482" y="303117"/>
                    <a:pt x="3090481" y="310457"/>
                    <a:pt x="3086354" y="317569"/>
                  </a:cubicBezTo>
                  <a:cubicBezTo>
                    <a:pt x="3082277" y="324700"/>
                    <a:pt x="3078454" y="331838"/>
                    <a:pt x="3074269" y="338575"/>
                  </a:cubicBezTo>
                  <a:cubicBezTo>
                    <a:pt x="3069704" y="345078"/>
                    <a:pt x="3065208" y="351485"/>
                    <a:pt x="3060782" y="357778"/>
                  </a:cubicBezTo>
                  <a:cubicBezTo>
                    <a:pt x="3058560" y="360895"/>
                    <a:pt x="3056350" y="363994"/>
                    <a:pt x="3054153" y="367068"/>
                  </a:cubicBezTo>
                  <a:cubicBezTo>
                    <a:pt x="3051695" y="369931"/>
                    <a:pt x="3049263" y="372770"/>
                    <a:pt x="3046850" y="375589"/>
                  </a:cubicBezTo>
                  <a:cubicBezTo>
                    <a:pt x="3042011" y="381158"/>
                    <a:pt x="3037249" y="386638"/>
                    <a:pt x="3032575" y="392010"/>
                  </a:cubicBezTo>
                  <a:cubicBezTo>
                    <a:pt x="3027864" y="397332"/>
                    <a:pt x="3022498" y="401885"/>
                    <a:pt x="3017640" y="406647"/>
                  </a:cubicBezTo>
                  <a:cubicBezTo>
                    <a:pt x="3012655" y="411308"/>
                    <a:pt x="3007918" y="415982"/>
                    <a:pt x="3003010" y="420236"/>
                  </a:cubicBezTo>
                  <a:cubicBezTo>
                    <a:pt x="2997866" y="424230"/>
                    <a:pt x="2992843" y="428136"/>
                    <a:pt x="2987922" y="431952"/>
                  </a:cubicBezTo>
                  <a:cubicBezTo>
                    <a:pt x="2948285" y="461918"/>
                    <a:pt x="2911532" y="477577"/>
                    <a:pt x="2885922" y="485794"/>
                  </a:cubicBezTo>
                  <a:cubicBezTo>
                    <a:pt x="2873235" y="490232"/>
                    <a:pt x="2862757" y="491826"/>
                    <a:pt x="2856039" y="493668"/>
                  </a:cubicBezTo>
                  <a:cubicBezTo>
                    <a:pt x="2849219" y="495211"/>
                    <a:pt x="2845638" y="496030"/>
                    <a:pt x="2845638" y="496030"/>
                  </a:cubicBezTo>
                  <a:cubicBezTo>
                    <a:pt x="2845638" y="496030"/>
                    <a:pt x="2848857" y="494201"/>
                    <a:pt x="2854966" y="490747"/>
                  </a:cubicBezTo>
                  <a:cubicBezTo>
                    <a:pt x="2860948" y="487057"/>
                    <a:pt x="2870257" y="482879"/>
                    <a:pt x="2881128" y="475526"/>
                  </a:cubicBezTo>
                  <a:cubicBezTo>
                    <a:pt x="2903162" y="461537"/>
                    <a:pt x="2933350" y="438816"/>
                    <a:pt x="2963424" y="405244"/>
                  </a:cubicBezTo>
                  <a:cubicBezTo>
                    <a:pt x="2967139" y="401046"/>
                    <a:pt x="2970936" y="396748"/>
                    <a:pt x="2974828" y="392353"/>
                  </a:cubicBezTo>
                  <a:cubicBezTo>
                    <a:pt x="2978480" y="387762"/>
                    <a:pt x="2981928" y="382822"/>
                    <a:pt x="2985592" y="377977"/>
                  </a:cubicBezTo>
                  <a:cubicBezTo>
                    <a:pt x="2989129" y="373018"/>
                    <a:pt x="2993155" y="368338"/>
                    <a:pt x="2996495" y="362978"/>
                  </a:cubicBezTo>
                  <a:cubicBezTo>
                    <a:pt x="2999797" y="357644"/>
                    <a:pt x="3003181" y="352202"/>
                    <a:pt x="3006610" y="346678"/>
                  </a:cubicBezTo>
                  <a:cubicBezTo>
                    <a:pt x="3008331" y="343941"/>
                    <a:pt x="3010071" y="341179"/>
                    <a:pt x="3011824" y="338404"/>
                  </a:cubicBezTo>
                  <a:cubicBezTo>
                    <a:pt x="3013309" y="335464"/>
                    <a:pt x="3014808" y="332511"/>
                    <a:pt x="3016319" y="329533"/>
                  </a:cubicBezTo>
                  <a:cubicBezTo>
                    <a:pt x="3019374" y="323615"/>
                    <a:pt x="3022460" y="317626"/>
                    <a:pt x="3025590" y="311530"/>
                  </a:cubicBezTo>
                  <a:cubicBezTo>
                    <a:pt x="3028397" y="305307"/>
                    <a:pt x="3030829" y="298792"/>
                    <a:pt x="3033541" y="292373"/>
                  </a:cubicBezTo>
                  <a:cubicBezTo>
                    <a:pt x="3036316" y="285965"/>
                    <a:pt x="3038989" y="279444"/>
                    <a:pt x="3040837" y="272535"/>
                  </a:cubicBezTo>
                  <a:cubicBezTo>
                    <a:pt x="3042970" y="265766"/>
                    <a:pt x="3045142" y="258902"/>
                    <a:pt x="3047326" y="251980"/>
                  </a:cubicBezTo>
                  <a:cubicBezTo>
                    <a:pt x="3048857" y="244900"/>
                    <a:pt x="3050393" y="237750"/>
                    <a:pt x="3051949" y="230530"/>
                  </a:cubicBezTo>
                  <a:cubicBezTo>
                    <a:pt x="3053886" y="223399"/>
                    <a:pt x="3054610" y="215995"/>
                    <a:pt x="3055467" y="208572"/>
                  </a:cubicBezTo>
                  <a:cubicBezTo>
                    <a:pt x="3056096" y="201136"/>
                    <a:pt x="3058001" y="193757"/>
                    <a:pt x="3057747" y="186143"/>
                  </a:cubicBezTo>
                  <a:cubicBezTo>
                    <a:pt x="3060052" y="155886"/>
                    <a:pt x="3056318" y="124758"/>
                    <a:pt x="3049365" y="93821"/>
                  </a:cubicBezTo>
                  <a:cubicBezTo>
                    <a:pt x="3047263" y="86156"/>
                    <a:pt x="3045186" y="78517"/>
                    <a:pt x="3043104" y="70935"/>
                  </a:cubicBezTo>
                  <a:cubicBezTo>
                    <a:pt x="3040322" y="63893"/>
                    <a:pt x="3037586" y="56889"/>
                    <a:pt x="3034842" y="49936"/>
                  </a:cubicBezTo>
                  <a:cubicBezTo>
                    <a:pt x="3032467" y="42824"/>
                    <a:pt x="3027953" y="36690"/>
                    <a:pt x="3024765" y="30022"/>
                  </a:cubicBezTo>
                  <a:cubicBezTo>
                    <a:pt x="3021647" y="23260"/>
                    <a:pt x="3017278" y="17252"/>
                    <a:pt x="3013055" y="11226"/>
                  </a:cubicBezTo>
                  <a:cubicBezTo>
                    <a:pt x="3010401" y="7365"/>
                    <a:pt x="3007499" y="3708"/>
                    <a:pt x="3004667" y="0"/>
                  </a:cubicBezTo>
                  <a:lnTo>
                    <a:pt x="2333707" y="421239"/>
                  </a:lnTo>
                  <a:cubicBezTo>
                    <a:pt x="2335942" y="472865"/>
                    <a:pt x="2322842" y="513949"/>
                    <a:pt x="2309768" y="539292"/>
                  </a:cubicBezTo>
                  <a:cubicBezTo>
                    <a:pt x="2303862" y="553796"/>
                    <a:pt x="2295721" y="563225"/>
                    <a:pt x="2291543" y="570096"/>
                  </a:cubicBezTo>
                  <a:cubicBezTo>
                    <a:pt x="2286990" y="576776"/>
                    <a:pt x="2284603" y="580269"/>
                    <a:pt x="2284603" y="580269"/>
                  </a:cubicBezTo>
                  <a:cubicBezTo>
                    <a:pt x="2284603" y="580269"/>
                    <a:pt x="2286050" y="576256"/>
                    <a:pt x="2288794" y="568629"/>
                  </a:cubicBezTo>
                  <a:cubicBezTo>
                    <a:pt x="2291181" y="560908"/>
                    <a:pt x="2296648" y="550430"/>
                    <a:pt x="2299112" y="535463"/>
                  </a:cubicBezTo>
                  <a:cubicBezTo>
                    <a:pt x="2305177" y="512146"/>
                    <a:pt x="2308802" y="478821"/>
                    <a:pt x="2302840" y="440613"/>
                  </a:cubicBezTo>
                  <a:lnTo>
                    <a:pt x="999591" y="1258792"/>
                  </a:lnTo>
                  <a:cubicBezTo>
                    <a:pt x="998747" y="1269625"/>
                    <a:pt x="997172" y="1280007"/>
                    <a:pt x="994759" y="1289634"/>
                  </a:cubicBezTo>
                  <a:cubicBezTo>
                    <a:pt x="984967" y="1331302"/>
                    <a:pt x="965765" y="1359611"/>
                    <a:pt x="951471" y="1376756"/>
                  </a:cubicBezTo>
                  <a:cubicBezTo>
                    <a:pt x="944391" y="1385481"/>
                    <a:pt x="937596" y="1391138"/>
                    <a:pt x="933615" y="1395349"/>
                  </a:cubicBezTo>
                  <a:cubicBezTo>
                    <a:pt x="929455" y="1399355"/>
                    <a:pt x="927252" y="1401476"/>
                    <a:pt x="927252" y="1401476"/>
                  </a:cubicBezTo>
                  <a:cubicBezTo>
                    <a:pt x="927252" y="1401476"/>
                    <a:pt x="928598" y="1398714"/>
                    <a:pt x="931132" y="1393456"/>
                  </a:cubicBezTo>
                  <a:cubicBezTo>
                    <a:pt x="933488" y="1388129"/>
                    <a:pt x="937888" y="1380909"/>
                    <a:pt x="941793" y="1370869"/>
                  </a:cubicBezTo>
                  <a:cubicBezTo>
                    <a:pt x="949909" y="1351026"/>
                    <a:pt x="958951" y="1321238"/>
                    <a:pt x="958761" y="1285373"/>
                  </a:cubicBezTo>
                  <a:cubicBezTo>
                    <a:pt x="958767" y="1285068"/>
                    <a:pt x="958735" y="1284744"/>
                    <a:pt x="958735" y="1284439"/>
                  </a:cubicBezTo>
                  <a:lnTo>
                    <a:pt x="0" y="1886337"/>
                  </a:lnTo>
                  <a:cubicBezTo>
                    <a:pt x="16611" y="1913254"/>
                    <a:pt x="38144" y="1942966"/>
                    <a:pt x="65233" y="1971490"/>
                  </a:cubicBezTo>
                  <a:cubicBezTo>
                    <a:pt x="74853" y="1974075"/>
                    <a:pt x="84404" y="1977199"/>
                    <a:pt x="94005" y="1980317"/>
                  </a:cubicBezTo>
                  <a:close/>
                  <a:moveTo>
                    <a:pt x="1532851" y="1855920"/>
                  </a:moveTo>
                  <a:cubicBezTo>
                    <a:pt x="1557985" y="1858810"/>
                    <a:pt x="1587449" y="1858092"/>
                    <a:pt x="1617986" y="1849913"/>
                  </a:cubicBezTo>
                  <a:cubicBezTo>
                    <a:pt x="1648593" y="1842446"/>
                    <a:pt x="1680070" y="1827650"/>
                    <a:pt x="1709204" y="1807279"/>
                  </a:cubicBezTo>
                  <a:cubicBezTo>
                    <a:pt x="1738026" y="1786464"/>
                    <a:pt x="1761839" y="1761788"/>
                    <a:pt x="1777695" y="1735347"/>
                  </a:cubicBezTo>
                  <a:cubicBezTo>
                    <a:pt x="1794186" y="1709140"/>
                    <a:pt x="1802371" y="1681308"/>
                    <a:pt x="1805451" y="1656416"/>
                  </a:cubicBezTo>
                  <a:cubicBezTo>
                    <a:pt x="1808518" y="1631461"/>
                    <a:pt x="1806168" y="1609788"/>
                    <a:pt x="1804111" y="1594662"/>
                  </a:cubicBezTo>
                  <a:cubicBezTo>
                    <a:pt x="1801196" y="1579479"/>
                    <a:pt x="1799577" y="1570996"/>
                    <a:pt x="1799577" y="1570996"/>
                  </a:cubicBezTo>
                  <a:cubicBezTo>
                    <a:pt x="1799577" y="1570996"/>
                    <a:pt x="1805254" y="1577435"/>
                    <a:pt x="1814633" y="1590484"/>
                  </a:cubicBezTo>
                  <a:cubicBezTo>
                    <a:pt x="1823218" y="1603806"/>
                    <a:pt x="1835238" y="1624558"/>
                    <a:pt x="1841627" y="1654232"/>
                  </a:cubicBezTo>
                  <a:cubicBezTo>
                    <a:pt x="1847983" y="1683543"/>
                    <a:pt x="1848110" y="1722335"/>
                    <a:pt x="1833048" y="1761375"/>
                  </a:cubicBezTo>
                  <a:cubicBezTo>
                    <a:pt x="1818817" y="1800580"/>
                    <a:pt x="1789976" y="1838585"/>
                    <a:pt x="1751209" y="1866366"/>
                  </a:cubicBezTo>
                  <a:cubicBezTo>
                    <a:pt x="1712175" y="1893798"/>
                    <a:pt x="1667592" y="1908454"/>
                    <a:pt x="1626666" y="1910454"/>
                  </a:cubicBezTo>
                  <a:cubicBezTo>
                    <a:pt x="1585671" y="1913299"/>
                    <a:pt x="1549095" y="1903533"/>
                    <a:pt x="1522260" y="1890579"/>
                  </a:cubicBezTo>
                  <a:cubicBezTo>
                    <a:pt x="1495158" y="1877472"/>
                    <a:pt x="1477391" y="1861451"/>
                    <a:pt x="1466361" y="1850002"/>
                  </a:cubicBezTo>
                  <a:cubicBezTo>
                    <a:pt x="1460849" y="1844217"/>
                    <a:pt x="1457204" y="1839131"/>
                    <a:pt x="1454562" y="1835969"/>
                  </a:cubicBezTo>
                  <a:cubicBezTo>
                    <a:pt x="1452035" y="1832717"/>
                    <a:pt x="1450695" y="1831003"/>
                    <a:pt x="1450695" y="1831003"/>
                  </a:cubicBezTo>
                  <a:cubicBezTo>
                    <a:pt x="1450695" y="1831003"/>
                    <a:pt x="1458607" y="1834457"/>
                    <a:pt x="1472768" y="1840655"/>
                  </a:cubicBezTo>
                  <a:cubicBezTo>
                    <a:pt x="1487004" y="1846135"/>
                    <a:pt x="1507680" y="1852961"/>
                    <a:pt x="1532851" y="18559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</p:grpSp>
      <p:grpSp>
        <p:nvGrpSpPr>
          <p:cNvPr id="779" name="Google Shape;779;p32"/>
          <p:cNvGrpSpPr/>
          <p:nvPr/>
        </p:nvGrpSpPr>
        <p:grpSpPr>
          <a:xfrm flipH="1" rot="-1263788">
            <a:off x="7166247" y="-1212481"/>
            <a:ext cx="3276729" cy="3354006"/>
            <a:chOff x="-889300" y="-1518635"/>
            <a:chExt cx="3519560" cy="3091302"/>
          </a:xfrm>
        </p:grpSpPr>
        <p:sp>
          <p:nvSpPr>
            <p:cNvPr id="780" name="Google Shape;780;p32"/>
            <p:cNvSpPr txBox="1"/>
            <p:nvPr/>
          </p:nvSpPr>
          <p:spPr>
            <a:xfrm>
              <a:off x="993725" y="-325225"/>
              <a:ext cx="572700" cy="442500"/>
            </a:xfrm>
            <a:prstGeom prst="rect">
              <a:avLst/>
            </a:prstGeom>
            <a:solidFill>
              <a:srgbClr val="0A0B0B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2"/>
            <p:cNvSpPr/>
            <p:nvPr/>
          </p:nvSpPr>
          <p:spPr>
            <a:xfrm>
              <a:off x="173935" y="309951"/>
              <a:ext cx="9096" cy="11506"/>
            </a:xfrm>
            <a:custGeom>
              <a:rect b="b" l="l" r="r" t="t"/>
              <a:pathLst>
                <a:path extrusionOk="0" h="15341" w="12128">
                  <a:moveTo>
                    <a:pt x="0" y="15341"/>
                  </a:moveTo>
                  <a:cubicBezTo>
                    <a:pt x="4178" y="12954"/>
                    <a:pt x="8286" y="10585"/>
                    <a:pt x="12128" y="8089"/>
                  </a:cubicBezTo>
                  <a:cubicBezTo>
                    <a:pt x="11017" y="5378"/>
                    <a:pt x="10071" y="2698"/>
                    <a:pt x="9017" y="0"/>
                  </a:cubicBezTo>
                  <a:cubicBezTo>
                    <a:pt x="8134" y="1663"/>
                    <a:pt x="7277" y="3378"/>
                    <a:pt x="6362" y="4997"/>
                  </a:cubicBezTo>
                  <a:cubicBezTo>
                    <a:pt x="4305" y="8636"/>
                    <a:pt x="2120" y="11899"/>
                    <a:pt x="0" y="153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82" name="Google Shape;782;p32"/>
            <p:cNvSpPr/>
            <p:nvPr/>
          </p:nvSpPr>
          <p:spPr>
            <a:xfrm>
              <a:off x="-721591" y="37336"/>
              <a:ext cx="881700" cy="466081"/>
            </a:xfrm>
            <a:custGeom>
              <a:rect b="b" l="l" r="r" t="t"/>
              <a:pathLst>
                <a:path extrusionOk="0" h="621442" w="1175600">
                  <a:moveTo>
                    <a:pt x="125056" y="621442"/>
                  </a:moveTo>
                  <a:cubicBezTo>
                    <a:pt x="128015" y="604596"/>
                    <a:pt x="133476" y="586638"/>
                    <a:pt x="143960" y="569937"/>
                  </a:cubicBezTo>
                  <a:cubicBezTo>
                    <a:pt x="154539" y="552691"/>
                    <a:pt x="169735" y="536689"/>
                    <a:pt x="188855" y="525297"/>
                  </a:cubicBezTo>
                  <a:cubicBezTo>
                    <a:pt x="207918" y="513861"/>
                    <a:pt x="229742" y="507834"/>
                    <a:pt x="250812" y="507606"/>
                  </a:cubicBezTo>
                  <a:cubicBezTo>
                    <a:pt x="271919" y="507276"/>
                    <a:pt x="292055" y="512756"/>
                    <a:pt x="308571" y="521646"/>
                  </a:cubicBezTo>
                  <a:cubicBezTo>
                    <a:pt x="325024" y="530663"/>
                    <a:pt x="338562" y="542213"/>
                    <a:pt x="347872" y="554901"/>
                  </a:cubicBezTo>
                  <a:cubicBezTo>
                    <a:pt x="352952" y="560901"/>
                    <a:pt x="356393" y="567626"/>
                    <a:pt x="360203" y="573557"/>
                  </a:cubicBezTo>
                  <a:cubicBezTo>
                    <a:pt x="362705" y="578980"/>
                    <a:pt x="365163" y="584047"/>
                    <a:pt x="367188" y="589070"/>
                  </a:cubicBezTo>
                  <a:cubicBezTo>
                    <a:pt x="375030" y="569321"/>
                    <a:pt x="389102" y="545141"/>
                    <a:pt x="412991" y="522319"/>
                  </a:cubicBezTo>
                  <a:cubicBezTo>
                    <a:pt x="427697" y="507511"/>
                    <a:pt x="446468" y="494277"/>
                    <a:pt x="467937" y="482111"/>
                  </a:cubicBezTo>
                  <a:cubicBezTo>
                    <a:pt x="489769" y="470833"/>
                    <a:pt x="514489" y="460927"/>
                    <a:pt x="541921" y="454971"/>
                  </a:cubicBezTo>
                  <a:cubicBezTo>
                    <a:pt x="569340" y="449376"/>
                    <a:pt x="599300" y="447128"/>
                    <a:pt x="630497" y="450938"/>
                  </a:cubicBezTo>
                  <a:cubicBezTo>
                    <a:pt x="630643" y="450957"/>
                    <a:pt x="630783" y="451002"/>
                    <a:pt x="630935" y="451015"/>
                  </a:cubicBezTo>
                  <a:cubicBezTo>
                    <a:pt x="633812" y="449579"/>
                    <a:pt x="637540" y="447738"/>
                    <a:pt x="642480" y="445274"/>
                  </a:cubicBezTo>
                  <a:cubicBezTo>
                    <a:pt x="653910" y="439242"/>
                    <a:pt x="671474" y="431863"/>
                    <a:pt x="694791" y="423684"/>
                  </a:cubicBezTo>
                  <a:cubicBezTo>
                    <a:pt x="698303" y="422516"/>
                    <a:pt x="702233" y="421373"/>
                    <a:pt x="706012" y="420217"/>
                  </a:cubicBezTo>
                  <a:cubicBezTo>
                    <a:pt x="719670" y="416032"/>
                    <a:pt x="735031" y="412045"/>
                    <a:pt x="752195" y="408692"/>
                  </a:cubicBezTo>
                  <a:cubicBezTo>
                    <a:pt x="762019" y="406774"/>
                    <a:pt x="772210" y="405009"/>
                    <a:pt x="783164" y="403650"/>
                  </a:cubicBezTo>
                  <a:cubicBezTo>
                    <a:pt x="798029" y="401954"/>
                    <a:pt x="813981" y="400919"/>
                    <a:pt x="830770" y="400716"/>
                  </a:cubicBezTo>
                  <a:cubicBezTo>
                    <a:pt x="853890" y="400443"/>
                    <a:pt x="878649" y="401808"/>
                    <a:pt x="904747" y="405682"/>
                  </a:cubicBezTo>
                  <a:cubicBezTo>
                    <a:pt x="938110" y="410413"/>
                    <a:pt x="973797" y="419709"/>
                    <a:pt x="1009935" y="433851"/>
                  </a:cubicBezTo>
                  <a:cubicBezTo>
                    <a:pt x="1012894" y="435019"/>
                    <a:pt x="1015847" y="436111"/>
                    <a:pt x="1018813" y="437343"/>
                  </a:cubicBezTo>
                  <a:cubicBezTo>
                    <a:pt x="1038898" y="445649"/>
                    <a:pt x="1059059" y="455606"/>
                    <a:pt x="1079023" y="467131"/>
                  </a:cubicBezTo>
                  <a:cubicBezTo>
                    <a:pt x="1081455" y="468522"/>
                    <a:pt x="1083900" y="469792"/>
                    <a:pt x="1086326" y="471246"/>
                  </a:cubicBezTo>
                  <a:cubicBezTo>
                    <a:pt x="1087647" y="469836"/>
                    <a:pt x="1088872" y="468515"/>
                    <a:pt x="1090282" y="467036"/>
                  </a:cubicBezTo>
                  <a:cubicBezTo>
                    <a:pt x="1091825" y="465334"/>
                    <a:pt x="1093476" y="463391"/>
                    <a:pt x="1095082" y="461556"/>
                  </a:cubicBezTo>
                  <a:cubicBezTo>
                    <a:pt x="1106678" y="448297"/>
                    <a:pt x="1119784" y="431514"/>
                    <a:pt x="1132179" y="411130"/>
                  </a:cubicBezTo>
                  <a:cubicBezTo>
                    <a:pt x="1132713" y="410267"/>
                    <a:pt x="1133240" y="409422"/>
                    <a:pt x="1133767" y="408546"/>
                  </a:cubicBezTo>
                  <a:cubicBezTo>
                    <a:pt x="1143869" y="391598"/>
                    <a:pt x="1153375" y="372363"/>
                    <a:pt x="1160875" y="350564"/>
                  </a:cubicBezTo>
                  <a:cubicBezTo>
                    <a:pt x="1169968" y="324116"/>
                    <a:pt x="1175600" y="294170"/>
                    <a:pt x="1175226" y="262648"/>
                  </a:cubicBezTo>
                  <a:cubicBezTo>
                    <a:pt x="1174819" y="231114"/>
                    <a:pt x="1167606" y="198170"/>
                    <a:pt x="1153502" y="166884"/>
                  </a:cubicBezTo>
                  <a:cubicBezTo>
                    <a:pt x="1140891" y="138696"/>
                    <a:pt x="1121822" y="112598"/>
                    <a:pt x="1097781" y="89909"/>
                  </a:cubicBezTo>
                  <a:cubicBezTo>
                    <a:pt x="1068038" y="61842"/>
                    <a:pt x="1030655" y="39014"/>
                    <a:pt x="988206" y="24098"/>
                  </a:cubicBezTo>
                  <a:cubicBezTo>
                    <a:pt x="987329" y="23825"/>
                    <a:pt x="986453" y="23514"/>
                    <a:pt x="985577" y="23234"/>
                  </a:cubicBezTo>
                  <a:cubicBezTo>
                    <a:pt x="976763" y="20370"/>
                    <a:pt x="968114" y="17214"/>
                    <a:pt x="959065" y="15176"/>
                  </a:cubicBezTo>
                  <a:lnTo>
                    <a:pt x="944384" y="11309"/>
                  </a:lnTo>
                  <a:lnTo>
                    <a:pt x="929481" y="8401"/>
                  </a:lnTo>
                  <a:cubicBezTo>
                    <a:pt x="909669" y="4368"/>
                    <a:pt x="889374" y="2184"/>
                    <a:pt x="870858" y="1435"/>
                  </a:cubicBezTo>
                  <a:cubicBezTo>
                    <a:pt x="833037" y="0"/>
                    <a:pt x="795978" y="5784"/>
                    <a:pt x="761358" y="16262"/>
                  </a:cubicBezTo>
                  <a:cubicBezTo>
                    <a:pt x="726732" y="26676"/>
                    <a:pt x="694429" y="41522"/>
                    <a:pt x="665676" y="58686"/>
                  </a:cubicBezTo>
                  <a:cubicBezTo>
                    <a:pt x="636727" y="75577"/>
                    <a:pt x="610685" y="93954"/>
                    <a:pt x="588168" y="112566"/>
                  </a:cubicBezTo>
                  <a:cubicBezTo>
                    <a:pt x="580745" y="118579"/>
                    <a:pt x="573779" y="124542"/>
                    <a:pt x="567010" y="130454"/>
                  </a:cubicBezTo>
                  <a:cubicBezTo>
                    <a:pt x="551249" y="144227"/>
                    <a:pt x="537248" y="157575"/>
                    <a:pt x="524935" y="170078"/>
                  </a:cubicBezTo>
                  <a:cubicBezTo>
                    <a:pt x="516362" y="178790"/>
                    <a:pt x="508622" y="187039"/>
                    <a:pt x="501662" y="194716"/>
                  </a:cubicBezTo>
                  <a:cubicBezTo>
                    <a:pt x="496620" y="200278"/>
                    <a:pt x="491858" y="205632"/>
                    <a:pt x="487641" y="210515"/>
                  </a:cubicBezTo>
                  <a:cubicBezTo>
                    <a:pt x="476408" y="223088"/>
                    <a:pt x="468401" y="233483"/>
                    <a:pt x="462807" y="240442"/>
                  </a:cubicBezTo>
                  <a:cubicBezTo>
                    <a:pt x="457174" y="247421"/>
                    <a:pt x="454209" y="251078"/>
                    <a:pt x="454209" y="251078"/>
                  </a:cubicBezTo>
                  <a:cubicBezTo>
                    <a:pt x="454209" y="251078"/>
                    <a:pt x="456056" y="246748"/>
                    <a:pt x="459613" y="238525"/>
                  </a:cubicBezTo>
                  <a:cubicBezTo>
                    <a:pt x="463194" y="230308"/>
                    <a:pt x="468369" y="218065"/>
                    <a:pt x="476389" y="202946"/>
                  </a:cubicBezTo>
                  <a:cubicBezTo>
                    <a:pt x="480764" y="194437"/>
                    <a:pt x="485965" y="184810"/>
                    <a:pt x="491953" y="174453"/>
                  </a:cubicBezTo>
                  <a:cubicBezTo>
                    <a:pt x="497878" y="164191"/>
                    <a:pt x="504723" y="153123"/>
                    <a:pt x="512508" y="141433"/>
                  </a:cubicBezTo>
                  <a:cubicBezTo>
                    <a:pt x="523443" y="125012"/>
                    <a:pt x="536371" y="107410"/>
                    <a:pt x="551599" y="89077"/>
                  </a:cubicBezTo>
                  <a:cubicBezTo>
                    <a:pt x="553700" y="86563"/>
                    <a:pt x="555663" y="84074"/>
                    <a:pt x="557847" y="81527"/>
                  </a:cubicBezTo>
                  <a:cubicBezTo>
                    <a:pt x="560203" y="78746"/>
                    <a:pt x="562819" y="75939"/>
                    <a:pt x="565296" y="73145"/>
                  </a:cubicBezTo>
                  <a:lnTo>
                    <a:pt x="549662" y="82956"/>
                  </a:lnTo>
                  <a:lnTo>
                    <a:pt x="501643" y="113099"/>
                  </a:lnTo>
                  <a:lnTo>
                    <a:pt x="474306" y="130270"/>
                  </a:lnTo>
                  <a:lnTo>
                    <a:pt x="0" y="428040"/>
                  </a:lnTo>
                  <a:cubicBezTo>
                    <a:pt x="16211" y="444684"/>
                    <a:pt x="30791" y="461772"/>
                    <a:pt x="43472" y="478993"/>
                  </a:cubicBezTo>
                  <a:cubicBezTo>
                    <a:pt x="67849" y="510578"/>
                    <a:pt x="86099" y="542524"/>
                    <a:pt x="101790" y="571792"/>
                  </a:cubicBezTo>
                  <a:cubicBezTo>
                    <a:pt x="110661" y="589203"/>
                    <a:pt x="118281" y="605726"/>
                    <a:pt x="125056" y="6214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83" name="Google Shape;783;p32"/>
            <p:cNvSpPr/>
            <p:nvPr/>
          </p:nvSpPr>
          <p:spPr>
            <a:xfrm>
              <a:off x="-889300" y="360283"/>
              <a:ext cx="1104476" cy="1161488"/>
            </a:xfrm>
            <a:custGeom>
              <a:rect b="b" l="l" r="r" t="t"/>
              <a:pathLst>
                <a:path extrusionOk="0" h="1548650" w="1472634">
                  <a:moveTo>
                    <a:pt x="1079182" y="1548650"/>
                  </a:moveTo>
                  <a:cubicBezTo>
                    <a:pt x="1152283" y="1459814"/>
                    <a:pt x="1198498" y="1362976"/>
                    <a:pt x="1220723" y="1276730"/>
                  </a:cubicBezTo>
                  <a:cubicBezTo>
                    <a:pt x="1245012" y="1185208"/>
                    <a:pt x="1242968" y="1106265"/>
                    <a:pt x="1236040" y="1052950"/>
                  </a:cubicBezTo>
                  <a:cubicBezTo>
                    <a:pt x="1234827" y="1039444"/>
                    <a:pt x="1232033" y="1027760"/>
                    <a:pt x="1230293" y="1017435"/>
                  </a:cubicBezTo>
                  <a:cubicBezTo>
                    <a:pt x="1228648" y="1007078"/>
                    <a:pt x="1226394" y="998512"/>
                    <a:pt x="1224578" y="991571"/>
                  </a:cubicBezTo>
                  <a:cubicBezTo>
                    <a:pt x="1221105" y="977601"/>
                    <a:pt x="1219263" y="970254"/>
                    <a:pt x="1219263" y="970254"/>
                  </a:cubicBezTo>
                  <a:cubicBezTo>
                    <a:pt x="1219263" y="970254"/>
                    <a:pt x="1222317" y="977195"/>
                    <a:pt x="1228121" y="990390"/>
                  </a:cubicBezTo>
                  <a:cubicBezTo>
                    <a:pt x="1229893" y="994378"/>
                    <a:pt x="1231919" y="999153"/>
                    <a:pt x="1233970" y="1004347"/>
                  </a:cubicBezTo>
                  <a:cubicBezTo>
                    <a:pt x="1230109" y="988320"/>
                    <a:pt x="1226254" y="974801"/>
                    <a:pt x="1222952" y="964171"/>
                  </a:cubicBezTo>
                  <a:cubicBezTo>
                    <a:pt x="1189221" y="984573"/>
                    <a:pt x="1156354" y="1001712"/>
                    <a:pt x="1125778" y="1017244"/>
                  </a:cubicBezTo>
                  <a:cubicBezTo>
                    <a:pt x="1046651" y="1056024"/>
                    <a:pt x="980338" y="1080789"/>
                    <a:pt x="934497" y="1097540"/>
                  </a:cubicBezTo>
                  <a:cubicBezTo>
                    <a:pt x="888625" y="1114202"/>
                    <a:pt x="862933" y="1122445"/>
                    <a:pt x="862933" y="1122445"/>
                  </a:cubicBezTo>
                  <a:cubicBezTo>
                    <a:pt x="862933" y="1122445"/>
                    <a:pt x="886428" y="1109186"/>
                    <a:pt x="928808" y="1085240"/>
                  </a:cubicBezTo>
                  <a:cubicBezTo>
                    <a:pt x="971073" y="1061211"/>
                    <a:pt x="1032421" y="1026699"/>
                    <a:pt x="1104296" y="979563"/>
                  </a:cubicBezTo>
                  <a:cubicBezTo>
                    <a:pt x="1139831" y="955497"/>
                    <a:pt x="1178693" y="929233"/>
                    <a:pt x="1217320" y="897813"/>
                  </a:cubicBezTo>
                  <a:cubicBezTo>
                    <a:pt x="1256576" y="867187"/>
                    <a:pt x="1295495" y="831348"/>
                    <a:pt x="1332045" y="790848"/>
                  </a:cubicBezTo>
                  <a:cubicBezTo>
                    <a:pt x="1405896" y="710793"/>
                    <a:pt x="1462862" y="603516"/>
                    <a:pt x="1469453" y="483120"/>
                  </a:cubicBezTo>
                  <a:cubicBezTo>
                    <a:pt x="1472634" y="423354"/>
                    <a:pt x="1462398" y="364705"/>
                    <a:pt x="1442427" y="311448"/>
                  </a:cubicBezTo>
                  <a:cubicBezTo>
                    <a:pt x="1422330" y="258197"/>
                    <a:pt x="1392840" y="210191"/>
                    <a:pt x="1357890" y="170008"/>
                  </a:cubicBezTo>
                  <a:cubicBezTo>
                    <a:pt x="1314742" y="119786"/>
                    <a:pt x="1264221" y="81680"/>
                    <a:pt x="1213078" y="54762"/>
                  </a:cubicBezTo>
                  <a:cubicBezTo>
                    <a:pt x="1181576" y="38182"/>
                    <a:pt x="1149838" y="25825"/>
                    <a:pt x="1119441" y="17538"/>
                  </a:cubicBezTo>
                  <a:cubicBezTo>
                    <a:pt x="1079449" y="6356"/>
                    <a:pt x="1041615" y="1606"/>
                    <a:pt x="1008094" y="469"/>
                  </a:cubicBezTo>
                  <a:cubicBezTo>
                    <a:pt x="988307" y="0"/>
                    <a:pt x="970260" y="895"/>
                    <a:pt x="953744" y="2400"/>
                  </a:cubicBezTo>
                  <a:cubicBezTo>
                    <a:pt x="942257" y="3448"/>
                    <a:pt x="931392" y="4743"/>
                    <a:pt x="921664" y="6248"/>
                  </a:cubicBezTo>
                  <a:cubicBezTo>
                    <a:pt x="898036" y="10306"/>
                    <a:pt x="879595" y="14382"/>
                    <a:pt x="867397" y="18154"/>
                  </a:cubicBezTo>
                  <a:cubicBezTo>
                    <a:pt x="863365" y="19278"/>
                    <a:pt x="860196" y="20154"/>
                    <a:pt x="857440" y="20929"/>
                  </a:cubicBezTo>
                  <a:cubicBezTo>
                    <a:pt x="887761" y="25025"/>
                    <a:pt x="918343" y="35674"/>
                    <a:pt x="945775" y="52279"/>
                  </a:cubicBezTo>
                  <a:cubicBezTo>
                    <a:pt x="960685" y="60096"/>
                    <a:pt x="973162" y="71183"/>
                    <a:pt x="985805" y="81445"/>
                  </a:cubicBezTo>
                  <a:cubicBezTo>
                    <a:pt x="991838" y="86956"/>
                    <a:pt x="997115" y="93173"/>
                    <a:pt x="1002652" y="98990"/>
                  </a:cubicBezTo>
                  <a:lnTo>
                    <a:pt x="1010704" y="107848"/>
                  </a:lnTo>
                  <a:lnTo>
                    <a:pt x="1017574" y="117570"/>
                  </a:lnTo>
                  <a:cubicBezTo>
                    <a:pt x="1036853" y="142678"/>
                    <a:pt x="1048086" y="171723"/>
                    <a:pt x="1055281" y="199440"/>
                  </a:cubicBezTo>
                  <a:cubicBezTo>
                    <a:pt x="1068057" y="256038"/>
                    <a:pt x="1056754" y="309962"/>
                    <a:pt x="1034732" y="345935"/>
                  </a:cubicBezTo>
                  <a:cubicBezTo>
                    <a:pt x="1013161" y="382917"/>
                    <a:pt x="983995" y="401173"/>
                    <a:pt x="965936" y="413378"/>
                  </a:cubicBezTo>
                  <a:cubicBezTo>
                    <a:pt x="945718" y="423233"/>
                    <a:pt x="934878" y="428053"/>
                    <a:pt x="934878" y="428053"/>
                  </a:cubicBezTo>
                  <a:cubicBezTo>
                    <a:pt x="934878" y="428053"/>
                    <a:pt x="943914" y="420096"/>
                    <a:pt x="960164" y="405822"/>
                  </a:cubicBezTo>
                  <a:cubicBezTo>
                    <a:pt x="974172" y="389762"/>
                    <a:pt x="995679" y="367144"/>
                    <a:pt x="1007319" y="332873"/>
                  </a:cubicBezTo>
                  <a:cubicBezTo>
                    <a:pt x="1019581" y="299288"/>
                    <a:pt x="1020616" y="256019"/>
                    <a:pt x="1005992" y="213480"/>
                  </a:cubicBezTo>
                  <a:cubicBezTo>
                    <a:pt x="997788" y="192639"/>
                    <a:pt x="987539" y="171132"/>
                    <a:pt x="971384" y="152850"/>
                  </a:cubicBezTo>
                  <a:lnTo>
                    <a:pt x="965790" y="145662"/>
                  </a:lnTo>
                  <a:lnTo>
                    <a:pt x="959180" y="139230"/>
                  </a:lnTo>
                  <a:cubicBezTo>
                    <a:pt x="954697" y="135013"/>
                    <a:pt x="950588" y="130333"/>
                    <a:pt x="945870" y="126295"/>
                  </a:cubicBezTo>
                  <a:cubicBezTo>
                    <a:pt x="935774" y="118910"/>
                    <a:pt x="926363" y="110369"/>
                    <a:pt x="914812" y="104520"/>
                  </a:cubicBezTo>
                  <a:cubicBezTo>
                    <a:pt x="904170" y="97243"/>
                    <a:pt x="892060" y="92976"/>
                    <a:pt x="880611" y="87725"/>
                  </a:cubicBezTo>
                  <a:cubicBezTo>
                    <a:pt x="868984" y="83305"/>
                    <a:pt x="857421" y="79946"/>
                    <a:pt x="845324" y="77819"/>
                  </a:cubicBezTo>
                  <a:cubicBezTo>
                    <a:pt x="821321" y="73374"/>
                    <a:pt x="796924" y="72917"/>
                    <a:pt x="773709" y="74955"/>
                  </a:cubicBezTo>
                  <a:cubicBezTo>
                    <a:pt x="750468" y="77362"/>
                    <a:pt x="728649" y="82791"/>
                    <a:pt x="708571" y="89388"/>
                  </a:cubicBezTo>
                  <a:cubicBezTo>
                    <a:pt x="688924" y="96824"/>
                    <a:pt x="670737" y="105136"/>
                    <a:pt x="655694" y="115322"/>
                  </a:cubicBezTo>
                  <a:cubicBezTo>
                    <a:pt x="626370" y="133921"/>
                    <a:pt x="607199" y="156432"/>
                    <a:pt x="596131" y="174282"/>
                  </a:cubicBezTo>
                  <a:cubicBezTo>
                    <a:pt x="601033" y="192195"/>
                    <a:pt x="601605" y="207270"/>
                    <a:pt x="602126" y="217893"/>
                  </a:cubicBezTo>
                  <a:cubicBezTo>
                    <a:pt x="601783" y="231260"/>
                    <a:pt x="601211" y="238366"/>
                    <a:pt x="601211" y="238366"/>
                  </a:cubicBezTo>
                  <a:cubicBezTo>
                    <a:pt x="601211" y="238366"/>
                    <a:pt x="598208" y="231749"/>
                    <a:pt x="592880" y="220033"/>
                  </a:cubicBezTo>
                  <a:cubicBezTo>
                    <a:pt x="589940" y="214490"/>
                    <a:pt x="586498" y="207644"/>
                    <a:pt x="582187" y="200221"/>
                  </a:cubicBezTo>
                  <a:cubicBezTo>
                    <a:pt x="580161" y="204476"/>
                    <a:pt x="579037" y="206819"/>
                    <a:pt x="579037" y="206819"/>
                  </a:cubicBezTo>
                  <a:cubicBezTo>
                    <a:pt x="579037" y="206819"/>
                    <a:pt x="579475" y="203815"/>
                    <a:pt x="580326" y="198126"/>
                  </a:cubicBezTo>
                  <a:cubicBezTo>
                    <a:pt x="580370" y="197923"/>
                    <a:pt x="580396" y="197631"/>
                    <a:pt x="580440" y="197415"/>
                  </a:cubicBezTo>
                  <a:cubicBezTo>
                    <a:pt x="576294" y="190525"/>
                    <a:pt x="571468" y="183254"/>
                    <a:pt x="565410" y="176021"/>
                  </a:cubicBezTo>
                  <a:cubicBezTo>
                    <a:pt x="552399" y="159734"/>
                    <a:pt x="533507" y="144430"/>
                    <a:pt x="511600" y="138004"/>
                  </a:cubicBezTo>
                  <a:cubicBezTo>
                    <a:pt x="489832" y="131292"/>
                    <a:pt x="465016" y="133921"/>
                    <a:pt x="443585" y="146869"/>
                  </a:cubicBezTo>
                  <a:cubicBezTo>
                    <a:pt x="422084" y="159632"/>
                    <a:pt x="406444" y="181000"/>
                    <a:pt x="398100" y="204685"/>
                  </a:cubicBezTo>
                  <a:cubicBezTo>
                    <a:pt x="389515" y="228333"/>
                    <a:pt x="386981" y="253530"/>
                    <a:pt x="387426" y="275113"/>
                  </a:cubicBezTo>
                  <a:cubicBezTo>
                    <a:pt x="387661" y="288067"/>
                    <a:pt x="388613" y="299631"/>
                    <a:pt x="389737" y="309714"/>
                  </a:cubicBezTo>
                  <a:cubicBezTo>
                    <a:pt x="391407" y="316229"/>
                    <a:pt x="392747" y="321830"/>
                    <a:pt x="393966" y="326294"/>
                  </a:cubicBezTo>
                  <a:cubicBezTo>
                    <a:pt x="396271" y="335584"/>
                    <a:pt x="397484" y="340467"/>
                    <a:pt x="397484" y="340467"/>
                  </a:cubicBezTo>
                  <a:cubicBezTo>
                    <a:pt x="397484" y="340467"/>
                    <a:pt x="395801" y="337394"/>
                    <a:pt x="392747" y="331755"/>
                  </a:cubicBezTo>
                  <a:cubicBezTo>
                    <a:pt x="394347" y="341877"/>
                    <a:pt x="395300" y="347757"/>
                    <a:pt x="395300" y="347757"/>
                  </a:cubicBezTo>
                  <a:cubicBezTo>
                    <a:pt x="395300" y="347757"/>
                    <a:pt x="390880" y="342112"/>
                    <a:pt x="383260" y="331254"/>
                  </a:cubicBezTo>
                  <a:cubicBezTo>
                    <a:pt x="375900" y="320306"/>
                    <a:pt x="366013" y="303720"/>
                    <a:pt x="357581" y="280733"/>
                  </a:cubicBezTo>
                  <a:cubicBezTo>
                    <a:pt x="354990" y="273551"/>
                    <a:pt x="352640" y="265569"/>
                    <a:pt x="350723" y="257022"/>
                  </a:cubicBezTo>
                  <a:cubicBezTo>
                    <a:pt x="334683" y="230301"/>
                    <a:pt x="314210" y="198640"/>
                    <a:pt x="288626" y="164185"/>
                  </a:cubicBezTo>
                  <a:cubicBezTo>
                    <a:pt x="269303" y="139325"/>
                    <a:pt x="247929" y="112509"/>
                    <a:pt x="222148" y="87090"/>
                  </a:cubicBezTo>
                  <a:cubicBezTo>
                    <a:pt x="204577" y="68910"/>
                    <a:pt x="184746" y="51555"/>
                    <a:pt x="163258" y="35318"/>
                  </a:cubicBezTo>
                  <a:lnTo>
                    <a:pt x="0" y="1378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84" name="Google Shape;784;p32"/>
            <p:cNvSpPr/>
            <p:nvPr/>
          </p:nvSpPr>
          <p:spPr>
            <a:xfrm>
              <a:off x="-766855" y="-1518635"/>
              <a:ext cx="3397114" cy="2720754"/>
            </a:xfrm>
            <a:custGeom>
              <a:rect b="b" l="l" r="r" t="t"/>
              <a:pathLst>
                <a:path extrusionOk="0" h="3627672" w="4529486">
                  <a:moveTo>
                    <a:pt x="1306195" y="2988348"/>
                  </a:moveTo>
                  <a:cubicBezTo>
                    <a:pt x="1299603" y="3108744"/>
                    <a:pt x="1242637" y="3216020"/>
                    <a:pt x="1168781" y="3296075"/>
                  </a:cubicBezTo>
                  <a:cubicBezTo>
                    <a:pt x="1132236" y="3336575"/>
                    <a:pt x="1093317" y="3372408"/>
                    <a:pt x="1054055" y="3403041"/>
                  </a:cubicBezTo>
                  <a:cubicBezTo>
                    <a:pt x="1015428" y="3434454"/>
                    <a:pt x="976566" y="3460724"/>
                    <a:pt x="941031" y="3484791"/>
                  </a:cubicBezTo>
                  <a:cubicBezTo>
                    <a:pt x="869162" y="3531920"/>
                    <a:pt x="807815" y="3566439"/>
                    <a:pt x="765543" y="3590467"/>
                  </a:cubicBezTo>
                  <a:cubicBezTo>
                    <a:pt x="723163" y="3614413"/>
                    <a:pt x="699668" y="3627672"/>
                    <a:pt x="699668" y="3627672"/>
                  </a:cubicBezTo>
                  <a:cubicBezTo>
                    <a:pt x="699668" y="3627672"/>
                    <a:pt x="725366" y="3619430"/>
                    <a:pt x="771232" y="3602767"/>
                  </a:cubicBezTo>
                  <a:cubicBezTo>
                    <a:pt x="817073" y="3586016"/>
                    <a:pt x="883386" y="3561251"/>
                    <a:pt x="962520" y="3522471"/>
                  </a:cubicBezTo>
                  <a:cubicBezTo>
                    <a:pt x="993089" y="3506939"/>
                    <a:pt x="1025963" y="3489801"/>
                    <a:pt x="1059694" y="3469398"/>
                  </a:cubicBezTo>
                  <a:cubicBezTo>
                    <a:pt x="1069295" y="3463582"/>
                    <a:pt x="1078941" y="3457606"/>
                    <a:pt x="1088650" y="3451205"/>
                  </a:cubicBezTo>
                  <a:cubicBezTo>
                    <a:pt x="1132967" y="3423208"/>
                    <a:pt x="1178052" y="3388639"/>
                    <a:pt x="1221517" y="3346862"/>
                  </a:cubicBezTo>
                  <a:cubicBezTo>
                    <a:pt x="1265281" y="3305568"/>
                    <a:pt x="1305915" y="3254438"/>
                    <a:pt x="1337017" y="3194373"/>
                  </a:cubicBezTo>
                  <a:cubicBezTo>
                    <a:pt x="1340954" y="3186874"/>
                    <a:pt x="1344898" y="3179356"/>
                    <a:pt x="1348873" y="3171793"/>
                  </a:cubicBezTo>
                  <a:cubicBezTo>
                    <a:pt x="1352188" y="3163906"/>
                    <a:pt x="1355191" y="3155822"/>
                    <a:pt x="1358341" y="3147771"/>
                  </a:cubicBezTo>
                  <a:cubicBezTo>
                    <a:pt x="1364265" y="3131546"/>
                    <a:pt x="1371739" y="3115621"/>
                    <a:pt x="1375187" y="3098272"/>
                  </a:cubicBezTo>
                  <a:cubicBezTo>
                    <a:pt x="1379181" y="3081140"/>
                    <a:pt x="1384344" y="3064078"/>
                    <a:pt x="1387157" y="3046406"/>
                  </a:cubicBezTo>
                  <a:lnTo>
                    <a:pt x="1390916" y="3019717"/>
                  </a:lnTo>
                  <a:cubicBezTo>
                    <a:pt x="1391850" y="3010744"/>
                    <a:pt x="1392205" y="3001683"/>
                    <a:pt x="1392847" y="2992621"/>
                  </a:cubicBezTo>
                  <a:cubicBezTo>
                    <a:pt x="1396714" y="2919958"/>
                    <a:pt x="1382610" y="2848527"/>
                    <a:pt x="1356277" y="2785859"/>
                  </a:cubicBezTo>
                  <a:cubicBezTo>
                    <a:pt x="1329823" y="2723133"/>
                    <a:pt x="1291780" y="2668816"/>
                    <a:pt x="1248232" y="2625337"/>
                  </a:cubicBezTo>
                  <a:cubicBezTo>
                    <a:pt x="1219777" y="2596680"/>
                    <a:pt x="1189272" y="2572708"/>
                    <a:pt x="1158005" y="2552877"/>
                  </a:cubicBezTo>
                  <a:cubicBezTo>
                    <a:pt x="1158519" y="2552534"/>
                    <a:pt x="1158989" y="2552249"/>
                    <a:pt x="1159516" y="2551887"/>
                  </a:cubicBezTo>
                  <a:cubicBezTo>
                    <a:pt x="1173372" y="2542425"/>
                    <a:pt x="1190269" y="2529693"/>
                    <a:pt x="1207693" y="2512498"/>
                  </a:cubicBezTo>
                  <a:cubicBezTo>
                    <a:pt x="1218768" y="2506427"/>
                    <a:pt x="1229163" y="2500045"/>
                    <a:pt x="1238618" y="2493340"/>
                  </a:cubicBezTo>
                  <a:cubicBezTo>
                    <a:pt x="1246644" y="2488641"/>
                    <a:pt x="1253401" y="2482615"/>
                    <a:pt x="1260201" y="2477350"/>
                  </a:cubicBezTo>
                  <a:cubicBezTo>
                    <a:pt x="1265294" y="2473191"/>
                    <a:pt x="1270260" y="2469343"/>
                    <a:pt x="1274978" y="2465381"/>
                  </a:cubicBezTo>
                  <a:cubicBezTo>
                    <a:pt x="1278413" y="2472709"/>
                    <a:pt x="1281766" y="2480043"/>
                    <a:pt x="1285735" y="2487396"/>
                  </a:cubicBezTo>
                  <a:cubicBezTo>
                    <a:pt x="1291405" y="2497861"/>
                    <a:pt x="1298009" y="2508186"/>
                    <a:pt x="1304759" y="2518670"/>
                  </a:cubicBezTo>
                  <a:cubicBezTo>
                    <a:pt x="1312341" y="2528716"/>
                    <a:pt x="1319282" y="2539428"/>
                    <a:pt x="1328508" y="2549093"/>
                  </a:cubicBezTo>
                  <a:cubicBezTo>
                    <a:pt x="1337202" y="2559481"/>
                    <a:pt x="1346625" y="2568155"/>
                    <a:pt x="1356239" y="2576963"/>
                  </a:cubicBezTo>
                  <a:cubicBezTo>
                    <a:pt x="1361071" y="2581382"/>
                    <a:pt x="1365935" y="2585834"/>
                    <a:pt x="1370818" y="2590317"/>
                  </a:cubicBezTo>
                  <a:cubicBezTo>
                    <a:pt x="1376064" y="2594375"/>
                    <a:pt x="1381340" y="2598470"/>
                    <a:pt x="1386649" y="2602585"/>
                  </a:cubicBezTo>
                  <a:cubicBezTo>
                    <a:pt x="1429200" y="2635465"/>
                    <a:pt x="1480038" y="2662262"/>
                    <a:pt x="1535779" y="2679966"/>
                  </a:cubicBezTo>
                  <a:cubicBezTo>
                    <a:pt x="1591494" y="2697733"/>
                    <a:pt x="1651958" y="2706535"/>
                    <a:pt x="1713515" y="2705652"/>
                  </a:cubicBezTo>
                  <a:cubicBezTo>
                    <a:pt x="1836801" y="2703099"/>
                    <a:pt x="1951405" y="2662859"/>
                    <a:pt x="2038457" y="2601887"/>
                  </a:cubicBezTo>
                  <a:cubicBezTo>
                    <a:pt x="2105901" y="2555138"/>
                    <a:pt x="2155596" y="2495530"/>
                    <a:pt x="2186260" y="2436075"/>
                  </a:cubicBezTo>
                  <a:cubicBezTo>
                    <a:pt x="2190553" y="2439930"/>
                    <a:pt x="2195175" y="2443956"/>
                    <a:pt x="2199938" y="2448401"/>
                  </a:cubicBezTo>
                  <a:cubicBezTo>
                    <a:pt x="2204923" y="2452839"/>
                    <a:pt x="2210161" y="2457526"/>
                    <a:pt x="2215680" y="2462441"/>
                  </a:cubicBezTo>
                  <a:cubicBezTo>
                    <a:pt x="2221642" y="2466803"/>
                    <a:pt x="2227916" y="2471375"/>
                    <a:pt x="2234450" y="2476157"/>
                  </a:cubicBezTo>
                  <a:cubicBezTo>
                    <a:pt x="2241061" y="2480925"/>
                    <a:pt x="2247976" y="2485917"/>
                    <a:pt x="2255139" y="2491104"/>
                  </a:cubicBezTo>
                  <a:cubicBezTo>
                    <a:pt x="2262803" y="2495569"/>
                    <a:pt x="2270766" y="2500172"/>
                    <a:pt x="2279008" y="2504960"/>
                  </a:cubicBezTo>
                  <a:cubicBezTo>
                    <a:pt x="2295264" y="2515298"/>
                    <a:pt x="2314270" y="2522950"/>
                    <a:pt x="2334240" y="2531948"/>
                  </a:cubicBezTo>
                  <a:cubicBezTo>
                    <a:pt x="2344166" y="2536678"/>
                    <a:pt x="2355094" y="2539339"/>
                    <a:pt x="2366003" y="2543244"/>
                  </a:cubicBezTo>
                  <a:cubicBezTo>
                    <a:pt x="2376982" y="2546965"/>
                    <a:pt x="2388292" y="2550826"/>
                    <a:pt x="2400261" y="2553119"/>
                  </a:cubicBezTo>
                  <a:cubicBezTo>
                    <a:pt x="2494838" y="2577782"/>
                    <a:pt x="2616454" y="2573775"/>
                    <a:pt x="2739231" y="2532170"/>
                  </a:cubicBezTo>
                  <a:cubicBezTo>
                    <a:pt x="2861875" y="2490793"/>
                    <a:pt x="2986106" y="2412955"/>
                    <a:pt x="3086538" y="2301424"/>
                  </a:cubicBezTo>
                  <a:cubicBezTo>
                    <a:pt x="3113747" y="2271318"/>
                    <a:pt x="3138265" y="2239314"/>
                    <a:pt x="3159988" y="2206078"/>
                  </a:cubicBezTo>
                  <a:cubicBezTo>
                    <a:pt x="3161988" y="2206129"/>
                    <a:pt x="3163804" y="2206224"/>
                    <a:pt x="3165894" y="2206269"/>
                  </a:cubicBezTo>
                  <a:cubicBezTo>
                    <a:pt x="3214420" y="2207342"/>
                    <a:pt x="3285591" y="2205056"/>
                    <a:pt x="3371932" y="2187498"/>
                  </a:cubicBezTo>
                  <a:cubicBezTo>
                    <a:pt x="3458038" y="2170068"/>
                    <a:pt x="3559854" y="2137479"/>
                    <a:pt x="3662172" y="2076615"/>
                  </a:cubicBezTo>
                  <a:cubicBezTo>
                    <a:pt x="3712997" y="2045906"/>
                    <a:pt x="3763848" y="2008117"/>
                    <a:pt x="3809790" y="1960778"/>
                  </a:cubicBezTo>
                  <a:cubicBezTo>
                    <a:pt x="3855796" y="1913718"/>
                    <a:pt x="3896626" y="1856765"/>
                    <a:pt x="3925728" y="1791766"/>
                  </a:cubicBezTo>
                  <a:cubicBezTo>
                    <a:pt x="3939921" y="1759267"/>
                    <a:pt x="3951338" y="1725301"/>
                    <a:pt x="3958393" y="1692446"/>
                  </a:cubicBezTo>
                  <a:lnTo>
                    <a:pt x="3964336" y="1667821"/>
                  </a:lnTo>
                  <a:cubicBezTo>
                    <a:pt x="3966311" y="1659655"/>
                    <a:pt x="3967092" y="1651228"/>
                    <a:pt x="3968515" y="1642992"/>
                  </a:cubicBezTo>
                  <a:cubicBezTo>
                    <a:pt x="3970686" y="1626381"/>
                    <a:pt x="3974223" y="1610163"/>
                    <a:pt x="3975017" y="1593672"/>
                  </a:cubicBezTo>
                  <a:cubicBezTo>
                    <a:pt x="3981767" y="1528095"/>
                    <a:pt x="3975874" y="1463846"/>
                    <a:pt x="3963409" y="1404880"/>
                  </a:cubicBezTo>
                  <a:cubicBezTo>
                    <a:pt x="3957815" y="1375130"/>
                    <a:pt x="3947807" y="1347304"/>
                    <a:pt x="3938797" y="1320291"/>
                  </a:cubicBezTo>
                  <a:cubicBezTo>
                    <a:pt x="3927278" y="1294142"/>
                    <a:pt x="3917346" y="1268310"/>
                    <a:pt x="3903306" y="1245514"/>
                  </a:cubicBezTo>
                  <a:cubicBezTo>
                    <a:pt x="3896474" y="1234065"/>
                    <a:pt x="3891013" y="1222152"/>
                    <a:pt x="3883304" y="1211821"/>
                  </a:cubicBezTo>
                  <a:cubicBezTo>
                    <a:pt x="3875963" y="1201337"/>
                    <a:pt x="3868743" y="1191050"/>
                    <a:pt x="3861689" y="1180966"/>
                  </a:cubicBezTo>
                  <a:cubicBezTo>
                    <a:pt x="3855065" y="1170647"/>
                    <a:pt x="3846290" y="1162145"/>
                    <a:pt x="3838936" y="1153020"/>
                  </a:cubicBezTo>
                  <a:cubicBezTo>
                    <a:pt x="3831139" y="1144238"/>
                    <a:pt x="3824166" y="1135138"/>
                    <a:pt x="3816153" y="1127309"/>
                  </a:cubicBezTo>
                  <a:cubicBezTo>
                    <a:pt x="3808095" y="1119581"/>
                    <a:pt x="3800233" y="1112050"/>
                    <a:pt x="3792569" y="1104677"/>
                  </a:cubicBezTo>
                  <a:cubicBezTo>
                    <a:pt x="3784961" y="1097305"/>
                    <a:pt x="3777570" y="1090187"/>
                    <a:pt x="3769461" y="1084230"/>
                  </a:cubicBezTo>
                  <a:cubicBezTo>
                    <a:pt x="3761613" y="1078052"/>
                    <a:pt x="3753980" y="1072057"/>
                    <a:pt x="3746607" y="1066247"/>
                  </a:cubicBezTo>
                  <a:cubicBezTo>
                    <a:pt x="3741356" y="1061993"/>
                    <a:pt x="3736111" y="1058125"/>
                    <a:pt x="3730809" y="1054519"/>
                  </a:cubicBezTo>
                  <a:cubicBezTo>
                    <a:pt x="3775614" y="1066666"/>
                    <a:pt x="3831291" y="1074489"/>
                    <a:pt x="3892486" y="1063688"/>
                  </a:cubicBezTo>
                  <a:cubicBezTo>
                    <a:pt x="3900678" y="1062126"/>
                    <a:pt x="3908971" y="1060551"/>
                    <a:pt x="3917346" y="1058964"/>
                  </a:cubicBezTo>
                  <a:cubicBezTo>
                    <a:pt x="3925544" y="1056449"/>
                    <a:pt x="3933831" y="1053896"/>
                    <a:pt x="3942207" y="1051325"/>
                  </a:cubicBezTo>
                  <a:cubicBezTo>
                    <a:pt x="3946372" y="1049985"/>
                    <a:pt x="3950627" y="1048778"/>
                    <a:pt x="3954799" y="1047261"/>
                  </a:cubicBezTo>
                  <a:lnTo>
                    <a:pt x="3967041" y="1041844"/>
                  </a:lnTo>
                  <a:cubicBezTo>
                    <a:pt x="3975182" y="1038098"/>
                    <a:pt x="3983621" y="1034656"/>
                    <a:pt x="3991743" y="1030433"/>
                  </a:cubicBezTo>
                  <a:cubicBezTo>
                    <a:pt x="4007269" y="1020787"/>
                    <a:pt x="4024033" y="1012139"/>
                    <a:pt x="4038320" y="999655"/>
                  </a:cubicBezTo>
                  <a:cubicBezTo>
                    <a:pt x="4045565" y="993609"/>
                    <a:pt x="4053592" y="988244"/>
                    <a:pt x="4060266" y="981405"/>
                  </a:cubicBezTo>
                  <a:cubicBezTo>
                    <a:pt x="4066978" y="974585"/>
                    <a:pt x="4073721" y="967720"/>
                    <a:pt x="4080516" y="960812"/>
                  </a:cubicBezTo>
                  <a:cubicBezTo>
                    <a:pt x="4087653" y="954182"/>
                    <a:pt x="4092886" y="946118"/>
                    <a:pt x="4098861" y="938714"/>
                  </a:cubicBezTo>
                  <a:cubicBezTo>
                    <a:pt x="4104500" y="931081"/>
                    <a:pt x="4110755" y="923893"/>
                    <a:pt x="4115663" y="915987"/>
                  </a:cubicBezTo>
                  <a:cubicBezTo>
                    <a:pt x="4120470" y="908005"/>
                    <a:pt x="4125226" y="900093"/>
                    <a:pt x="4129944" y="892232"/>
                  </a:cubicBezTo>
                  <a:lnTo>
                    <a:pt x="4136910" y="880471"/>
                  </a:lnTo>
                  <a:cubicBezTo>
                    <a:pt x="4139057" y="876395"/>
                    <a:pt x="4140904" y="872083"/>
                    <a:pt x="4142879" y="867924"/>
                  </a:cubicBezTo>
                  <a:cubicBezTo>
                    <a:pt x="4158437" y="835209"/>
                    <a:pt x="4167111" y="800747"/>
                    <a:pt x="4169797" y="767721"/>
                  </a:cubicBezTo>
                  <a:cubicBezTo>
                    <a:pt x="4175156" y="766813"/>
                    <a:pt x="4180522" y="765911"/>
                    <a:pt x="4186199" y="764946"/>
                  </a:cubicBezTo>
                  <a:cubicBezTo>
                    <a:pt x="4194098" y="763720"/>
                    <a:pt x="4202226" y="762203"/>
                    <a:pt x="4210462" y="759733"/>
                  </a:cubicBezTo>
                  <a:cubicBezTo>
                    <a:pt x="4243997" y="751979"/>
                    <a:pt x="4281043" y="737101"/>
                    <a:pt x="4318806" y="714667"/>
                  </a:cubicBezTo>
                  <a:cubicBezTo>
                    <a:pt x="4394396" y="670096"/>
                    <a:pt x="4470088" y="589680"/>
                    <a:pt x="4517218" y="482003"/>
                  </a:cubicBezTo>
                  <a:cubicBezTo>
                    <a:pt x="4521568" y="472052"/>
                    <a:pt x="4525606" y="461816"/>
                    <a:pt x="4529486" y="451446"/>
                  </a:cubicBezTo>
                  <a:lnTo>
                    <a:pt x="4511782" y="426262"/>
                  </a:lnTo>
                  <a:lnTo>
                    <a:pt x="4472285" y="370077"/>
                  </a:lnTo>
                  <a:cubicBezTo>
                    <a:pt x="4466494" y="399459"/>
                    <a:pt x="4458912" y="427920"/>
                    <a:pt x="4449445" y="454894"/>
                  </a:cubicBezTo>
                  <a:cubicBezTo>
                    <a:pt x="4414901" y="552672"/>
                    <a:pt x="4356690" y="630205"/>
                    <a:pt x="4294378" y="678967"/>
                  </a:cubicBezTo>
                  <a:cubicBezTo>
                    <a:pt x="4263250" y="703414"/>
                    <a:pt x="4231652" y="721906"/>
                    <a:pt x="4201864" y="733742"/>
                  </a:cubicBezTo>
                  <a:cubicBezTo>
                    <a:pt x="4194600" y="737234"/>
                    <a:pt x="4187291" y="739800"/>
                    <a:pt x="4180179" y="742092"/>
                  </a:cubicBezTo>
                  <a:cubicBezTo>
                    <a:pt x="4176833" y="743216"/>
                    <a:pt x="4173747" y="744289"/>
                    <a:pt x="4170508" y="745388"/>
                  </a:cubicBezTo>
                  <a:cubicBezTo>
                    <a:pt x="4170400" y="719258"/>
                    <a:pt x="4166800" y="694442"/>
                    <a:pt x="4161104" y="671855"/>
                  </a:cubicBezTo>
                  <a:cubicBezTo>
                    <a:pt x="4161066" y="671696"/>
                    <a:pt x="4161008" y="671544"/>
                    <a:pt x="4160970" y="671385"/>
                  </a:cubicBezTo>
                  <a:cubicBezTo>
                    <a:pt x="4177791" y="668750"/>
                    <a:pt x="4203388" y="664413"/>
                    <a:pt x="4231995" y="648430"/>
                  </a:cubicBezTo>
                  <a:cubicBezTo>
                    <a:pt x="4260316" y="632733"/>
                    <a:pt x="4291177" y="604704"/>
                    <a:pt x="4311961" y="564946"/>
                  </a:cubicBezTo>
                  <a:cubicBezTo>
                    <a:pt x="4332592" y="525399"/>
                    <a:pt x="4343234" y="475443"/>
                    <a:pt x="4337221" y="424364"/>
                  </a:cubicBezTo>
                  <a:cubicBezTo>
                    <a:pt x="4331906" y="373252"/>
                    <a:pt x="4310106" y="326472"/>
                    <a:pt x="4279855" y="292646"/>
                  </a:cubicBezTo>
                  <a:cubicBezTo>
                    <a:pt x="4264348" y="275958"/>
                    <a:pt x="4247000" y="262540"/>
                    <a:pt x="4229150" y="253053"/>
                  </a:cubicBezTo>
                  <a:cubicBezTo>
                    <a:pt x="4210958" y="244176"/>
                    <a:pt x="4193152" y="238093"/>
                    <a:pt x="4176464" y="236391"/>
                  </a:cubicBezTo>
                  <a:cubicBezTo>
                    <a:pt x="4147731" y="232651"/>
                    <a:pt x="4124877" y="237299"/>
                    <a:pt x="4108716" y="242093"/>
                  </a:cubicBezTo>
                  <a:cubicBezTo>
                    <a:pt x="4109548" y="237845"/>
                    <a:pt x="4110285" y="233559"/>
                    <a:pt x="4110475" y="229171"/>
                  </a:cubicBezTo>
                  <a:cubicBezTo>
                    <a:pt x="4115454" y="191897"/>
                    <a:pt x="4112361" y="152247"/>
                    <a:pt x="4103427" y="113271"/>
                  </a:cubicBezTo>
                  <a:cubicBezTo>
                    <a:pt x="4100683" y="103651"/>
                    <a:pt x="4097966" y="94081"/>
                    <a:pt x="4095254" y="84562"/>
                  </a:cubicBezTo>
                  <a:cubicBezTo>
                    <a:pt x="4091711" y="75126"/>
                    <a:pt x="4087514" y="65817"/>
                    <a:pt x="4083583" y="56616"/>
                  </a:cubicBezTo>
                  <a:cubicBezTo>
                    <a:pt x="4079881" y="47243"/>
                    <a:pt x="4073956" y="39179"/>
                    <a:pt x="4069200" y="30594"/>
                  </a:cubicBezTo>
                  <a:cubicBezTo>
                    <a:pt x="4064488" y="21920"/>
                    <a:pt x="4058513" y="14300"/>
                    <a:pt x="4052557" y="6769"/>
                  </a:cubicBezTo>
                  <a:cubicBezTo>
                    <a:pt x="4050709" y="4394"/>
                    <a:pt x="4048658" y="2305"/>
                    <a:pt x="4046753" y="0"/>
                  </a:cubicBezTo>
                  <a:lnTo>
                    <a:pt x="3988320" y="36683"/>
                  </a:lnTo>
                  <a:cubicBezTo>
                    <a:pt x="3991146" y="40392"/>
                    <a:pt x="3994048" y="44049"/>
                    <a:pt x="3996702" y="47910"/>
                  </a:cubicBezTo>
                  <a:cubicBezTo>
                    <a:pt x="4000925" y="53936"/>
                    <a:pt x="4005294" y="59943"/>
                    <a:pt x="4008412" y="66700"/>
                  </a:cubicBezTo>
                  <a:cubicBezTo>
                    <a:pt x="4011606" y="73374"/>
                    <a:pt x="4016114" y="79508"/>
                    <a:pt x="4018489" y="86620"/>
                  </a:cubicBezTo>
                  <a:cubicBezTo>
                    <a:pt x="4021232" y="93573"/>
                    <a:pt x="4023975" y="100571"/>
                    <a:pt x="4026750" y="107619"/>
                  </a:cubicBezTo>
                  <a:cubicBezTo>
                    <a:pt x="4028833" y="115201"/>
                    <a:pt x="4030916" y="122840"/>
                    <a:pt x="4033018" y="130505"/>
                  </a:cubicBezTo>
                  <a:cubicBezTo>
                    <a:pt x="4039965" y="161442"/>
                    <a:pt x="4043699" y="192570"/>
                    <a:pt x="4041393" y="222827"/>
                  </a:cubicBezTo>
                  <a:cubicBezTo>
                    <a:pt x="4041648" y="230441"/>
                    <a:pt x="4039742" y="237820"/>
                    <a:pt x="4039114" y="245256"/>
                  </a:cubicBezTo>
                  <a:cubicBezTo>
                    <a:pt x="4038263" y="252679"/>
                    <a:pt x="4037539" y="260083"/>
                    <a:pt x="4035596" y="267214"/>
                  </a:cubicBezTo>
                  <a:cubicBezTo>
                    <a:pt x="4034040" y="274434"/>
                    <a:pt x="4032504" y="281584"/>
                    <a:pt x="4030973" y="288658"/>
                  </a:cubicBezTo>
                  <a:cubicBezTo>
                    <a:pt x="4028795" y="295586"/>
                    <a:pt x="4026623" y="302450"/>
                    <a:pt x="4024483" y="309219"/>
                  </a:cubicBezTo>
                  <a:cubicBezTo>
                    <a:pt x="4022636" y="316128"/>
                    <a:pt x="4019969" y="322649"/>
                    <a:pt x="4017187" y="329056"/>
                  </a:cubicBezTo>
                  <a:cubicBezTo>
                    <a:pt x="4014476" y="335476"/>
                    <a:pt x="4012044" y="341985"/>
                    <a:pt x="4009237" y="348214"/>
                  </a:cubicBezTo>
                  <a:cubicBezTo>
                    <a:pt x="4006107" y="354310"/>
                    <a:pt x="4003027" y="360299"/>
                    <a:pt x="3999966" y="366210"/>
                  </a:cubicBezTo>
                  <a:cubicBezTo>
                    <a:pt x="3998455" y="369195"/>
                    <a:pt x="3996956" y="372148"/>
                    <a:pt x="3995470" y="375081"/>
                  </a:cubicBezTo>
                  <a:cubicBezTo>
                    <a:pt x="3993718" y="377856"/>
                    <a:pt x="3991984" y="380618"/>
                    <a:pt x="3990263" y="383362"/>
                  </a:cubicBezTo>
                  <a:cubicBezTo>
                    <a:pt x="3986828" y="388886"/>
                    <a:pt x="3983443" y="394328"/>
                    <a:pt x="3980141" y="399662"/>
                  </a:cubicBezTo>
                  <a:cubicBezTo>
                    <a:pt x="3976801" y="405022"/>
                    <a:pt x="3972775" y="409701"/>
                    <a:pt x="3969245" y="414661"/>
                  </a:cubicBezTo>
                  <a:cubicBezTo>
                    <a:pt x="3965581" y="419500"/>
                    <a:pt x="3962133" y="424446"/>
                    <a:pt x="3958475" y="429037"/>
                  </a:cubicBezTo>
                  <a:cubicBezTo>
                    <a:pt x="3954589" y="433431"/>
                    <a:pt x="3950785" y="437730"/>
                    <a:pt x="3947071" y="441928"/>
                  </a:cubicBezTo>
                  <a:cubicBezTo>
                    <a:pt x="3916997" y="475500"/>
                    <a:pt x="3886815" y="498214"/>
                    <a:pt x="3864775" y="512210"/>
                  </a:cubicBezTo>
                  <a:cubicBezTo>
                    <a:pt x="3853910" y="519563"/>
                    <a:pt x="3844601" y="523741"/>
                    <a:pt x="3838613" y="527430"/>
                  </a:cubicBezTo>
                  <a:cubicBezTo>
                    <a:pt x="3832504" y="530885"/>
                    <a:pt x="3829291" y="532714"/>
                    <a:pt x="3829291" y="532714"/>
                  </a:cubicBezTo>
                  <a:cubicBezTo>
                    <a:pt x="3829291" y="532714"/>
                    <a:pt x="3832872" y="531895"/>
                    <a:pt x="3839686" y="530351"/>
                  </a:cubicBezTo>
                  <a:cubicBezTo>
                    <a:pt x="3846410" y="528504"/>
                    <a:pt x="3856882" y="526916"/>
                    <a:pt x="3869575" y="522477"/>
                  </a:cubicBezTo>
                  <a:cubicBezTo>
                    <a:pt x="3895178" y="514261"/>
                    <a:pt x="3931939" y="498601"/>
                    <a:pt x="3971575" y="468636"/>
                  </a:cubicBezTo>
                  <a:cubicBezTo>
                    <a:pt x="3976490" y="464820"/>
                    <a:pt x="3981519" y="460908"/>
                    <a:pt x="3986657" y="456920"/>
                  </a:cubicBezTo>
                  <a:cubicBezTo>
                    <a:pt x="3991571" y="452666"/>
                    <a:pt x="3996302" y="447992"/>
                    <a:pt x="4001293" y="443331"/>
                  </a:cubicBezTo>
                  <a:cubicBezTo>
                    <a:pt x="4006145" y="438562"/>
                    <a:pt x="4011517" y="434016"/>
                    <a:pt x="4016228" y="428694"/>
                  </a:cubicBezTo>
                  <a:cubicBezTo>
                    <a:pt x="4020896" y="423322"/>
                    <a:pt x="4025658" y="417842"/>
                    <a:pt x="4030497" y="412273"/>
                  </a:cubicBezTo>
                  <a:cubicBezTo>
                    <a:pt x="4032916" y="409447"/>
                    <a:pt x="4035348" y="406615"/>
                    <a:pt x="4037806" y="403752"/>
                  </a:cubicBezTo>
                  <a:cubicBezTo>
                    <a:pt x="4040003" y="400678"/>
                    <a:pt x="4042206" y="397579"/>
                    <a:pt x="4044429" y="394461"/>
                  </a:cubicBezTo>
                  <a:cubicBezTo>
                    <a:pt x="4048855" y="388162"/>
                    <a:pt x="4053351" y="381761"/>
                    <a:pt x="4057916" y="375259"/>
                  </a:cubicBezTo>
                  <a:cubicBezTo>
                    <a:pt x="4062107" y="368522"/>
                    <a:pt x="4065930" y="361384"/>
                    <a:pt x="4070000" y="354253"/>
                  </a:cubicBezTo>
                  <a:cubicBezTo>
                    <a:pt x="4074128" y="347135"/>
                    <a:pt x="4078128" y="339801"/>
                    <a:pt x="4081272" y="331933"/>
                  </a:cubicBezTo>
                  <a:cubicBezTo>
                    <a:pt x="4084637" y="324129"/>
                    <a:pt x="4088047" y="316242"/>
                    <a:pt x="4091489" y="308254"/>
                  </a:cubicBezTo>
                  <a:cubicBezTo>
                    <a:pt x="4094124" y="299923"/>
                    <a:pt x="4096791" y="291503"/>
                    <a:pt x="4099477" y="282994"/>
                  </a:cubicBezTo>
                  <a:cubicBezTo>
                    <a:pt x="4102461" y="274523"/>
                    <a:pt x="4104163" y="265614"/>
                    <a:pt x="4105903" y="256603"/>
                  </a:cubicBezTo>
                  <a:cubicBezTo>
                    <a:pt x="4105941" y="256362"/>
                    <a:pt x="4106005" y="256114"/>
                    <a:pt x="4106049" y="255866"/>
                  </a:cubicBezTo>
                  <a:cubicBezTo>
                    <a:pt x="4122166" y="257327"/>
                    <a:pt x="4144124" y="260584"/>
                    <a:pt x="4166787" y="271322"/>
                  </a:cubicBezTo>
                  <a:cubicBezTo>
                    <a:pt x="4178903" y="276459"/>
                    <a:pt x="4190460" y="284962"/>
                    <a:pt x="4201725" y="294309"/>
                  </a:cubicBezTo>
                  <a:cubicBezTo>
                    <a:pt x="4212666" y="304342"/>
                    <a:pt x="4222654" y="316458"/>
                    <a:pt x="4231608" y="330238"/>
                  </a:cubicBezTo>
                  <a:cubicBezTo>
                    <a:pt x="4248746" y="358413"/>
                    <a:pt x="4261199" y="393776"/>
                    <a:pt x="4265187" y="432466"/>
                  </a:cubicBezTo>
                  <a:cubicBezTo>
                    <a:pt x="4269733" y="471062"/>
                    <a:pt x="4265771" y="508546"/>
                    <a:pt x="4255776" y="540785"/>
                  </a:cubicBezTo>
                  <a:cubicBezTo>
                    <a:pt x="4245590" y="572966"/>
                    <a:pt x="4228725" y="599706"/>
                    <a:pt x="4210100" y="619544"/>
                  </a:cubicBezTo>
                  <a:cubicBezTo>
                    <a:pt x="4191603" y="639330"/>
                    <a:pt x="4171810" y="651611"/>
                    <a:pt x="4157827" y="660374"/>
                  </a:cubicBezTo>
                  <a:cubicBezTo>
                    <a:pt x="4150925" y="636587"/>
                    <a:pt x="4141546" y="615283"/>
                    <a:pt x="4131424" y="596760"/>
                  </a:cubicBezTo>
                  <a:cubicBezTo>
                    <a:pt x="4107726" y="553650"/>
                    <a:pt x="4080548" y="524859"/>
                    <a:pt x="4060882" y="506825"/>
                  </a:cubicBezTo>
                  <a:cubicBezTo>
                    <a:pt x="4051242" y="497547"/>
                    <a:pt x="4042860" y="491388"/>
                    <a:pt x="4037342" y="487070"/>
                  </a:cubicBezTo>
                  <a:cubicBezTo>
                    <a:pt x="4031830" y="482815"/>
                    <a:pt x="4028916" y="480561"/>
                    <a:pt x="4028916" y="480561"/>
                  </a:cubicBezTo>
                  <a:cubicBezTo>
                    <a:pt x="4028916" y="480561"/>
                    <a:pt x="4031297" y="483374"/>
                    <a:pt x="4035818" y="488689"/>
                  </a:cubicBezTo>
                  <a:cubicBezTo>
                    <a:pt x="4040327" y="494017"/>
                    <a:pt x="4047210" y="501580"/>
                    <a:pt x="4054881" y="512286"/>
                  </a:cubicBezTo>
                  <a:cubicBezTo>
                    <a:pt x="4070610" y="533139"/>
                    <a:pt x="4091597" y="565003"/>
                    <a:pt x="4107859" y="607637"/>
                  </a:cubicBezTo>
                  <a:cubicBezTo>
                    <a:pt x="4118222" y="634809"/>
                    <a:pt x="4125080" y="663041"/>
                    <a:pt x="4127804" y="692016"/>
                  </a:cubicBezTo>
                  <a:cubicBezTo>
                    <a:pt x="4132040" y="737279"/>
                    <a:pt x="4119454" y="806138"/>
                    <a:pt x="4098366" y="845870"/>
                  </a:cubicBezTo>
                  <a:cubicBezTo>
                    <a:pt x="4096537" y="849306"/>
                    <a:pt x="4094930" y="852798"/>
                    <a:pt x="4092962" y="856240"/>
                  </a:cubicBezTo>
                  <a:lnTo>
                    <a:pt x="4086402" y="866438"/>
                  </a:lnTo>
                  <a:cubicBezTo>
                    <a:pt x="4082034" y="873271"/>
                    <a:pt x="4077652" y="880173"/>
                    <a:pt x="4073232" y="887114"/>
                  </a:cubicBezTo>
                  <a:cubicBezTo>
                    <a:pt x="4068762" y="894010"/>
                    <a:pt x="4063161" y="900061"/>
                    <a:pt x="4058189" y="906691"/>
                  </a:cubicBezTo>
                  <a:cubicBezTo>
                    <a:pt x="4052912" y="913034"/>
                    <a:pt x="4048391" y="920197"/>
                    <a:pt x="4042213" y="925791"/>
                  </a:cubicBezTo>
                  <a:cubicBezTo>
                    <a:pt x="4036415" y="931760"/>
                    <a:pt x="4030637" y="937691"/>
                    <a:pt x="4024909" y="943584"/>
                  </a:cubicBezTo>
                  <a:cubicBezTo>
                    <a:pt x="4019270" y="949591"/>
                    <a:pt x="4012438" y="954119"/>
                    <a:pt x="4006392" y="959465"/>
                  </a:cubicBezTo>
                  <a:cubicBezTo>
                    <a:pt x="3994480" y="970540"/>
                    <a:pt x="3980402" y="978071"/>
                    <a:pt x="3967537" y="987037"/>
                  </a:cubicBezTo>
                  <a:cubicBezTo>
                    <a:pt x="3960774" y="990911"/>
                    <a:pt x="3953675" y="994111"/>
                    <a:pt x="3946880" y="997724"/>
                  </a:cubicBezTo>
                  <a:lnTo>
                    <a:pt x="3936657" y="1002988"/>
                  </a:lnTo>
                  <a:cubicBezTo>
                    <a:pt x="3933145" y="1004506"/>
                    <a:pt x="3929545" y="1005693"/>
                    <a:pt x="3926008" y="1007071"/>
                  </a:cubicBezTo>
                  <a:cubicBezTo>
                    <a:pt x="3918934" y="1009783"/>
                    <a:pt x="3911923" y="1012475"/>
                    <a:pt x="3904989" y="1015123"/>
                  </a:cubicBezTo>
                  <a:cubicBezTo>
                    <a:pt x="3897782" y="1017035"/>
                    <a:pt x="3890651" y="1018933"/>
                    <a:pt x="3883628" y="1020800"/>
                  </a:cubicBezTo>
                  <a:cubicBezTo>
                    <a:pt x="3826891" y="1035615"/>
                    <a:pt x="3771715" y="1033297"/>
                    <a:pt x="3726453" y="1026458"/>
                  </a:cubicBezTo>
                  <a:cubicBezTo>
                    <a:pt x="3699262" y="1022572"/>
                    <a:pt x="3675710" y="1016266"/>
                    <a:pt x="3655758" y="1010088"/>
                  </a:cubicBezTo>
                  <a:cubicBezTo>
                    <a:pt x="3652907" y="1008614"/>
                    <a:pt x="3649897" y="1007084"/>
                    <a:pt x="3647205" y="1005687"/>
                  </a:cubicBezTo>
                  <a:cubicBezTo>
                    <a:pt x="3644569" y="1004379"/>
                    <a:pt x="3642055" y="1003065"/>
                    <a:pt x="3639597" y="1001795"/>
                  </a:cubicBezTo>
                  <a:cubicBezTo>
                    <a:pt x="3647205" y="999343"/>
                    <a:pt x="3654571" y="996099"/>
                    <a:pt x="3661949" y="993286"/>
                  </a:cubicBezTo>
                  <a:lnTo>
                    <a:pt x="3674262" y="988237"/>
                  </a:lnTo>
                  <a:lnTo>
                    <a:pt x="3685711" y="982154"/>
                  </a:lnTo>
                  <a:cubicBezTo>
                    <a:pt x="3693242" y="978014"/>
                    <a:pt x="3700868" y="974223"/>
                    <a:pt x="3707790" y="969289"/>
                  </a:cubicBezTo>
                  <a:cubicBezTo>
                    <a:pt x="3736371" y="951274"/>
                    <a:pt x="3760876" y="929062"/>
                    <a:pt x="3780123" y="904640"/>
                  </a:cubicBezTo>
                  <a:cubicBezTo>
                    <a:pt x="3799395" y="880287"/>
                    <a:pt x="3814152" y="854316"/>
                    <a:pt x="3823239" y="828243"/>
                  </a:cubicBezTo>
                  <a:cubicBezTo>
                    <a:pt x="3831831" y="802043"/>
                    <a:pt x="3836663" y="776725"/>
                    <a:pt x="3836117" y="753541"/>
                  </a:cubicBezTo>
                  <a:cubicBezTo>
                    <a:pt x="3836352" y="707097"/>
                    <a:pt x="3821290" y="672541"/>
                    <a:pt x="3808990" y="651802"/>
                  </a:cubicBezTo>
                  <a:cubicBezTo>
                    <a:pt x="3807529" y="649147"/>
                    <a:pt x="3806151" y="646639"/>
                    <a:pt x="3804862" y="644283"/>
                  </a:cubicBezTo>
                  <a:cubicBezTo>
                    <a:pt x="3803307" y="642080"/>
                    <a:pt x="3801846" y="640022"/>
                    <a:pt x="3800487" y="638105"/>
                  </a:cubicBezTo>
                  <a:cubicBezTo>
                    <a:pt x="3797763" y="634333"/>
                    <a:pt x="3795458" y="631158"/>
                    <a:pt x="3793597" y="628586"/>
                  </a:cubicBezTo>
                  <a:cubicBezTo>
                    <a:pt x="3789857" y="623538"/>
                    <a:pt x="3787889" y="620883"/>
                    <a:pt x="3787889" y="620883"/>
                  </a:cubicBezTo>
                  <a:cubicBezTo>
                    <a:pt x="3787889" y="620883"/>
                    <a:pt x="3788905" y="624046"/>
                    <a:pt x="3790848" y="630053"/>
                  </a:cubicBezTo>
                  <a:cubicBezTo>
                    <a:pt x="3791826" y="633006"/>
                    <a:pt x="3793032" y="636670"/>
                    <a:pt x="3794455" y="640975"/>
                  </a:cubicBezTo>
                  <a:cubicBezTo>
                    <a:pt x="3795160" y="643121"/>
                    <a:pt x="3795915" y="645413"/>
                    <a:pt x="3796734" y="647865"/>
                  </a:cubicBezTo>
                  <a:cubicBezTo>
                    <a:pt x="3797274" y="650417"/>
                    <a:pt x="3797852" y="653122"/>
                    <a:pt x="3798462" y="655986"/>
                  </a:cubicBezTo>
                  <a:cubicBezTo>
                    <a:pt x="3804208" y="678294"/>
                    <a:pt x="3808749" y="712063"/>
                    <a:pt x="3800049" y="750036"/>
                  </a:cubicBezTo>
                  <a:cubicBezTo>
                    <a:pt x="3796436" y="769061"/>
                    <a:pt x="3788206" y="788663"/>
                    <a:pt x="3777907" y="808215"/>
                  </a:cubicBezTo>
                  <a:cubicBezTo>
                    <a:pt x="3767093" y="827690"/>
                    <a:pt x="3752202" y="846404"/>
                    <a:pt x="3734574" y="863828"/>
                  </a:cubicBezTo>
                  <a:cubicBezTo>
                    <a:pt x="3699567" y="898778"/>
                    <a:pt x="3649376" y="926655"/>
                    <a:pt x="3595528" y="938637"/>
                  </a:cubicBezTo>
                  <a:cubicBezTo>
                    <a:pt x="3540455" y="949718"/>
                    <a:pt x="3483438" y="945362"/>
                    <a:pt x="3433013" y="932592"/>
                  </a:cubicBezTo>
                  <a:cubicBezTo>
                    <a:pt x="3382359" y="920191"/>
                    <a:pt x="3337648" y="901172"/>
                    <a:pt x="3301784" y="881646"/>
                  </a:cubicBezTo>
                  <a:cubicBezTo>
                    <a:pt x="3265919" y="862006"/>
                    <a:pt x="3238442" y="842206"/>
                    <a:pt x="3220205" y="827366"/>
                  </a:cubicBezTo>
                  <a:cubicBezTo>
                    <a:pt x="3210883" y="820115"/>
                    <a:pt x="3204508" y="813568"/>
                    <a:pt x="3199638" y="809529"/>
                  </a:cubicBezTo>
                  <a:cubicBezTo>
                    <a:pt x="3194900" y="805376"/>
                    <a:pt x="3192405" y="803179"/>
                    <a:pt x="3192405" y="803179"/>
                  </a:cubicBezTo>
                  <a:cubicBezTo>
                    <a:pt x="3192405" y="803179"/>
                    <a:pt x="3194069" y="806037"/>
                    <a:pt x="3197205" y="811472"/>
                  </a:cubicBezTo>
                  <a:cubicBezTo>
                    <a:pt x="3200546" y="816768"/>
                    <a:pt x="3204825" y="825239"/>
                    <a:pt x="3211861" y="835025"/>
                  </a:cubicBezTo>
                  <a:cubicBezTo>
                    <a:pt x="3225520" y="854906"/>
                    <a:pt x="3247809" y="882497"/>
                    <a:pt x="3281064" y="911377"/>
                  </a:cubicBezTo>
                  <a:cubicBezTo>
                    <a:pt x="3314306" y="940079"/>
                    <a:pt x="3358864" y="969759"/>
                    <a:pt x="3414776" y="990974"/>
                  </a:cubicBezTo>
                  <a:cubicBezTo>
                    <a:pt x="3428511" y="996848"/>
                    <a:pt x="3443560" y="1000404"/>
                    <a:pt x="3458660" y="1004944"/>
                  </a:cubicBezTo>
                  <a:cubicBezTo>
                    <a:pt x="3466280" y="1007002"/>
                    <a:pt x="3474243" y="1008233"/>
                    <a:pt x="3482168" y="1009872"/>
                  </a:cubicBezTo>
                  <a:cubicBezTo>
                    <a:pt x="3490144" y="1011402"/>
                    <a:pt x="3498164" y="1013104"/>
                    <a:pt x="3506508" y="1013631"/>
                  </a:cubicBezTo>
                  <a:cubicBezTo>
                    <a:pt x="3514826" y="1014387"/>
                    <a:pt x="3523202" y="1015149"/>
                    <a:pt x="3531647" y="1015917"/>
                  </a:cubicBezTo>
                  <a:cubicBezTo>
                    <a:pt x="3540182" y="1016152"/>
                    <a:pt x="3548837" y="1015873"/>
                    <a:pt x="3557536" y="1015777"/>
                  </a:cubicBezTo>
                  <a:cubicBezTo>
                    <a:pt x="3561899" y="1015638"/>
                    <a:pt x="3566267" y="1015739"/>
                    <a:pt x="3570662" y="1015364"/>
                  </a:cubicBezTo>
                  <a:lnTo>
                    <a:pt x="3583876" y="1013733"/>
                  </a:lnTo>
                  <a:cubicBezTo>
                    <a:pt x="3585749" y="1013434"/>
                    <a:pt x="3587661" y="1013231"/>
                    <a:pt x="3589553" y="1013002"/>
                  </a:cubicBezTo>
                  <a:cubicBezTo>
                    <a:pt x="3591953" y="1016908"/>
                    <a:pt x="3594944" y="1021626"/>
                    <a:pt x="3597725" y="1027753"/>
                  </a:cubicBezTo>
                  <a:cubicBezTo>
                    <a:pt x="3606450" y="1044778"/>
                    <a:pt x="3616350" y="1070762"/>
                    <a:pt x="3619893" y="1102531"/>
                  </a:cubicBezTo>
                  <a:cubicBezTo>
                    <a:pt x="3623811" y="1134148"/>
                    <a:pt x="3618865" y="1172000"/>
                    <a:pt x="3601516" y="1206118"/>
                  </a:cubicBezTo>
                  <a:cubicBezTo>
                    <a:pt x="3583533" y="1239843"/>
                    <a:pt x="3552990" y="1268717"/>
                    <a:pt x="3511492" y="1283449"/>
                  </a:cubicBezTo>
                  <a:cubicBezTo>
                    <a:pt x="3472694" y="1298346"/>
                    <a:pt x="3429438" y="1299781"/>
                    <a:pt x="3389490" y="1295368"/>
                  </a:cubicBezTo>
                  <a:cubicBezTo>
                    <a:pt x="3373577" y="1290491"/>
                    <a:pt x="3359810" y="1288630"/>
                    <a:pt x="3349580" y="1287094"/>
                  </a:cubicBezTo>
                  <a:cubicBezTo>
                    <a:pt x="3345281" y="1286808"/>
                    <a:pt x="3341624" y="1286598"/>
                    <a:pt x="3338417" y="1286427"/>
                  </a:cubicBezTo>
                  <a:cubicBezTo>
                    <a:pt x="3314153" y="1280674"/>
                    <a:pt x="3291592" y="1273384"/>
                    <a:pt x="3271869" y="1265961"/>
                  </a:cubicBezTo>
                  <a:cubicBezTo>
                    <a:pt x="3240512" y="1253807"/>
                    <a:pt x="3215430" y="1241310"/>
                    <a:pt x="3198647" y="1231563"/>
                  </a:cubicBezTo>
                  <a:cubicBezTo>
                    <a:pt x="3189947" y="1227029"/>
                    <a:pt x="3183832" y="1222622"/>
                    <a:pt x="3179267" y="1220063"/>
                  </a:cubicBezTo>
                  <a:cubicBezTo>
                    <a:pt x="3174784" y="1217371"/>
                    <a:pt x="3172428" y="1215955"/>
                    <a:pt x="3172428" y="1215955"/>
                  </a:cubicBezTo>
                  <a:cubicBezTo>
                    <a:pt x="3172428" y="1215955"/>
                    <a:pt x="3174060" y="1218152"/>
                    <a:pt x="3177152" y="1222343"/>
                  </a:cubicBezTo>
                  <a:cubicBezTo>
                    <a:pt x="3180391" y="1226381"/>
                    <a:pt x="3184702" y="1232966"/>
                    <a:pt x="3191427" y="1240301"/>
                  </a:cubicBezTo>
                  <a:cubicBezTo>
                    <a:pt x="3204317" y="1255610"/>
                    <a:pt x="3224999" y="1276280"/>
                    <a:pt x="3254457" y="1297755"/>
                  </a:cubicBezTo>
                  <a:cubicBezTo>
                    <a:pt x="3284010" y="1318818"/>
                    <a:pt x="3322427" y="1341285"/>
                    <a:pt x="3370726" y="1354575"/>
                  </a:cubicBezTo>
                  <a:cubicBezTo>
                    <a:pt x="3385527" y="1359033"/>
                    <a:pt x="3401460" y="1362062"/>
                    <a:pt x="3418058" y="1363979"/>
                  </a:cubicBezTo>
                  <a:cubicBezTo>
                    <a:pt x="3425939" y="1376470"/>
                    <a:pt x="3432429" y="1390465"/>
                    <a:pt x="3436461" y="1405648"/>
                  </a:cubicBezTo>
                  <a:cubicBezTo>
                    <a:pt x="3444036" y="1433804"/>
                    <a:pt x="3442550" y="1466361"/>
                    <a:pt x="3432708" y="1499184"/>
                  </a:cubicBezTo>
                  <a:cubicBezTo>
                    <a:pt x="3422561" y="1531975"/>
                    <a:pt x="3404946" y="1561471"/>
                    <a:pt x="3384067" y="1584617"/>
                  </a:cubicBezTo>
                  <a:cubicBezTo>
                    <a:pt x="3363360" y="1608099"/>
                    <a:pt x="3338950" y="1624736"/>
                    <a:pt x="3316287" y="1636077"/>
                  </a:cubicBezTo>
                  <a:cubicBezTo>
                    <a:pt x="3293491" y="1647348"/>
                    <a:pt x="3272370" y="1652720"/>
                    <a:pt x="3257454" y="1656156"/>
                  </a:cubicBezTo>
                  <a:cubicBezTo>
                    <a:pt x="3242195" y="1658785"/>
                    <a:pt x="3233680" y="1660245"/>
                    <a:pt x="3233680" y="1660245"/>
                  </a:cubicBezTo>
                  <a:cubicBezTo>
                    <a:pt x="3233680" y="1660245"/>
                    <a:pt x="3241719" y="1663274"/>
                    <a:pt x="3257245" y="1667471"/>
                  </a:cubicBezTo>
                  <a:cubicBezTo>
                    <a:pt x="3272758" y="1670786"/>
                    <a:pt x="3296361" y="1674717"/>
                    <a:pt x="3326257" y="1670926"/>
                  </a:cubicBezTo>
                  <a:cubicBezTo>
                    <a:pt x="3355784" y="1667071"/>
                    <a:pt x="3391979" y="1655451"/>
                    <a:pt x="3424885" y="1630165"/>
                  </a:cubicBezTo>
                  <a:cubicBezTo>
                    <a:pt x="3457822" y="1605426"/>
                    <a:pt x="3487483" y="1567503"/>
                    <a:pt x="3502012" y="1520443"/>
                  </a:cubicBezTo>
                  <a:cubicBezTo>
                    <a:pt x="3516464" y="1473549"/>
                    <a:pt x="3512896" y="1422469"/>
                    <a:pt x="3493439" y="1383404"/>
                  </a:cubicBezTo>
                  <a:cubicBezTo>
                    <a:pt x="3490106" y="1376591"/>
                    <a:pt x="3486321" y="1370349"/>
                    <a:pt x="3482371" y="1364373"/>
                  </a:cubicBezTo>
                  <a:cubicBezTo>
                    <a:pt x="3500475" y="1362176"/>
                    <a:pt x="3518877" y="1358055"/>
                    <a:pt x="3536924" y="1351324"/>
                  </a:cubicBezTo>
                  <a:cubicBezTo>
                    <a:pt x="3565969" y="1340383"/>
                    <a:pt x="3592969" y="1323797"/>
                    <a:pt x="3613499" y="1301807"/>
                  </a:cubicBezTo>
                  <a:cubicBezTo>
                    <a:pt x="3634174" y="1280191"/>
                    <a:pt x="3649440" y="1255052"/>
                    <a:pt x="3658044" y="1229480"/>
                  </a:cubicBezTo>
                  <a:cubicBezTo>
                    <a:pt x="3675043" y="1177899"/>
                    <a:pt x="3669144" y="1128820"/>
                    <a:pt x="3655040" y="1093673"/>
                  </a:cubicBezTo>
                  <a:cubicBezTo>
                    <a:pt x="3641058" y="1058068"/>
                    <a:pt x="3621462" y="1034745"/>
                    <a:pt x="3606793" y="1020972"/>
                  </a:cubicBezTo>
                  <a:cubicBezTo>
                    <a:pt x="3603256" y="1017358"/>
                    <a:pt x="3599795" y="1014482"/>
                    <a:pt x="3596716" y="1012088"/>
                  </a:cubicBezTo>
                  <a:cubicBezTo>
                    <a:pt x="3601332" y="1011510"/>
                    <a:pt x="3605942" y="1010799"/>
                    <a:pt x="3610508" y="1009561"/>
                  </a:cubicBezTo>
                  <a:cubicBezTo>
                    <a:pt x="3613499" y="1008786"/>
                    <a:pt x="3616445" y="1008030"/>
                    <a:pt x="3619417" y="1007268"/>
                  </a:cubicBezTo>
                  <a:cubicBezTo>
                    <a:pt x="3627247" y="1011567"/>
                    <a:pt x="3636054" y="1016482"/>
                    <a:pt x="3646239" y="1021714"/>
                  </a:cubicBezTo>
                  <a:cubicBezTo>
                    <a:pt x="3654278" y="1027671"/>
                    <a:pt x="3662800" y="1033995"/>
                    <a:pt x="3672166" y="1040936"/>
                  </a:cubicBezTo>
                  <a:cubicBezTo>
                    <a:pt x="3683285" y="1050169"/>
                    <a:pt x="3694868" y="1060837"/>
                    <a:pt x="3707517" y="1071778"/>
                  </a:cubicBezTo>
                  <a:cubicBezTo>
                    <a:pt x="3714000" y="1077067"/>
                    <a:pt x="3720058" y="1083265"/>
                    <a:pt x="3726141" y="1089837"/>
                  </a:cubicBezTo>
                  <a:cubicBezTo>
                    <a:pt x="3732295" y="1096270"/>
                    <a:pt x="3738651" y="1102899"/>
                    <a:pt x="3745191" y="1109713"/>
                  </a:cubicBezTo>
                  <a:cubicBezTo>
                    <a:pt x="3751973" y="1116253"/>
                    <a:pt x="3757993" y="1123892"/>
                    <a:pt x="3764146" y="1131697"/>
                  </a:cubicBezTo>
                  <a:cubicBezTo>
                    <a:pt x="3770363" y="1139393"/>
                    <a:pt x="3776726" y="1147298"/>
                    <a:pt x="3783253" y="1155401"/>
                  </a:cubicBezTo>
                  <a:cubicBezTo>
                    <a:pt x="3789711" y="1163510"/>
                    <a:pt x="3795083" y="1172781"/>
                    <a:pt x="3801268" y="1181633"/>
                  </a:cubicBezTo>
                  <a:cubicBezTo>
                    <a:pt x="3806983" y="1190840"/>
                    <a:pt x="3814089" y="1199318"/>
                    <a:pt x="3819023" y="1209522"/>
                  </a:cubicBezTo>
                  <a:cubicBezTo>
                    <a:pt x="3824420" y="1219352"/>
                    <a:pt x="3829919" y="1229391"/>
                    <a:pt x="3835507" y="1239621"/>
                  </a:cubicBezTo>
                  <a:cubicBezTo>
                    <a:pt x="3841496" y="1249578"/>
                    <a:pt x="3845229" y="1261002"/>
                    <a:pt x="3850347" y="1271828"/>
                  </a:cubicBezTo>
                  <a:cubicBezTo>
                    <a:pt x="3860946" y="1293406"/>
                    <a:pt x="3867480" y="1317523"/>
                    <a:pt x="3875811" y="1341437"/>
                  </a:cubicBezTo>
                  <a:cubicBezTo>
                    <a:pt x="3881628" y="1366246"/>
                    <a:pt x="3888638" y="1391361"/>
                    <a:pt x="3891597" y="1418024"/>
                  </a:cubicBezTo>
                  <a:cubicBezTo>
                    <a:pt x="3898798" y="1470850"/>
                    <a:pt x="3900925" y="1527232"/>
                    <a:pt x="3892689" y="1584813"/>
                  </a:cubicBezTo>
                  <a:cubicBezTo>
                    <a:pt x="3891514" y="1599253"/>
                    <a:pt x="3887717" y="1613560"/>
                    <a:pt x="3885444" y="1628114"/>
                  </a:cubicBezTo>
                  <a:cubicBezTo>
                    <a:pt x="3883977" y="1635366"/>
                    <a:pt x="3883190" y="1642738"/>
                    <a:pt x="3881208" y="1649933"/>
                  </a:cubicBezTo>
                  <a:lnTo>
                    <a:pt x="3875417" y="1671643"/>
                  </a:lnTo>
                  <a:cubicBezTo>
                    <a:pt x="3868458" y="1701266"/>
                    <a:pt x="3858672" y="1728870"/>
                    <a:pt x="3846690" y="1756587"/>
                  </a:cubicBezTo>
                  <a:cubicBezTo>
                    <a:pt x="3797458" y="1867096"/>
                    <a:pt x="3711352" y="1953139"/>
                    <a:pt x="3622484" y="2015343"/>
                  </a:cubicBezTo>
                  <a:cubicBezTo>
                    <a:pt x="3539909" y="2072874"/>
                    <a:pt x="3455098" y="2112136"/>
                    <a:pt x="3379711" y="2139022"/>
                  </a:cubicBezTo>
                  <a:cubicBezTo>
                    <a:pt x="3373367" y="2141289"/>
                    <a:pt x="3366960" y="2143613"/>
                    <a:pt x="3360762" y="2145709"/>
                  </a:cubicBezTo>
                  <a:cubicBezTo>
                    <a:pt x="3282727" y="2172119"/>
                    <a:pt x="3216160" y="2185092"/>
                    <a:pt x="3168954" y="2192159"/>
                  </a:cubicBezTo>
                  <a:cubicBezTo>
                    <a:pt x="3171482" y="2188102"/>
                    <a:pt x="3173749" y="2183942"/>
                    <a:pt x="3176187" y="2179853"/>
                  </a:cubicBezTo>
                  <a:cubicBezTo>
                    <a:pt x="3225165" y="2097658"/>
                    <a:pt x="3256610" y="2008955"/>
                    <a:pt x="3265036" y="1921967"/>
                  </a:cubicBezTo>
                  <a:cubicBezTo>
                    <a:pt x="3265925" y="1905463"/>
                    <a:pt x="3266801" y="1889182"/>
                    <a:pt x="3267665" y="1873103"/>
                  </a:cubicBezTo>
                  <a:cubicBezTo>
                    <a:pt x="3267011" y="1857025"/>
                    <a:pt x="3266357" y="1841157"/>
                    <a:pt x="3265709" y="1825510"/>
                  </a:cubicBezTo>
                  <a:cubicBezTo>
                    <a:pt x="3262477" y="1794243"/>
                    <a:pt x="3257524" y="1764296"/>
                    <a:pt x="3249555" y="1736610"/>
                  </a:cubicBezTo>
                  <a:cubicBezTo>
                    <a:pt x="3234677" y="1680845"/>
                    <a:pt x="3213493" y="1632019"/>
                    <a:pt x="3190690" y="1589652"/>
                  </a:cubicBezTo>
                  <a:cubicBezTo>
                    <a:pt x="3167938" y="1547234"/>
                    <a:pt x="3143167" y="1511420"/>
                    <a:pt x="3119151" y="1482007"/>
                  </a:cubicBezTo>
                  <a:cubicBezTo>
                    <a:pt x="3095155" y="1452594"/>
                    <a:pt x="3072237" y="1429264"/>
                    <a:pt x="3051848" y="1412201"/>
                  </a:cubicBezTo>
                  <a:cubicBezTo>
                    <a:pt x="3046806" y="1407896"/>
                    <a:pt x="3042037" y="1403864"/>
                    <a:pt x="3037566" y="1400048"/>
                  </a:cubicBezTo>
                  <a:cubicBezTo>
                    <a:pt x="3032817" y="1396574"/>
                    <a:pt x="3028384" y="1393342"/>
                    <a:pt x="3024263" y="1390313"/>
                  </a:cubicBezTo>
                  <a:cubicBezTo>
                    <a:pt x="3016135" y="1384198"/>
                    <a:pt x="3009112" y="1379302"/>
                    <a:pt x="3003016" y="1375886"/>
                  </a:cubicBezTo>
                  <a:cubicBezTo>
                    <a:pt x="2996177" y="1371752"/>
                    <a:pt x="2991453" y="1368901"/>
                    <a:pt x="2988481" y="1367104"/>
                  </a:cubicBezTo>
                  <a:cubicBezTo>
                    <a:pt x="2989707" y="1337043"/>
                    <a:pt x="2985230" y="1307795"/>
                    <a:pt x="2976435" y="1281607"/>
                  </a:cubicBezTo>
                  <a:cubicBezTo>
                    <a:pt x="2967253" y="1254956"/>
                    <a:pt x="2952902" y="1232293"/>
                    <a:pt x="2937725" y="1213383"/>
                  </a:cubicBezTo>
                  <a:cubicBezTo>
                    <a:pt x="2929362" y="1204563"/>
                    <a:pt x="2921628" y="1195800"/>
                    <a:pt x="2913087" y="1188764"/>
                  </a:cubicBezTo>
                  <a:cubicBezTo>
                    <a:pt x="2908769" y="1185341"/>
                    <a:pt x="2904534" y="1181982"/>
                    <a:pt x="2900394" y="1178706"/>
                  </a:cubicBezTo>
                  <a:cubicBezTo>
                    <a:pt x="2896349" y="1175346"/>
                    <a:pt x="2892190" y="1172387"/>
                    <a:pt x="2887814" y="1169943"/>
                  </a:cubicBezTo>
                  <a:cubicBezTo>
                    <a:pt x="2879197" y="1164939"/>
                    <a:pt x="2871508" y="1159535"/>
                    <a:pt x="2863418" y="1155953"/>
                  </a:cubicBezTo>
                  <a:cubicBezTo>
                    <a:pt x="2855423" y="1152410"/>
                    <a:pt x="2847879" y="1149064"/>
                    <a:pt x="2840818" y="1145940"/>
                  </a:cubicBezTo>
                  <a:cubicBezTo>
                    <a:pt x="2826302" y="1140898"/>
                    <a:pt x="2813843" y="1137050"/>
                    <a:pt x="2803594" y="1134510"/>
                  </a:cubicBezTo>
                  <a:cubicBezTo>
                    <a:pt x="2782697" y="1130407"/>
                    <a:pt x="2771400" y="1128655"/>
                    <a:pt x="2771400" y="1128655"/>
                  </a:cubicBezTo>
                  <a:cubicBezTo>
                    <a:pt x="2771400" y="1128655"/>
                    <a:pt x="2781350" y="1134478"/>
                    <a:pt x="2799251" y="1144974"/>
                  </a:cubicBezTo>
                  <a:cubicBezTo>
                    <a:pt x="2807906" y="1150531"/>
                    <a:pt x="2818161" y="1157751"/>
                    <a:pt x="2829687" y="1165993"/>
                  </a:cubicBezTo>
                  <a:cubicBezTo>
                    <a:pt x="2835109" y="1170514"/>
                    <a:pt x="2840901" y="1175353"/>
                    <a:pt x="2847047" y="1180484"/>
                  </a:cubicBezTo>
                  <a:cubicBezTo>
                    <a:pt x="2853207" y="1185456"/>
                    <a:pt x="2858566" y="1191971"/>
                    <a:pt x="2864751" y="1197895"/>
                  </a:cubicBezTo>
                  <a:cubicBezTo>
                    <a:pt x="2867914" y="1200804"/>
                    <a:pt x="2870758" y="1204137"/>
                    <a:pt x="2873413" y="1207738"/>
                  </a:cubicBezTo>
                  <a:cubicBezTo>
                    <a:pt x="2876175" y="1211192"/>
                    <a:pt x="2878988" y="1214723"/>
                    <a:pt x="2881858" y="1218330"/>
                  </a:cubicBezTo>
                  <a:cubicBezTo>
                    <a:pt x="2887478" y="1225550"/>
                    <a:pt x="2892012" y="1233906"/>
                    <a:pt x="2897206" y="1241913"/>
                  </a:cubicBezTo>
                  <a:cubicBezTo>
                    <a:pt x="2905931" y="1259065"/>
                    <a:pt x="2913608" y="1277658"/>
                    <a:pt x="2917539" y="1298111"/>
                  </a:cubicBezTo>
                  <a:cubicBezTo>
                    <a:pt x="2925070" y="1338853"/>
                    <a:pt x="2920485" y="1385773"/>
                    <a:pt x="2900330" y="1429962"/>
                  </a:cubicBezTo>
                  <a:cubicBezTo>
                    <a:pt x="2880677" y="1474063"/>
                    <a:pt x="2849949" y="1511096"/>
                    <a:pt x="2814828" y="1534375"/>
                  </a:cubicBezTo>
                  <a:cubicBezTo>
                    <a:pt x="2806280" y="1540770"/>
                    <a:pt x="2797009" y="1545094"/>
                    <a:pt x="2788164" y="1550117"/>
                  </a:cubicBezTo>
                  <a:cubicBezTo>
                    <a:pt x="2778874" y="1553686"/>
                    <a:pt x="2770003" y="1558537"/>
                    <a:pt x="2760706" y="1560702"/>
                  </a:cubicBezTo>
                  <a:cubicBezTo>
                    <a:pt x="2756109" y="1562017"/>
                    <a:pt x="2751582" y="1563585"/>
                    <a:pt x="2747054" y="1564747"/>
                  </a:cubicBezTo>
                  <a:cubicBezTo>
                    <a:pt x="2742450" y="1565592"/>
                    <a:pt x="2737910" y="1566417"/>
                    <a:pt x="2733478" y="1567230"/>
                  </a:cubicBezTo>
                  <a:cubicBezTo>
                    <a:pt x="2724537" y="1569491"/>
                    <a:pt x="2715729" y="1569002"/>
                    <a:pt x="2707220" y="1570005"/>
                  </a:cubicBezTo>
                  <a:cubicBezTo>
                    <a:pt x="2672975" y="1571478"/>
                    <a:pt x="2644413" y="1563979"/>
                    <a:pt x="2624550" y="1559026"/>
                  </a:cubicBezTo>
                  <a:cubicBezTo>
                    <a:pt x="2604960" y="1552371"/>
                    <a:pt x="2594063" y="1548663"/>
                    <a:pt x="2594063" y="1548663"/>
                  </a:cubicBezTo>
                  <a:cubicBezTo>
                    <a:pt x="2594063" y="1548663"/>
                    <a:pt x="2602687" y="1556130"/>
                    <a:pt x="2619609" y="1569211"/>
                  </a:cubicBezTo>
                  <a:cubicBezTo>
                    <a:pt x="2637301" y="1580534"/>
                    <a:pt x="2664250" y="1597799"/>
                    <a:pt x="2703823" y="1606080"/>
                  </a:cubicBezTo>
                  <a:cubicBezTo>
                    <a:pt x="2713697" y="1607489"/>
                    <a:pt x="2724169" y="1610302"/>
                    <a:pt x="2735294" y="1610194"/>
                  </a:cubicBezTo>
                  <a:cubicBezTo>
                    <a:pt x="2740901" y="1610379"/>
                    <a:pt x="2746603" y="1610563"/>
                    <a:pt x="2752432" y="1610753"/>
                  </a:cubicBezTo>
                  <a:cubicBezTo>
                    <a:pt x="2758243" y="1610544"/>
                    <a:pt x="2764154" y="1609852"/>
                    <a:pt x="2770225" y="1609331"/>
                  </a:cubicBezTo>
                  <a:cubicBezTo>
                    <a:pt x="2782506" y="1608747"/>
                    <a:pt x="2794622" y="1605140"/>
                    <a:pt x="2807468" y="1602339"/>
                  </a:cubicBezTo>
                  <a:cubicBezTo>
                    <a:pt x="2819768" y="1598117"/>
                    <a:pt x="2832811" y="1594103"/>
                    <a:pt x="2845028" y="1587557"/>
                  </a:cubicBezTo>
                  <a:cubicBezTo>
                    <a:pt x="2895180" y="1563668"/>
                    <a:pt x="2940627" y="1517897"/>
                    <a:pt x="2966637" y="1459255"/>
                  </a:cubicBezTo>
                  <a:cubicBezTo>
                    <a:pt x="2979597" y="1429969"/>
                    <a:pt x="2987306" y="1398943"/>
                    <a:pt x="2988487" y="1368386"/>
                  </a:cubicBezTo>
                  <a:cubicBezTo>
                    <a:pt x="2988494" y="1368285"/>
                    <a:pt x="2988481" y="1368170"/>
                    <a:pt x="2988487" y="1368069"/>
                  </a:cubicBezTo>
                  <a:cubicBezTo>
                    <a:pt x="2991129" y="1370393"/>
                    <a:pt x="2995161" y="1373936"/>
                    <a:pt x="3000781" y="1378858"/>
                  </a:cubicBezTo>
                  <a:cubicBezTo>
                    <a:pt x="3006090" y="1383169"/>
                    <a:pt x="3012154" y="1389132"/>
                    <a:pt x="3019063" y="1396371"/>
                  </a:cubicBezTo>
                  <a:cubicBezTo>
                    <a:pt x="3022568" y="1399920"/>
                    <a:pt x="3026314" y="1403737"/>
                    <a:pt x="3030347" y="1407826"/>
                  </a:cubicBezTo>
                  <a:cubicBezTo>
                    <a:pt x="3034093" y="1412189"/>
                    <a:pt x="3038068" y="1416824"/>
                    <a:pt x="3042291" y="1421739"/>
                  </a:cubicBezTo>
                  <a:cubicBezTo>
                    <a:pt x="3075851" y="1460785"/>
                    <a:pt x="3117856" y="1523415"/>
                    <a:pt x="3151517" y="1607991"/>
                  </a:cubicBezTo>
                  <a:cubicBezTo>
                    <a:pt x="3168288" y="1650149"/>
                    <a:pt x="3183083" y="1697805"/>
                    <a:pt x="3191802" y="1749374"/>
                  </a:cubicBezTo>
                  <a:cubicBezTo>
                    <a:pt x="3196736" y="1775104"/>
                    <a:pt x="3198634" y="1801768"/>
                    <a:pt x="3199345" y="1828800"/>
                  </a:cubicBezTo>
                  <a:cubicBezTo>
                    <a:pt x="3198856" y="1842427"/>
                    <a:pt x="3198374" y="1856219"/>
                    <a:pt x="3197898" y="1870227"/>
                  </a:cubicBezTo>
                  <a:cubicBezTo>
                    <a:pt x="3196164" y="1884133"/>
                    <a:pt x="3194418" y="1898211"/>
                    <a:pt x="3192665" y="1912480"/>
                  </a:cubicBezTo>
                  <a:cubicBezTo>
                    <a:pt x="3173958" y="2026208"/>
                    <a:pt x="3112579" y="2143379"/>
                    <a:pt x="3022174" y="2243588"/>
                  </a:cubicBezTo>
                  <a:cubicBezTo>
                    <a:pt x="2931737" y="2344064"/>
                    <a:pt x="2822244" y="2419000"/>
                    <a:pt x="2713716" y="2463761"/>
                  </a:cubicBezTo>
                  <a:cubicBezTo>
                    <a:pt x="2605100" y="2508611"/>
                    <a:pt x="2496940" y="2522956"/>
                    <a:pt x="2408281" y="2510618"/>
                  </a:cubicBezTo>
                  <a:cubicBezTo>
                    <a:pt x="2397048" y="2509818"/>
                    <a:pt x="2386399" y="2507507"/>
                    <a:pt x="2375941" y="2505316"/>
                  </a:cubicBezTo>
                  <a:cubicBezTo>
                    <a:pt x="2365565" y="2502947"/>
                    <a:pt x="2355043" y="2501804"/>
                    <a:pt x="2345436" y="2498591"/>
                  </a:cubicBezTo>
                  <a:cubicBezTo>
                    <a:pt x="2326100" y="2492629"/>
                    <a:pt x="2307291" y="2487891"/>
                    <a:pt x="2290921" y="2480290"/>
                  </a:cubicBezTo>
                  <a:cubicBezTo>
                    <a:pt x="2282520" y="2476880"/>
                    <a:pt x="2274411" y="2473591"/>
                    <a:pt x="2266613" y="2470435"/>
                  </a:cubicBezTo>
                  <a:cubicBezTo>
                    <a:pt x="2259145" y="2466517"/>
                    <a:pt x="2251964" y="2462752"/>
                    <a:pt x="2245093" y="2459132"/>
                  </a:cubicBezTo>
                  <a:cubicBezTo>
                    <a:pt x="2238146" y="2455506"/>
                    <a:pt x="2231510" y="2452033"/>
                    <a:pt x="2225173" y="2448718"/>
                  </a:cubicBezTo>
                  <a:cubicBezTo>
                    <a:pt x="2219185" y="2444838"/>
                    <a:pt x="2213495" y="2441136"/>
                    <a:pt x="2208098" y="2437625"/>
                  </a:cubicBezTo>
                  <a:cubicBezTo>
                    <a:pt x="2202065" y="2433535"/>
                    <a:pt x="2196255" y="2429922"/>
                    <a:pt x="2190902" y="2426430"/>
                  </a:cubicBezTo>
                  <a:cubicBezTo>
                    <a:pt x="2197900" y="2411844"/>
                    <a:pt x="2204135" y="2397309"/>
                    <a:pt x="2208790" y="2383034"/>
                  </a:cubicBezTo>
                  <a:cubicBezTo>
                    <a:pt x="2218594" y="2353729"/>
                    <a:pt x="2224024" y="2326100"/>
                    <a:pt x="2226665" y="2300782"/>
                  </a:cubicBezTo>
                  <a:cubicBezTo>
                    <a:pt x="2228881" y="2305526"/>
                    <a:pt x="2231104" y="2310282"/>
                    <a:pt x="2233371" y="2315146"/>
                  </a:cubicBezTo>
                  <a:cubicBezTo>
                    <a:pt x="2246172" y="2338711"/>
                    <a:pt x="2263724" y="2362777"/>
                    <a:pt x="2287314" y="2382278"/>
                  </a:cubicBezTo>
                  <a:cubicBezTo>
                    <a:pt x="2333929" y="2421661"/>
                    <a:pt x="2399658" y="2447258"/>
                    <a:pt x="2469635" y="2446724"/>
                  </a:cubicBezTo>
                  <a:cubicBezTo>
                    <a:pt x="2504547" y="2446699"/>
                    <a:pt x="2538666" y="2440527"/>
                    <a:pt x="2569851" y="2429205"/>
                  </a:cubicBezTo>
                  <a:cubicBezTo>
                    <a:pt x="2601067" y="2417787"/>
                    <a:pt x="2628760" y="2400274"/>
                    <a:pt x="2651645" y="2380176"/>
                  </a:cubicBezTo>
                  <a:cubicBezTo>
                    <a:pt x="2675077" y="2360422"/>
                    <a:pt x="2691384" y="2335834"/>
                    <a:pt x="2704369" y="2312885"/>
                  </a:cubicBezTo>
                  <a:cubicBezTo>
                    <a:pt x="2716129" y="2289035"/>
                    <a:pt x="2724029" y="2265845"/>
                    <a:pt x="2727744" y="2244337"/>
                  </a:cubicBezTo>
                  <a:cubicBezTo>
                    <a:pt x="2732278" y="2222919"/>
                    <a:pt x="2732341" y="2203392"/>
                    <a:pt x="2732881" y="2186603"/>
                  </a:cubicBezTo>
                  <a:cubicBezTo>
                    <a:pt x="2731738" y="2169731"/>
                    <a:pt x="2730900" y="2155431"/>
                    <a:pt x="2729077" y="2143918"/>
                  </a:cubicBezTo>
                  <a:cubicBezTo>
                    <a:pt x="2724670" y="2120900"/>
                    <a:pt x="2721851" y="2108625"/>
                    <a:pt x="2721851" y="2108625"/>
                  </a:cubicBezTo>
                  <a:cubicBezTo>
                    <a:pt x="2721851" y="2108625"/>
                    <a:pt x="2720390" y="2121255"/>
                    <a:pt x="2717749" y="2143982"/>
                  </a:cubicBezTo>
                  <a:cubicBezTo>
                    <a:pt x="2716168" y="2155196"/>
                    <a:pt x="2713043" y="2168747"/>
                    <a:pt x="2710078" y="2184126"/>
                  </a:cubicBezTo>
                  <a:cubicBezTo>
                    <a:pt x="2707849" y="2191619"/>
                    <a:pt x="2705455" y="2199633"/>
                    <a:pt x="2702928" y="2208129"/>
                  </a:cubicBezTo>
                  <a:cubicBezTo>
                    <a:pt x="2702318" y="2210231"/>
                    <a:pt x="2701690" y="2212359"/>
                    <a:pt x="2701074" y="2214511"/>
                  </a:cubicBezTo>
                  <a:cubicBezTo>
                    <a:pt x="2700197" y="2216594"/>
                    <a:pt x="2699315" y="2218702"/>
                    <a:pt x="2698432" y="2220829"/>
                  </a:cubicBezTo>
                  <a:cubicBezTo>
                    <a:pt x="2696686" y="2225052"/>
                    <a:pt x="2694889" y="2229396"/>
                    <a:pt x="2693060" y="2233847"/>
                  </a:cubicBezTo>
                  <a:cubicBezTo>
                    <a:pt x="2685776" y="2251513"/>
                    <a:pt x="2675070" y="2269229"/>
                    <a:pt x="2662421" y="2286507"/>
                  </a:cubicBezTo>
                  <a:cubicBezTo>
                    <a:pt x="2648546" y="2302859"/>
                    <a:pt x="2633433" y="2319731"/>
                    <a:pt x="2613526" y="2332335"/>
                  </a:cubicBezTo>
                  <a:cubicBezTo>
                    <a:pt x="2594102" y="2345302"/>
                    <a:pt x="2572169" y="2356377"/>
                    <a:pt x="2547689" y="2363476"/>
                  </a:cubicBezTo>
                  <a:cubicBezTo>
                    <a:pt x="2523210" y="2370423"/>
                    <a:pt x="2496832" y="2374201"/>
                    <a:pt x="2469654" y="2374226"/>
                  </a:cubicBezTo>
                  <a:cubicBezTo>
                    <a:pt x="2415101" y="2374715"/>
                    <a:pt x="2363584" y="2358764"/>
                    <a:pt x="2324309" y="2333586"/>
                  </a:cubicBezTo>
                  <a:cubicBezTo>
                    <a:pt x="2304389" y="2321083"/>
                    <a:pt x="2288711" y="2305183"/>
                    <a:pt x="2275382" y="2288889"/>
                  </a:cubicBezTo>
                  <a:cubicBezTo>
                    <a:pt x="2272309" y="2284590"/>
                    <a:pt x="2269280" y="2280373"/>
                    <a:pt x="2266308" y="2276221"/>
                  </a:cubicBezTo>
                  <a:cubicBezTo>
                    <a:pt x="2263197" y="2272087"/>
                    <a:pt x="2261368" y="2267388"/>
                    <a:pt x="2258809" y="2263089"/>
                  </a:cubicBezTo>
                  <a:cubicBezTo>
                    <a:pt x="2253468" y="2254554"/>
                    <a:pt x="2250427" y="2245385"/>
                    <a:pt x="2246941" y="2236685"/>
                  </a:cubicBezTo>
                  <a:cubicBezTo>
                    <a:pt x="2238895" y="2214638"/>
                    <a:pt x="2235777" y="2193601"/>
                    <a:pt x="2234457" y="2175414"/>
                  </a:cubicBezTo>
                  <a:cubicBezTo>
                    <a:pt x="2279516" y="2157787"/>
                    <a:pt x="2322683" y="2126640"/>
                    <a:pt x="2355386" y="2084933"/>
                  </a:cubicBezTo>
                  <a:cubicBezTo>
                    <a:pt x="2399588" y="2029072"/>
                    <a:pt x="2419807" y="1962086"/>
                    <a:pt x="2422677" y="1902415"/>
                  </a:cubicBezTo>
                  <a:cubicBezTo>
                    <a:pt x="2425433" y="1842242"/>
                    <a:pt x="2410853" y="1789417"/>
                    <a:pt x="2392318" y="1749952"/>
                  </a:cubicBezTo>
                  <a:cubicBezTo>
                    <a:pt x="2373566" y="1710150"/>
                    <a:pt x="2350820" y="1683334"/>
                    <a:pt x="2335231" y="1665668"/>
                  </a:cubicBezTo>
                  <a:cubicBezTo>
                    <a:pt x="2318397" y="1648796"/>
                    <a:pt x="2308796" y="1640262"/>
                    <a:pt x="2308796" y="1640262"/>
                  </a:cubicBezTo>
                  <a:cubicBezTo>
                    <a:pt x="2308796" y="1640262"/>
                    <a:pt x="2314905" y="1651647"/>
                    <a:pt x="2325922" y="1672120"/>
                  </a:cubicBezTo>
                  <a:cubicBezTo>
                    <a:pt x="2335599" y="1693113"/>
                    <a:pt x="2349449" y="1723269"/>
                    <a:pt x="2358110" y="1761915"/>
                  </a:cubicBezTo>
                  <a:cubicBezTo>
                    <a:pt x="2366689" y="1800402"/>
                    <a:pt x="2370308" y="1847043"/>
                    <a:pt x="2361825" y="1896109"/>
                  </a:cubicBezTo>
                  <a:cubicBezTo>
                    <a:pt x="2353170" y="1944941"/>
                    <a:pt x="2332990" y="1996446"/>
                    <a:pt x="2298414" y="2040121"/>
                  </a:cubicBezTo>
                  <a:cubicBezTo>
                    <a:pt x="2263927" y="2083669"/>
                    <a:pt x="2219572" y="2114702"/>
                    <a:pt x="2173611" y="2129205"/>
                  </a:cubicBezTo>
                  <a:cubicBezTo>
                    <a:pt x="2127688" y="2143772"/>
                    <a:pt x="2081231" y="2143448"/>
                    <a:pt x="2042782" y="2135860"/>
                  </a:cubicBezTo>
                  <a:cubicBezTo>
                    <a:pt x="2008130" y="2129574"/>
                    <a:pt x="1980355" y="2117705"/>
                    <a:pt x="1959565" y="2109038"/>
                  </a:cubicBezTo>
                  <a:cubicBezTo>
                    <a:pt x="1976056" y="2077211"/>
                    <a:pt x="1986286" y="2040743"/>
                    <a:pt x="1987645" y="2003342"/>
                  </a:cubicBezTo>
                  <a:cubicBezTo>
                    <a:pt x="1988140" y="1997341"/>
                    <a:pt x="1988051" y="1991404"/>
                    <a:pt x="1987753" y="1985486"/>
                  </a:cubicBezTo>
                  <a:cubicBezTo>
                    <a:pt x="1987480" y="1979580"/>
                    <a:pt x="1987499" y="1973624"/>
                    <a:pt x="1986902" y="1967814"/>
                  </a:cubicBezTo>
                  <a:cubicBezTo>
                    <a:pt x="1985346" y="1956244"/>
                    <a:pt x="1984317" y="1944611"/>
                    <a:pt x="1981568" y="1933536"/>
                  </a:cubicBezTo>
                  <a:cubicBezTo>
                    <a:pt x="1976831" y="1911210"/>
                    <a:pt x="1969649" y="1889398"/>
                    <a:pt x="1959527" y="1869300"/>
                  </a:cubicBezTo>
                  <a:cubicBezTo>
                    <a:pt x="1939798" y="1828831"/>
                    <a:pt x="1909699" y="1795341"/>
                    <a:pt x="1876050" y="1772596"/>
                  </a:cubicBezTo>
                  <a:cubicBezTo>
                    <a:pt x="1842573" y="1749361"/>
                    <a:pt x="1806244" y="1736191"/>
                    <a:pt x="1772227" y="1729441"/>
                  </a:cubicBezTo>
                  <a:cubicBezTo>
                    <a:pt x="1738096" y="1722456"/>
                    <a:pt x="1705838" y="1722501"/>
                    <a:pt x="1677225" y="1725275"/>
                  </a:cubicBezTo>
                  <a:cubicBezTo>
                    <a:pt x="1619719" y="1731460"/>
                    <a:pt x="1577111" y="1750574"/>
                    <a:pt x="1550282" y="1766055"/>
                  </a:cubicBezTo>
                  <a:cubicBezTo>
                    <a:pt x="1536763" y="1773802"/>
                    <a:pt x="1526933" y="1780787"/>
                    <a:pt x="1520488" y="1785715"/>
                  </a:cubicBezTo>
                  <a:cubicBezTo>
                    <a:pt x="1514100" y="1790680"/>
                    <a:pt x="1510741" y="1793284"/>
                    <a:pt x="1510741" y="1793284"/>
                  </a:cubicBezTo>
                  <a:cubicBezTo>
                    <a:pt x="1510741" y="1793284"/>
                    <a:pt x="1514633" y="1791601"/>
                    <a:pt x="1522044" y="1788401"/>
                  </a:cubicBezTo>
                  <a:cubicBezTo>
                    <a:pt x="1529422" y="1785251"/>
                    <a:pt x="1540421" y="1780857"/>
                    <a:pt x="1554822" y="1776431"/>
                  </a:cubicBezTo>
                  <a:cubicBezTo>
                    <a:pt x="1583416" y="1767509"/>
                    <a:pt x="1626400" y="1758365"/>
                    <a:pt x="1678184" y="1761509"/>
                  </a:cubicBezTo>
                  <a:cubicBezTo>
                    <a:pt x="1729301" y="1764664"/>
                    <a:pt x="1790712" y="1780711"/>
                    <a:pt x="1839302" y="1821478"/>
                  </a:cubicBezTo>
                  <a:cubicBezTo>
                    <a:pt x="1863534" y="1841550"/>
                    <a:pt x="1883467" y="1867776"/>
                    <a:pt x="1896617" y="1898523"/>
                  </a:cubicBezTo>
                  <a:cubicBezTo>
                    <a:pt x="1903393" y="1913807"/>
                    <a:pt x="1908117" y="1930419"/>
                    <a:pt x="1911305" y="1947735"/>
                  </a:cubicBezTo>
                  <a:cubicBezTo>
                    <a:pt x="1913293" y="1956371"/>
                    <a:pt x="1913686" y="1965140"/>
                    <a:pt x="1914867" y="1973916"/>
                  </a:cubicBezTo>
                  <a:cubicBezTo>
                    <a:pt x="1915280" y="1978298"/>
                    <a:pt x="1915134" y="1982685"/>
                    <a:pt x="1915337" y="1987080"/>
                  </a:cubicBezTo>
                  <a:cubicBezTo>
                    <a:pt x="1915572" y="1991493"/>
                    <a:pt x="1915648" y="1995887"/>
                    <a:pt x="1915217" y="2000262"/>
                  </a:cubicBezTo>
                  <a:cubicBezTo>
                    <a:pt x="1913870" y="2035441"/>
                    <a:pt x="1903406" y="2068645"/>
                    <a:pt x="1886000" y="2097106"/>
                  </a:cubicBezTo>
                  <a:cubicBezTo>
                    <a:pt x="1868798" y="2125751"/>
                    <a:pt x="1844719" y="2149284"/>
                    <a:pt x="1818462" y="2167350"/>
                  </a:cubicBezTo>
                  <a:cubicBezTo>
                    <a:pt x="1765236" y="2203386"/>
                    <a:pt x="1703692" y="2215133"/>
                    <a:pt x="1653539" y="2210180"/>
                  </a:cubicBezTo>
                  <a:cubicBezTo>
                    <a:pt x="1602816" y="2205437"/>
                    <a:pt x="1563693" y="2185111"/>
                    <a:pt x="1539068" y="2168417"/>
                  </a:cubicBezTo>
                  <a:cubicBezTo>
                    <a:pt x="1526984" y="2159634"/>
                    <a:pt x="1517542" y="2152427"/>
                    <a:pt x="1511769" y="2146877"/>
                  </a:cubicBezTo>
                  <a:cubicBezTo>
                    <a:pt x="1505699" y="2141543"/>
                    <a:pt x="1502511" y="2138737"/>
                    <a:pt x="1502511" y="2138737"/>
                  </a:cubicBezTo>
                  <a:cubicBezTo>
                    <a:pt x="1502511" y="2138737"/>
                    <a:pt x="1504892" y="2142248"/>
                    <a:pt x="1509439" y="2148935"/>
                  </a:cubicBezTo>
                  <a:cubicBezTo>
                    <a:pt x="1513789" y="2155869"/>
                    <a:pt x="1521288" y="2165197"/>
                    <a:pt x="1531664" y="2176983"/>
                  </a:cubicBezTo>
                  <a:cubicBezTo>
                    <a:pt x="1552784" y="2199462"/>
                    <a:pt x="1589792" y="2230469"/>
                    <a:pt x="1646929" y="2245810"/>
                  </a:cubicBezTo>
                  <a:cubicBezTo>
                    <a:pt x="1703184" y="2261133"/>
                    <a:pt x="1779015" y="2258421"/>
                    <a:pt x="1850040" y="2219725"/>
                  </a:cubicBezTo>
                  <a:cubicBezTo>
                    <a:pt x="1885105" y="2200319"/>
                    <a:pt x="1918900" y="2172309"/>
                    <a:pt x="1944211" y="2134863"/>
                  </a:cubicBezTo>
                  <a:cubicBezTo>
                    <a:pt x="1947284" y="2130412"/>
                    <a:pt x="1950192" y="2125795"/>
                    <a:pt x="1952980" y="2121077"/>
                  </a:cubicBezTo>
                  <a:cubicBezTo>
                    <a:pt x="1970957" y="2135587"/>
                    <a:pt x="1995989" y="2155221"/>
                    <a:pt x="2031930" y="2170442"/>
                  </a:cubicBezTo>
                  <a:cubicBezTo>
                    <a:pt x="2071947" y="2188019"/>
                    <a:pt x="2127281" y="2199773"/>
                    <a:pt x="2188248" y="2188603"/>
                  </a:cubicBezTo>
                  <a:cubicBezTo>
                    <a:pt x="2195887" y="2187238"/>
                    <a:pt x="2203551" y="2185460"/>
                    <a:pt x="2211209" y="2183295"/>
                  </a:cubicBezTo>
                  <a:cubicBezTo>
                    <a:pt x="2211184" y="2188819"/>
                    <a:pt x="2211063" y="2194642"/>
                    <a:pt x="2210625" y="2201068"/>
                  </a:cubicBezTo>
                  <a:cubicBezTo>
                    <a:pt x="2208434" y="2233123"/>
                    <a:pt x="2204802" y="2264435"/>
                    <a:pt x="2196198" y="2295563"/>
                  </a:cubicBezTo>
                  <a:cubicBezTo>
                    <a:pt x="2167699" y="2398471"/>
                    <a:pt x="2089924" y="2487314"/>
                    <a:pt x="1998916" y="2540507"/>
                  </a:cubicBezTo>
                  <a:cubicBezTo>
                    <a:pt x="1919166" y="2587123"/>
                    <a:pt x="1818386" y="2616892"/>
                    <a:pt x="1712029" y="2619152"/>
                  </a:cubicBezTo>
                  <a:cubicBezTo>
                    <a:pt x="1605699" y="2620860"/>
                    <a:pt x="1505381" y="2593079"/>
                    <a:pt x="1428984" y="2543117"/>
                  </a:cubicBezTo>
                  <a:cubicBezTo>
                    <a:pt x="1424184" y="2540019"/>
                    <a:pt x="1419390" y="2536939"/>
                    <a:pt x="1414659" y="2533891"/>
                  </a:cubicBezTo>
                  <a:cubicBezTo>
                    <a:pt x="1410188" y="2530455"/>
                    <a:pt x="1405750" y="2527033"/>
                    <a:pt x="1401330" y="2523629"/>
                  </a:cubicBezTo>
                  <a:cubicBezTo>
                    <a:pt x="1392408" y="2516847"/>
                    <a:pt x="1383557" y="2510167"/>
                    <a:pt x="1376426" y="2503055"/>
                  </a:cubicBezTo>
                  <a:cubicBezTo>
                    <a:pt x="1368532" y="2496470"/>
                    <a:pt x="1362011" y="2488133"/>
                    <a:pt x="1354905" y="2480735"/>
                  </a:cubicBezTo>
                  <a:cubicBezTo>
                    <a:pt x="1348441" y="2472651"/>
                    <a:pt x="1341901" y="2464657"/>
                    <a:pt x="1336052" y="2456306"/>
                  </a:cubicBezTo>
                  <a:cubicBezTo>
                    <a:pt x="1319815" y="2433180"/>
                    <a:pt x="1302105" y="2400198"/>
                    <a:pt x="1289475" y="2369546"/>
                  </a:cubicBezTo>
                  <a:cubicBezTo>
                    <a:pt x="1291666" y="2360364"/>
                    <a:pt x="1293450" y="2350858"/>
                    <a:pt x="1294752" y="2341048"/>
                  </a:cubicBezTo>
                  <a:cubicBezTo>
                    <a:pt x="1299984" y="2301881"/>
                    <a:pt x="1296441" y="2258059"/>
                    <a:pt x="1282052" y="2214918"/>
                  </a:cubicBezTo>
                  <a:cubicBezTo>
                    <a:pt x="1277029" y="2200389"/>
                    <a:pt x="1270704" y="2186012"/>
                    <a:pt x="1263275" y="2171941"/>
                  </a:cubicBezTo>
                  <a:cubicBezTo>
                    <a:pt x="1263326" y="2171706"/>
                    <a:pt x="1263364" y="2171446"/>
                    <a:pt x="1263408" y="2171198"/>
                  </a:cubicBezTo>
                  <a:cubicBezTo>
                    <a:pt x="1266317" y="2170810"/>
                    <a:pt x="1269206" y="2170410"/>
                    <a:pt x="1272076" y="2169991"/>
                  </a:cubicBezTo>
                  <a:cubicBezTo>
                    <a:pt x="1286027" y="2166823"/>
                    <a:pt x="1299641" y="2163959"/>
                    <a:pt x="1312341" y="2158568"/>
                  </a:cubicBezTo>
                  <a:cubicBezTo>
                    <a:pt x="1325251" y="2154243"/>
                    <a:pt x="1336973" y="2147322"/>
                    <a:pt x="1348200" y="2141099"/>
                  </a:cubicBezTo>
                  <a:cubicBezTo>
                    <a:pt x="1358963" y="2133657"/>
                    <a:pt x="1369333" y="2126665"/>
                    <a:pt x="1377886" y="2117858"/>
                  </a:cubicBezTo>
                  <a:cubicBezTo>
                    <a:pt x="1387132" y="2110028"/>
                    <a:pt x="1393932" y="2100218"/>
                    <a:pt x="1400917" y="2091658"/>
                  </a:cubicBezTo>
                  <a:cubicBezTo>
                    <a:pt x="1404054" y="2087054"/>
                    <a:pt x="1406683" y="2082222"/>
                    <a:pt x="1409407" y="2077681"/>
                  </a:cubicBezTo>
                  <a:cubicBezTo>
                    <a:pt x="1412093" y="2073116"/>
                    <a:pt x="1414773" y="2068734"/>
                    <a:pt x="1416450" y="2063940"/>
                  </a:cubicBezTo>
                  <a:cubicBezTo>
                    <a:pt x="1432566" y="2026792"/>
                    <a:pt x="1432223" y="1994801"/>
                    <a:pt x="1430000" y="1974316"/>
                  </a:cubicBezTo>
                  <a:cubicBezTo>
                    <a:pt x="1429061" y="1963953"/>
                    <a:pt x="1426654" y="1956130"/>
                    <a:pt x="1425727" y="1950885"/>
                  </a:cubicBezTo>
                  <a:cubicBezTo>
                    <a:pt x="1424552" y="1945665"/>
                    <a:pt x="1423936" y="1942915"/>
                    <a:pt x="1423936" y="1942915"/>
                  </a:cubicBezTo>
                  <a:cubicBezTo>
                    <a:pt x="1423936" y="1942915"/>
                    <a:pt x="1423479" y="1945716"/>
                    <a:pt x="1422615" y="1951037"/>
                  </a:cubicBezTo>
                  <a:cubicBezTo>
                    <a:pt x="1421555" y="1956314"/>
                    <a:pt x="1421117" y="1964105"/>
                    <a:pt x="1418678" y="1973719"/>
                  </a:cubicBezTo>
                  <a:cubicBezTo>
                    <a:pt x="1414367" y="1992903"/>
                    <a:pt x="1405185" y="2020201"/>
                    <a:pt x="1385284" y="2045455"/>
                  </a:cubicBezTo>
                  <a:cubicBezTo>
                    <a:pt x="1383137" y="2048802"/>
                    <a:pt x="1380102" y="2051646"/>
                    <a:pt x="1377175" y="2054612"/>
                  </a:cubicBezTo>
                  <a:cubicBezTo>
                    <a:pt x="1374228" y="2057533"/>
                    <a:pt x="1371485" y="2060670"/>
                    <a:pt x="1368361" y="2063565"/>
                  </a:cubicBezTo>
                  <a:cubicBezTo>
                    <a:pt x="1361376" y="2068683"/>
                    <a:pt x="1355210" y="2074811"/>
                    <a:pt x="1347050" y="2079078"/>
                  </a:cubicBezTo>
                  <a:cubicBezTo>
                    <a:pt x="1339678" y="2084228"/>
                    <a:pt x="1330852" y="2087714"/>
                    <a:pt x="1322336" y="2091791"/>
                  </a:cubicBezTo>
                  <a:cubicBezTo>
                    <a:pt x="1313148" y="2094744"/>
                    <a:pt x="1304188" y="2098535"/>
                    <a:pt x="1294091" y="2100192"/>
                  </a:cubicBezTo>
                  <a:cubicBezTo>
                    <a:pt x="1274483" y="2104688"/>
                    <a:pt x="1253051" y="2106352"/>
                    <a:pt x="1230890" y="2104351"/>
                  </a:cubicBezTo>
                  <a:lnTo>
                    <a:pt x="1222559" y="2103881"/>
                  </a:lnTo>
                  <a:lnTo>
                    <a:pt x="1214164" y="2102548"/>
                  </a:lnTo>
                  <a:cubicBezTo>
                    <a:pt x="1213599" y="2102446"/>
                    <a:pt x="1213015" y="2102389"/>
                    <a:pt x="1212449" y="2102300"/>
                  </a:cubicBezTo>
                  <a:cubicBezTo>
                    <a:pt x="1210271" y="2100084"/>
                    <a:pt x="1208176" y="2097785"/>
                    <a:pt x="1205896" y="2095646"/>
                  </a:cubicBezTo>
                  <a:cubicBezTo>
                    <a:pt x="1170552" y="2061025"/>
                    <a:pt x="1125912" y="2034216"/>
                    <a:pt x="1077652" y="2017001"/>
                  </a:cubicBezTo>
                  <a:cubicBezTo>
                    <a:pt x="1068057" y="2013877"/>
                    <a:pt x="1058500" y="2010759"/>
                    <a:pt x="1048886" y="2008174"/>
                  </a:cubicBezTo>
                  <a:cubicBezTo>
                    <a:pt x="1021791" y="1979650"/>
                    <a:pt x="1000264" y="1949938"/>
                    <a:pt x="983653" y="1923021"/>
                  </a:cubicBezTo>
                  <a:lnTo>
                    <a:pt x="950969" y="1943525"/>
                  </a:lnTo>
                  <a:cubicBezTo>
                    <a:pt x="956297" y="1959698"/>
                    <a:pt x="963104" y="1976862"/>
                    <a:pt x="971740" y="1994515"/>
                  </a:cubicBezTo>
                  <a:cubicBezTo>
                    <a:pt x="964488" y="1993919"/>
                    <a:pt x="957249" y="1993366"/>
                    <a:pt x="949915" y="1993157"/>
                  </a:cubicBezTo>
                  <a:cubicBezTo>
                    <a:pt x="939869" y="1985251"/>
                    <a:pt x="928046" y="1976151"/>
                    <a:pt x="914615" y="1966360"/>
                  </a:cubicBezTo>
                  <a:lnTo>
                    <a:pt x="907611" y="1970754"/>
                  </a:lnTo>
                  <a:lnTo>
                    <a:pt x="891057" y="1981142"/>
                  </a:lnTo>
                  <a:cubicBezTo>
                    <a:pt x="900817" y="1985454"/>
                    <a:pt x="910126" y="1989670"/>
                    <a:pt x="918571" y="1993614"/>
                  </a:cubicBezTo>
                  <a:cubicBezTo>
                    <a:pt x="897331" y="1994801"/>
                    <a:pt x="876693" y="1997957"/>
                    <a:pt x="856907" y="2002580"/>
                  </a:cubicBezTo>
                  <a:lnTo>
                    <a:pt x="625646" y="2147773"/>
                  </a:lnTo>
                  <a:cubicBezTo>
                    <a:pt x="623169" y="2150567"/>
                    <a:pt x="620553" y="2153373"/>
                    <a:pt x="618204" y="2156155"/>
                  </a:cubicBezTo>
                  <a:cubicBezTo>
                    <a:pt x="616013" y="2158701"/>
                    <a:pt x="614051" y="2161190"/>
                    <a:pt x="611949" y="2163705"/>
                  </a:cubicBezTo>
                  <a:cubicBezTo>
                    <a:pt x="596722" y="2182037"/>
                    <a:pt x="583793" y="2199639"/>
                    <a:pt x="572858" y="2216061"/>
                  </a:cubicBezTo>
                  <a:cubicBezTo>
                    <a:pt x="565073" y="2227751"/>
                    <a:pt x="558228" y="2238819"/>
                    <a:pt x="552303" y="2249087"/>
                  </a:cubicBezTo>
                  <a:cubicBezTo>
                    <a:pt x="546315" y="2259437"/>
                    <a:pt x="541115" y="2269064"/>
                    <a:pt x="536740" y="2277573"/>
                  </a:cubicBezTo>
                  <a:cubicBezTo>
                    <a:pt x="528720" y="2292692"/>
                    <a:pt x="523544" y="2304935"/>
                    <a:pt x="519963" y="2313152"/>
                  </a:cubicBezTo>
                  <a:cubicBezTo>
                    <a:pt x="516407" y="2321375"/>
                    <a:pt x="514559" y="2325706"/>
                    <a:pt x="514559" y="2325706"/>
                  </a:cubicBezTo>
                  <a:cubicBezTo>
                    <a:pt x="514559" y="2325706"/>
                    <a:pt x="517525" y="2322048"/>
                    <a:pt x="523157" y="2315076"/>
                  </a:cubicBezTo>
                  <a:cubicBezTo>
                    <a:pt x="528751" y="2308110"/>
                    <a:pt x="536759" y="2297715"/>
                    <a:pt x="547992" y="2285142"/>
                  </a:cubicBezTo>
                  <a:cubicBezTo>
                    <a:pt x="552208" y="2280259"/>
                    <a:pt x="556971" y="2274906"/>
                    <a:pt x="562013" y="2269343"/>
                  </a:cubicBezTo>
                  <a:cubicBezTo>
                    <a:pt x="568972" y="2261666"/>
                    <a:pt x="576713" y="2253418"/>
                    <a:pt x="585285" y="2244705"/>
                  </a:cubicBezTo>
                  <a:cubicBezTo>
                    <a:pt x="597598" y="2232202"/>
                    <a:pt x="611600" y="2218855"/>
                    <a:pt x="627360" y="2205081"/>
                  </a:cubicBezTo>
                  <a:cubicBezTo>
                    <a:pt x="634130" y="2199170"/>
                    <a:pt x="641096" y="2193207"/>
                    <a:pt x="648519" y="2187193"/>
                  </a:cubicBezTo>
                  <a:cubicBezTo>
                    <a:pt x="671036" y="2168582"/>
                    <a:pt x="697077" y="2150205"/>
                    <a:pt x="726027" y="2133320"/>
                  </a:cubicBezTo>
                  <a:cubicBezTo>
                    <a:pt x="754780" y="2116150"/>
                    <a:pt x="787082" y="2101303"/>
                    <a:pt x="821709" y="2090889"/>
                  </a:cubicBezTo>
                  <a:cubicBezTo>
                    <a:pt x="856335" y="2080418"/>
                    <a:pt x="893387" y="2074627"/>
                    <a:pt x="931208" y="2076062"/>
                  </a:cubicBezTo>
                  <a:cubicBezTo>
                    <a:pt x="949725" y="2076811"/>
                    <a:pt x="970019" y="2078996"/>
                    <a:pt x="989831" y="2083028"/>
                  </a:cubicBezTo>
                  <a:lnTo>
                    <a:pt x="1004735" y="2085936"/>
                  </a:lnTo>
                  <a:lnTo>
                    <a:pt x="1019416" y="2089804"/>
                  </a:lnTo>
                  <a:cubicBezTo>
                    <a:pt x="1028465" y="2091842"/>
                    <a:pt x="1037120" y="2094998"/>
                    <a:pt x="1045927" y="2097862"/>
                  </a:cubicBezTo>
                  <a:cubicBezTo>
                    <a:pt x="1046803" y="2098141"/>
                    <a:pt x="1047680" y="2098452"/>
                    <a:pt x="1048556" y="2098725"/>
                  </a:cubicBezTo>
                  <a:cubicBezTo>
                    <a:pt x="1091006" y="2113641"/>
                    <a:pt x="1128388" y="2136470"/>
                    <a:pt x="1158132" y="2164537"/>
                  </a:cubicBezTo>
                  <a:cubicBezTo>
                    <a:pt x="1182173" y="2187225"/>
                    <a:pt x="1201242" y="2213324"/>
                    <a:pt x="1213853" y="2241511"/>
                  </a:cubicBezTo>
                  <a:cubicBezTo>
                    <a:pt x="1227956" y="2272798"/>
                    <a:pt x="1235170" y="2305742"/>
                    <a:pt x="1235576" y="2337276"/>
                  </a:cubicBezTo>
                  <a:cubicBezTo>
                    <a:pt x="1235951" y="2368797"/>
                    <a:pt x="1230318" y="2398744"/>
                    <a:pt x="1221225" y="2425191"/>
                  </a:cubicBezTo>
                  <a:cubicBezTo>
                    <a:pt x="1213726" y="2446997"/>
                    <a:pt x="1204220" y="2466225"/>
                    <a:pt x="1194117" y="2483173"/>
                  </a:cubicBezTo>
                  <a:cubicBezTo>
                    <a:pt x="1193590" y="2484050"/>
                    <a:pt x="1193063" y="2484894"/>
                    <a:pt x="1192530" y="2485758"/>
                  </a:cubicBezTo>
                  <a:cubicBezTo>
                    <a:pt x="1180134" y="2506141"/>
                    <a:pt x="1167028" y="2522931"/>
                    <a:pt x="1155433" y="2536183"/>
                  </a:cubicBezTo>
                  <a:cubicBezTo>
                    <a:pt x="1153826" y="2538018"/>
                    <a:pt x="1152175" y="2539961"/>
                    <a:pt x="1150632" y="2541663"/>
                  </a:cubicBezTo>
                  <a:cubicBezTo>
                    <a:pt x="1149223" y="2543143"/>
                    <a:pt x="1147997" y="2544470"/>
                    <a:pt x="1146676" y="2545873"/>
                  </a:cubicBezTo>
                  <a:cubicBezTo>
                    <a:pt x="1144250" y="2544419"/>
                    <a:pt x="1141806" y="2543149"/>
                    <a:pt x="1139380" y="2541758"/>
                  </a:cubicBezTo>
                  <a:cubicBezTo>
                    <a:pt x="1119409" y="2530233"/>
                    <a:pt x="1099248" y="2520283"/>
                    <a:pt x="1079163" y="2511971"/>
                  </a:cubicBezTo>
                  <a:cubicBezTo>
                    <a:pt x="1076198" y="2510745"/>
                    <a:pt x="1073245" y="2509646"/>
                    <a:pt x="1070286" y="2508478"/>
                  </a:cubicBezTo>
                  <a:cubicBezTo>
                    <a:pt x="1034148" y="2494337"/>
                    <a:pt x="998461" y="2485040"/>
                    <a:pt x="965098" y="2480309"/>
                  </a:cubicBezTo>
                  <a:cubicBezTo>
                    <a:pt x="938999" y="2476436"/>
                    <a:pt x="914241" y="2475071"/>
                    <a:pt x="891120" y="2475344"/>
                  </a:cubicBezTo>
                  <a:cubicBezTo>
                    <a:pt x="874337" y="2475553"/>
                    <a:pt x="858380" y="2476582"/>
                    <a:pt x="843514" y="2478278"/>
                  </a:cubicBezTo>
                  <a:cubicBezTo>
                    <a:pt x="832561" y="2479636"/>
                    <a:pt x="822369" y="2481402"/>
                    <a:pt x="812546" y="2483319"/>
                  </a:cubicBezTo>
                  <a:cubicBezTo>
                    <a:pt x="795381" y="2486672"/>
                    <a:pt x="780021" y="2490660"/>
                    <a:pt x="766362" y="2494845"/>
                  </a:cubicBezTo>
                  <a:cubicBezTo>
                    <a:pt x="762584" y="2496000"/>
                    <a:pt x="758653" y="2497143"/>
                    <a:pt x="755141" y="2498318"/>
                  </a:cubicBezTo>
                  <a:cubicBezTo>
                    <a:pt x="731824" y="2506491"/>
                    <a:pt x="714260" y="2513869"/>
                    <a:pt x="702830" y="2519902"/>
                  </a:cubicBezTo>
                  <a:cubicBezTo>
                    <a:pt x="697890" y="2522366"/>
                    <a:pt x="694162" y="2524207"/>
                    <a:pt x="691286" y="2525642"/>
                  </a:cubicBezTo>
                  <a:cubicBezTo>
                    <a:pt x="691133" y="2525629"/>
                    <a:pt x="690994" y="2525585"/>
                    <a:pt x="690848" y="2525572"/>
                  </a:cubicBezTo>
                  <a:cubicBezTo>
                    <a:pt x="659650" y="2521756"/>
                    <a:pt x="629691" y="2524004"/>
                    <a:pt x="602272" y="2529598"/>
                  </a:cubicBezTo>
                  <a:cubicBezTo>
                    <a:pt x="574840" y="2535554"/>
                    <a:pt x="550119" y="2545460"/>
                    <a:pt x="528288" y="2556738"/>
                  </a:cubicBezTo>
                  <a:cubicBezTo>
                    <a:pt x="506818" y="2568905"/>
                    <a:pt x="488048" y="2582138"/>
                    <a:pt x="473341" y="2596946"/>
                  </a:cubicBezTo>
                  <a:cubicBezTo>
                    <a:pt x="449453" y="2619768"/>
                    <a:pt x="435381" y="2643949"/>
                    <a:pt x="427539" y="2663697"/>
                  </a:cubicBezTo>
                  <a:cubicBezTo>
                    <a:pt x="425513" y="2658675"/>
                    <a:pt x="423056" y="2653614"/>
                    <a:pt x="420554" y="2648191"/>
                  </a:cubicBezTo>
                  <a:cubicBezTo>
                    <a:pt x="416744" y="2642260"/>
                    <a:pt x="413302" y="2635529"/>
                    <a:pt x="408222" y="2629528"/>
                  </a:cubicBezTo>
                  <a:cubicBezTo>
                    <a:pt x="398913" y="2616847"/>
                    <a:pt x="385381" y="2605290"/>
                    <a:pt x="368922" y="2596273"/>
                  </a:cubicBezTo>
                  <a:cubicBezTo>
                    <a:pt x="352405" y="2587383"/>
                    <a:pt x="332270" y="2581903"/>
                    <a:pt x="311162" y="2582233"/>
                  </a:cubicBezTo>
                  <a:cubicBezTo>
                    <a:pt x="290093" y="2582462"/>
                    <a:pt x="268268" y="2588488"/>
                    <a:pt x="249205" y="2599924"/>
                  </a:cubicBezTo>
                  <a:cubicBezTo>
                    <a:pt x="230085" y="2611316"/>
                    <a:pt x="214890" y="2627318"/>
                    <a:pt x="204311" y="2644565"/>
                  </a:cubicBezTo>
                  <a:cubicBezTo>
                    <a:pt x="193827" y="2661265"/>
                    <a:pt x="188366" y="2679223"/>
                    <a:pt x="185407" y="2696070"/>
                  </a:cubicBezTo>
                  <a:cubicBezTo>
                    <a:pt x="178631" y="2680360"/>
                    <a:pt x="171011" y="2663831"/>
                    <a:pt x="162140" y="2646419"/>
                  </a:cubicBezTo>
                  <a:cubicBezTo>
                    <a:pt x="146450" y="2617152"/>
                    <a:pt x="128200" y="2585205"/>
                    <a:pt x="103822" y="2553620"/>
                  </a:cubicBezTo>
                  <a:cubicBezTo>
                    <a:pt x="91141" y="2536405"/>
                    <a:pt x="76561" y="2519311"/>
                    <a:pt x="60350" y="2502668"/>
                  </a:cubicBezTo>
                  <a:lnTo>
                    <a:pt x="0" y="2540546"/>
                  </a:lnTo>
                  <a:cubicBezTo>
                    <a:pt x="21488" y="2556783"/>
                    <a:pt x="41319" y="2574137"/>
                    <a:pt x="58883" y="2592317"/>
                  </a:cubicBezTo>
                  <a:cubicBezTo>
                    <a:pt x="84670" y="2617736"/>
                    <a:pt x="106038" y="2644546"/>
                    <a:pt x="125368" y="2669412"/>
                  </a:cubicBezTo>
                  <a:cubicBezTo>
                    <a:pt x="150952" y="2703868"/>
                    <a:pt x="171418" y="2735529"/>
                    <a:pt x="187464" y="2762249"/>
                  </a:cubicBezTo>
                  <a:cubicBezTo>
                    <a:pt x="189376" y="2770797"/>
                    <a:pt x="191725" y="2778779"/>
                    <a:pt x="194322" y="2785954"/>
                  </a:cubicBezTo>
                  <a:cubicBezTo>
                    <a:pt x="202755" y="2808947"/>
                    <a:pt x="212636" y="2825534"/>
                    <a:pt x="220002" y="2836481"/>
                  </a:cubicBezTo>
                  <a:cubicBezTo>
                    <a:pt x="227615" y="2847333"/>
                    <a:pt x="232035" y="2852985"/>
                    <a:pt x="232035" y="2852985"/>
                  </a:cubicBezTo>
                  <a:cubicBezTo>
                    <a:pt x="232035" y="2852985"/>
                    <a:pt x="231089" y="2847105"/>
                    <a:pt x="229482" y="2836983"/>
                  </a:cubicBezTo>
                  <a:cubicBezTo>
                    <a:pt x="232537" y="2842621"/>
                    <a:pt x="234219" y="2845695"/>
                    <a:pt x="234219" y="2845695"/>
                  </a:cubicBezTo>
                  <a:cubicBezTo>
                    <a:pt x="234219" y="2845695"/>
                    <a:pt x="233006" y="2840812"/>
                    <a:pt x="230708" y="2831522"/>
                  </a:cubicBezTo>
                  <a:cubicBezTo>
                    <a:pt x="229488" y="2827058"/>
                    <a:pt x="228142" y="2821457"/>
                    <a:pt x="226479" y="2814935"/>
                  </a:cubicBezTo>
                  <a:cubicBezTo>
                    <a:pt x="225348" y="2804858"/>
                    <a:pt x="224402" y="2793295"/>
                    <a:pt x="224161" y="2780341"/>
                  </a:cubicBezTo>
                  <a:cubicBezTo>
                    <a:pt x="223723" y="2758757"/>
                    <a:pt x="226250" y="2733554"/>
                    <a:pt x="234842" y="2709913"/>
                  </a:cubicBezTo>
                  <a:cubicBezTo>
                    <a:pt x="243179" y="2686221"/>
                    <a:pt x="258825" y="2664860"/>
                    <a:pt x="280327" y="2652096"/>
                  </a:cubicBezTo>
                  <a:cubicBezTo>
                    <a:pt x="301758" y="2639148"/>
                    <a:pt x="326574" y="2636519"/>
                    <a:pt x="348335" y="2643225"/>
                  </a:cubicBezTo>
                  <a:cubicBezTo>
                    <a:pt x="370249" y="2649658"/>
                    <a:pt x="389140" y="2664961"/>
                    <a:pt x="402145" y="2681249"/>
                  </a:cubicBezTo>
                  <a:cubicBezTo>
                    <a:pt x="408209" y="2688475"/>
                    <a:pt x="413029" y="2695746"/>
                    <a:pt x="417182" y="2702636"/>
                  </a:cubicBezTo>
                  <a:cubicBezTo>
                    <a:pt x="417137" y="2702858"/>
                    <a:pt x="417112" y="2703150"/>
                    <a:pt x="417068" y="2703353"/>
                  </a:cubicBezTo>
                  <a:cubicBezTo>
                    <a:pt x="416217" y="2709043"/>
                    <a:pt x="415778" y="2712046"/>
                    <a:pt x="415778" y="2712046"/>
                  </a:cubicBezTo>
                  <a:cubicBezTo>
                    <a:pt x="415778" y="2712046"/>
                    <a:pt x="416896" y="2709703"/>
                    <a:pt x="418928" y="2705449"/>
                  </a:cubicBezTo>
                  <a:cubicBezTo>
                    <a:pt x="423240" y="2712872"/>
                    <a:pt x="426675" y="2719717"/>
                    <a:pt x="429621" y="2725261"/>
                  </a:cubicBezTo>
                  <a:cubicBezTo>
                    <a:pt x="434943" y="2736977"/>
                    <a:pt x="437953" y="2743593"/>
                    <a:pt x="437953" y="2743593"/>
                  </a:cubicBezTo>
                  <a:cubicBezTo>
                    <a:pt x="437953" y="2743593"/>
                    <a:pt x="438518" y="2736481"/>
                    <a:pt x="438861" y="2723121"/>
                  </a:cubicBezTo>
                  <a:cubicBezTo>
                    <a:pt x="438346" y="2712497"/>
                    <a:pt x="437775" y="2697422"/>
                    <a:pt x="432866" y="2679509"/>
                  </a:cubicBezTo>
                  <a:cubicBezTo>
                    <a:pt x="443941" y="2661659"/>
                    <a:pt x="463105" y="2639148"/>
                    <a:pt x="492436" y="2620549"/>
                  </a:cubicBezTo>
                  <a:cubicBezTo>
                    <a:pt x="507479" y="2610364"/>
                    <a:pt x="525665" y="2602045"/>
                    <a:pt x="545312" y="2594616"/>
                  </a:cubicBezTo>
                  <a:cubicBezTo>
                    <a:pt x="565391" y="2588018"/>
                    <a:pt x="587209" y="2582589"/>
                    <a:pt x="610450" y="2580182"/>
                  </a:cubicBezTo>
                  <a:cubicBezTo>
                    <a:pt x="633666" y="2578138"/>
                    <a:pt x="658063" y="2578601"/>
                    <a:pt x="682066" y="2583040"/>
                  </a:cubicBezTo>
                  <a:cubicBezTo>
                    <a:pt x="694156" y="2585167"/>
                    <a:pt x="705726" y="2588533"/>
                    <a:pt x="717353" y="2592946"/>
                  </a:cubicBezTo>
                  <a:cubicBezTo>
                    <a:pt x="728795" y="2598204"/>
                    <a:pt x="740911" y="2602464"/>
                    <a:pt x="751547" y="2609742"/>
                  </a:cubicBezTo>
                  <a:cubicBezTo>
                    <a:pt x="763104" y="2615596"/>
                    <a:pt x="772509" y="2624137"/>
                    <a:pt x="782605" y="2631522"/>
                  </a:cubicBezTo>
                  <a:cubicBezTo>
                    <a:pt x="787323" y="2635561"/>
                    <a:pt x="791438" y="2640241"/>
                    <a:pt x="795921" y="2644457"/>
                  </a:cubicBezTo>
                  <a:lnTo>
                    <a:pt x="802532" y="2650890"/>
                  </a:lnTo>
                  <a:lnTo>
                    <a:pt x="808120" y="2658078"/>
                  </a:lnTo>
                  <a:cubicBezTo>
                    <a:pt x="824274" y="2676359"/>
                    <a:pt x="834529" y="2697867"/>
                    <a:pt x="842727" y="2718708"/>
                  </a:cubicBezTo>
                  <a:cubicBezTo>
                    <a:pt x="857357" y="2761240"/>
                    <a:pt x="856322" y="2804515"/>
                    <a:pt x="844061" y="2838094"/>
                  </a:cubicBezTo>
                  <a:cubicBezTo>
                    <a:pt x="832421" y="2872365"/>
                    <a:pt x="810914" y="2894984"/>
                    <a:pt x="796899" y="2911049"/>
                  </a:cubicBezTo>
                  <a:cubicBezTo>
                    <a:pt x="780656" y="2925324"/>
                    <a:pt x="771613" y="2933280"/>
                    <a:pt x="771613" y="2933280"/>
                  </a:cubicBezTo>
                  <a:cubicBezTo>
                    <a:pt x="771613" y="2933280"/>
                    <a:pt x="782459" y="2928454"/>
                    <a:pt x="802671" y="2918606"/>
                  </a:cubicBezTo>
                  <a:cubicBezTo>
                    <a:pt x="820731" y="2906401"/>
                    <a:pt x="849896" y="2888145"/>
                    <a:pt x="871474" y="2851162"/>
                  </a:cubicBezTo>
                  <a:cubicBezTo>
                    <a:pt x="893495" y="2815183"/>
                    <a:pt x="904798" y="2761265"/>
                    <a:pt x="892022" y="2704668"/>
                  </a:cubicBezTo>
                  <a:cubicBezTo>
                    <a:pt x="884821" y="2676950"/>
                    <a:pt x="873594" y="2647905"/>
                    <a:pt x="854309" y="2622797"/>
                  </a:cubicBezTo>
                  <a:lnTo>
                    <a:pt x="847445" y="2613075"/>
                  </a:lnTo>
                  <a:lnTo>
                    <a:pt x="839393" y="2604211"/>
                  </a:lnTo>
                  <a:cubicBezTo>
                    <a:pt x="833856" y="2598400"/>
                    <a:pt x="828579" y="2592184"/>
                    <a:pt x="822547" y="2586672"/>
                  </a:cubicBezTo>
                  <a:cubicBezTo>
                    <a:pt x="809904" y="2576410"/>
                    <a:pt x="797420" y="2565323"/>
                    <a:pt x="782516" y="2557500"/>
                  </a:cubicBezTo>
                  <a:cubicBezTo>
                    <a:pt x="755084" y="2540901"/>
                    <a:pt x="724503" y="2530252"/>
                    <a:pt x="694175" y="2526156"/>
                  </a:cubicBezTo>
                  <a:cubicBezTo>
                    <a:pt x="696937" y="2525382"/>
                    <a:pt x="700106" y="2524505"/>
                    <a:pt x="704138" y="2523382"/>
                  </a:cubicBezTo>
                  <a:cubicBezTo>
                    <a:pt x="716337" y="2519610"/>
                    <a:pt x="734777" y="2515527"/>
                    <a:pt x="758399" y="2511469"/>
                  </a:cubicBezTo>
                  <a:cubicBezTo>
                    <a:pt x="768134" y="2509970"/>
                    <a:pt x="778998" y="2508675"/>
                    <a:pt x="790479" y="2507621"/>
                  </a:cubicBezTo>
                  <a:cubicBezTo>
                    <a:pt x="807002" y="2506122"/>
                    <a:pt x="825042" y="2505221"/>
                    <a:pt x="844829" y="2505697"/>
                  </a:cubicBezTo>
                  <a:cubicBezTo>
                    <a:pt x="878357" y="2506833"/>
                    <a:pt x="916184" y="2511577"/>
                    <a:pt x="956182" y="2522766"/>
                  </a:cubicBezTo>
                  <a:cubicBezTo>
                    <a:pt x="986580" y="2531046"/>
                    <a:pt x="1018317" y="2543409"/>
                    <a:pt x="1049820" y="2559989"/>
                  </a:cubicBezTo>
                  <a:cubicBezTo>
                    <a:pt x="1100956" y="2586907"/>
                    <a:pt x="1151483" y="2625013"/>
                    <a:pt x="1194631" y="2675229"/>
                  </a:cubicBezTo>
                  <a:cubicBezTo>
                    <a:pt x="1229575" y="2715418"/>
                    <a:pt x="1259065" y="2763424"/>
                    <a:pt x="1279169" y="2816669"/>
                  </a:cubicBezTo>
                  <a:cubicBezTo>
                    <a:pt x="1299133" y="2869933"/>
                    <a:pt x="1309376" y="2928581"/>
                    <a:pt x="1306195" y="2988348"/>
                  </a:cubicBezTo>
                  <a:close/>
                  <a:moveTo>
                    <a:pt x="1266513" y="2446204"/>
                  </a:moveTo>
                  <a:cubicBezTo>
                    <a:pt x="1262672" y="2448699"/>
                    <a:pt x="1258563" y="2451068"/>
                    <a:pt x="1254385" y="2453455"/>
                  </a:cubicBezTo>
                  <a:cubicBezTo>
                    <a:pt x="1256512" y="2450020"/>
                    <a:pt x="1258697" y="2446750"/>
                    <a:pt x="1260754" y="2443111"/>
                  </a:cubicBezTo>
                  <a:cubicBezTo>
                    <a:pt x="1261662" y="2441492"/>
                    <a:pt x="1262519" y="2439777"/>
                    <a:pt x="1263402" y="2438120"/>
                  </a:cubicBezTo>
                  <a:cubicBezTo>
                    <a:pt x="1264456" y="2440812"/>
                    <a:pt x="1265402" y="2443492"/>
                    <a:pt x="1266513" y="2446204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85" name="Google Shape;785;p32"/>
            <p:cNvSpPr/>
            <p:nvPr/>
          </p:nvSpPr>
          <p:spPr>
            <a:xfrm>
              <a:off x="-84570" y="1087974"/>
              <a:ext cx="153909" cy="484694"/>
            </a:xfrm>
            <a:custGeom>
              <a:rect b="b" l="l" r="r" t="t"/>
              <a:pathLst>
                <a:path extrusionOk="0" h="646258" w="205212">
                  <a:moveTo>
                    <a:pt x="40500" y="639800"/>
                  </a:moveTo>
                  <a:cubicBezTo>
                    <a:pt x="42011" y="641946"/>
                    <a:pt x="43167" y="644105"/>
                    <a:pt x="44450" y="646258"/>
                  </a:cubicBezTo>
                  <a:cubicBezTo>
                    <a:pt x="46602" y="644455"/>
                    <a:pt x="48672" y="642334"/>
                    <a:pt x="50628" y="639743"/>
                  </a:cubicBezTo>
                  <a:cubicBezTo>
                    <a:pt x="51047" y="639190"/>
                    <a:pt x="51441" y="638625"/>
                    <a:pt x="51860" y="638073"/>
                  </a:cubicBezTo>
                  <a:cubicBezTo>
                    <a:pt x="133229" y="530739"/>
                    <a:pt x="176218" y="414312"/>
                    <a:pt x="190271" y="315036"/>
                  </a:cubicBezTo>
                  <a:cubicBezTo>
                    <a:pt x="205212" y="214668"/>
                    <a:pt x="191446" y="132829"/>
                    <a:pt x="176339" y="79946"/>
                  </a:cubicBezTo>
                  <a:cubicBezTo>
                    <a:pt x="173056" y="66516"/>
                    <a:pt x="168408" y="55060"/>
                    <a:pt x="165042" y="45027"/>
                  </a:cubicBezTo>
                  <a:cubicBezTo>
                    <a:pt x="163734" y="41027"/>
                    <a:pt x="162363" y="37534"/>
                    <a:pt x="160997" y="34093"/>
                  </a:cubicBezTo>
                  <a:cubicBezTo>
                    <a:pt x="158946" y="28898"/>
                    <a:pt x="156921" y="24123"/>
                    <a:pt x="155149" y="20135"/>
                  </a:cubicBezTo>
                  <a:cubicBezTo>
                    <a:pt x="149345" y="6940"/>
                    <a:pt x="146291" y="0"/>
                    <a:pt x="146291" y="0"/>
                  </a:cubicBezTo>
                  <a:cubicBezTo>
                    <a:pt x="146291" y="0"/>
                    <a:pt x="148126" y="7346"/>
                    <a:pt x="151606" y="21316"/>
                  </a:cubicBezTo>
                  <a:cubicBezTo>
                    <a:pt x="153416" y="28257"/>
                    <a:pt x="155676" y="36823"/>
                    <a:pt x="157321" y="47180"/>
                  </a:cubicBezTo>
                  <a:cubicBezTo>
                    <a:pt x="159061" y="57505"/>
                    <a:pt x="161855" y="69189"/>
                    <a:pt x="163068" y="82702"/>
                  </a:cubicBezTo>
                  <a:cubicBezTo>
                    <a:pt x="169995" y="136010"/>
                    <a:pt x="172040" y="214953"/>
                    <a:pt x="147751" y="306476"/>
                  </a:cubicBezTo>
                  <a:cubicBezTo>
                    <a:pt x="125520" y="392722"/>
                    <a:pt x="79311" y="489559"/>
                    <a:pt x="6210" y="578396"/>
                  </a:cubicBezTo>
                  <a:cubicBezTo>
                    <a:pt x="4121" y="580929"/>
                    <a:pt x="2038" y="583457"/>
                    <a:pt x="0" y="585997"/>
                  </a:cubicBezTo>
                  <a:cubicBezTo>
                    <a:pt x="14052" y="603364"/>
                    <a:pt x="27444" y="621252"/>
                    <a:pt x="40500" y="639800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86" name="Google Shape;786;p32"/>
            <p:cNvSpPr/>
            <p:nvPr/>
          </p:nvSpPr>
          <p:spPr>
            <a:xfrm>
              <a:off x="-29117" y="-1491123"/>
              <a:ext cx="2464565" cy="1938137"/>
            </a:xfrm>
            <a:custGeom>
              <a:rect b="b" l="l" r="r" t="t"/>
              <a:pathLst>
                <a:path extrusionOk="0" h="2584183" w="3286086">
                  <a:moveTo>
                    <a:pt x="94005" y="1980317"/>
                  </a:moveTo>
                  <a:cubicBezTo>
                    <a:pt x="142259" y="1997532"/>
                    <a:pt x="186905" y="2024341"/>
                    <a:pt x="222243" y="2058962"/>
                  </a:cubicBezTo>
                  <a:cubicBezTo>
                    <a:pt x="224529" y="2061108"/>
                    <a:pt x="226618" y="2063400"/>
                    <a:pt x="228796" y="2065616"/>
                  </a:cubicBezTo>
                  <a:cubicBezTo>
                    <a:pt x="229368" y="2065712"/>
                    <a:pt x="229952" y="2065762"/>
                    <a:pt x="230517" y="2065870"/>
                  </a:cubicBezTo>
                  <a:lnTo>
                    <a:pt x="238906" y="2067198"/>
                  </a:lnTo>
                  <a:lnTo>
                    <a:pt x="247243" y="2067667"/>
                  </a:lnTo>
                  <a:cubicBezTo>
                    <a:pt x="269405" y="2069668"/>
                    <a:pt x="290830" y="2068004"/>
                    <a:pt x="310445" y="2063508"/>
                  </a:cubicBezTo>
                  <a:cubicBezTo>
                    <a:pt x="320535" y="2061851"/>
                    <a:pt x="329501" y="2058060"/>
                    <a:pt x="338689" y="2055107"/>
                  </a:cubicBezTo>
                  <a:cubicBezTo>
                    <a:pt x="347205" y="2051037"/>
                    <a:pt x="356031" y="2047544"/>
                    <a:pt x="363397" y="2042394"/>
                  </a:cubicBezTo>
                  <a:cubicBezTo>
                    <a:pt x="371563" y="2038127"/>
                    <a:pt x="377729" y="2032000"/>
                    <a:pt x="384708" y="2026881"/>
                  </a:cubicBezTo>
                  <a:cubicBezTo>
                    <a:pt x="387838" y="2023986"/>
                    <a:pt x="390582" y="2020849"/>
                    <a:pt x="393528" y="2017928"/>
                  </a:cubicBezTo>
                  <a:cubicBezTo>
                    <a:pt x="396455" y="2014962"/>
                    <a:pt x="399491" y="2012124"/>
                    <a:pt x="401631" y="2008771"/>
                  </a:cubicBezTo>
                  <a:cubicBezTo>
                    <a:pt x="421538" y="1983517"/>
                    <a:pt x="430720" y="1956219"/>
                    <a:pt x="435032" y="1937035"/>
                  </a:cubicBezTo>
                  <a:cubicBezTo>
                    <a:pt x="437470" y="1927421"/>
                    <a:pt x="437902" y="1919630"/>
                    <a:pt x="438969" y="1914353"/>
                  </a:cubicBezTo>
                  <a:cubicBezTo>
                    <a:pt x="439832" y="1909032"/>
                    <a:pt x="440283" y="1906231"/>
                    <a:pt x="440283" y="1906231"/>
                  </a:cubicBezTo>
                  <a:cubicBezTo>
                    <a:pt x="440283" y="1906231"/>
                    <a:pt x="440905" y="1908981"/>
                    <a:pt x="442080" y="1914201"/>
                  </a:cubicBezTo>
                  <a:cubicBezTo>
                    <a:pt x="443001" y="1919446"/>
                    <a:pt x="445414" y="1927269"/>
                    <a:pt x="446347" y="1937632"/>
                  </a:cubicBezTo>
                  <a:cubicBezTo>
                    <a:pt x="448576" y="1958117"/>
                    <a:pt x="448919" y="1990109"/>
                    <a:pt x="432796" y="2027256"/>
                  </a:cubicBezTo>
                  <a:cubicBezTo>
                    <a:pt x="431126" y="2032050"/>
                    <a:pt x="428447" y="2036432"/>
                    <a:pt x="425761" y="2040997"/>
                  </a:cubicBezTo>
                  <a:cubicBezTo>
                    <a:pt x="423037" y="2045538"/>
                    <a:pt x="420408" y="2050376"/>
                    <a:pt x="417264" y="2054974"/>
                  </a:cubicBezTo>
                  <a:cubicBezTo>
                    <a:pt x="410286" y="2063534"/>
                    <a:pt x="403485" y="2073344"/>
                    <a:pt x="394233" y="2081174"/>
                  </a:cubicBezTo>
                  <a:cubicBezTo>
                    <a:pt x="385686" y="2089981"/>
                    <a:pt x="375310" y="2096973"/>
                    <a:pt x="364553" y="2104415"/>
                  </a:cubicBezTo>
                  <a:cubicBezTo>
                    <a:pt x="353320" y="2110638"/>
                    <a:pt x="341604" y="2117566"/>
                    <a:pt x="328688" y="2121884"/>
                  </a:cubicBezTo>
                  <a:cubicBezTo>
                    <a:pt x="315995" y="2127275"/>
                    <a:pt x="302374" y="2130139"/>
                    <a:pt x="288423" y="2133314"/>
                  </a:cubicBezTo>
                  <a:cubicBezTo>
                    <a:pt x="285559" y="2133727"/>
                    <a:pt x="282670" y="2134127"/>
                    <a:pt x="279761" y="2134514"/>
                  </a:cubicBezTo>
                  <a:cubicBezTo>
                    <a:pt x="279717" y="2134762"/>
                    <a:pt x="279673" y="2135022"/>
                    <a:pt x="279628" y="2135257"/>
                  </a:cubicBezTo>
                  <a:cubicBezTo>
                    <a:pt x="287051" y="2149335"/>
                    <a:pt x="293376" y="2163705"/>
                    <a:pt x="298405" y="2178234"/>
                  </a:cubicBezTo>
                  <a:cubicBezTo>
                    <a:pt x="312788" y="2221376"/>
                    <a:pt x="316331" y="2265197"/>
                    <a:pt x="311105" y="2304364"/>
                  </a:cubicBezTo>
                  <a:cubicBezTo>
                    <a:pt x="309803" y="2314174"/>
                    <a:pt x="308019" y="2323680"/>
                    <a:pt x="305822" y="2332862"/>
                  </a:cubicBezTo>
                  <a:cubicBezTo>
                    <a:pt x="318458" y="2363520"/>
                    <a:pt x="336162" y="2396496"/>
                    <a:pt x="352399" y="2419623"/>
                  </a:cubicBezTo>
                  <a:cubicBezTo>
                    <a:pt x="358254" y="2427973"/>
                    <a:pt x="364794" y="2435967"/>
                    <a:pt x="371259" y="2444057"/>
                  </a:cubicBezTo>
                  <a:cubicBezTo>
                    <a:pt x="378358" y="2451449"/>
                    <a:pt x="384886" y="2459786"/>
                    <a:pt x="392772" y="2466371"/>
                  </a:cubicBezTo>
                  <a:cubicBezTo>
                    <a:pt x="399910" y="2473483"/>
                    <a:pt x="408762" y="2480170"/>
                    <a:pt x="417683" y="2486952"/>
                  </a:cubicBezTo>
                  <a:cubicBezTo>
                    <a:pt x="422103" y="2490349"/>
                    <a:pt x="426542" y="2493771"/>
                    <a:pt x="431006" y="2497207"/>
                  </a:cubicBezTo>
                  <a:cubicBezTo>
                    <a:pt x="435743" y="2500255"/>
                    <a:pt x="440531" y="2503335"/>
                    <a:pt x="445338" y="2506433"/>
                  </a:cubicBezTo>
                  <a:cubicBezTo>
                    <a:pt x="521735" y="2556402"/>
                    <a:pt x="622052" y="2584183"/>
                    <a:pt x="728383" y="2582468"/>
                  </a:cubicBezTo>
                  <a:cubicBezTo>
                    <a:pt x="834739" y="2580208"/>
                    <a:pt x="935520" y="2550439"/>
                    <a:pt x="1015269" y="2503824"/>
                  </a:cubicBezTo>
                  <a:cubicBezTo>
                    <a:pt x="1106277" y="2450630"/>
                    <a:pt x="1184052" y="2361793"/>
                    <a:pt x="1212551" y="2258879"/>
                  </a:cubicBezTo>
                  <a:cubicBezTo>
                    <a:pt x="1221155" y="2227751"/>
                    <a:pt x="1224788" y="2196439"/>
                    <a:pt x="1226972" y="2164384"/>
                  </a:cubicBezTo>
                  <a:cubicBezTo>
                    <a:pt x="1227410" y="2157958"/>
                    <a:pt x="1227537" y="2152135"/>
                    <a:pt x="1227562" y="2146611"/>
                  </a:cubicBezTo>
                  <a:cubicBezTo>
                    <a:pt x="1219904" y="2148776"/>
                    <a:pt x="1212240" y="2150554"/>
                    <a:pt x="1204595" y="2151919"/>
                  </a:cubicBezTo>
                  <a:cubicBezTo>
                    <a:pt x="1143628" y="2163089"/>
                    <a:pt x="1088294" y="2151335"/>
                    <a:pt x="1048277" y="2133758"/>
                  </a:cubicBezTo>
                  <a:cubicBezTo>
                    <a:pt x="1012342" y="2118537"/>
                    <a:pt x="987304" y="2098903"/>
                    <a:pt x="969333" y="2084393"/>
                  </a:cubicBezTo>
                  <a:cubicBezTo>
                    <a:pt x="966546" y="2089111"/>
                    <a:pt x="963631" y="2093728"/>
                    <a:pt x="960558" y="2098179"/>
                  </a:cubicBezTo>
                  <a:cubicBezTo>
                    <a:pt x="935253" y="2135625"/>
                    <a:pt x="901452" y="2163635"/>
                    <a:pt x="866394" y="2183047"/>
                  </a:cubicBezTo>
                  <a:cubicBezTo>
                    <a:pt x="795362" y="2221737"/>
                    <a:pt x="719537" y="2224449"/>
                    <a:pt x="663282" y="2209133"/>
                  </a:cubicBezTo>
                  <a:cubicBezTo>
                    <a:pt x="606145" y="2193785"/>
                    <a:pt x="569131" y="2162778"/>
                    <a:pt x="548011" y="2140299"/>
                  </a:cubicBezTo>
                  <a:cubicBezTo>
                    <a:pt x="537635" y="2128513"/>
                    <a:pt x="530142" y="2119185"/>
                    <a:pt x="525786" y="2112251"/>
                  </a:cubicBezTo>
                  <a:cubicBezTo>
                    <a:pt x="521246" y="2105564"/>
                    <a:pt x="518858" y="2102053"/>
                    <a:pt x="518858" y="2102053"/>
                  </a:cubicBezTo>
                  <a:cubicBezTo>
                    <a:pt x="518858" y="2102053"/>
                    <a:pt x="522046" y="2104859"/>
                    <a:pt x="528116" y="2110193"/>
                  </a:cubicBezTo>
                  <a:cubicBezTo>
                    <a:pt x="533895" y="2115743"/>
                    <a:pt x="543331" y="2122951"/>
                    <a:pt x="555415" y="2131733"/>
                  </a:cubicBezTo>
                  <a:cubicBezTo>
                    <a:pt x="580047" y="2148427"/>
                    <a:pt x="619169" y="2168753"/>
                    <a:pt x="669886" y="2173497"/>
                  </a:cubicBezTo>
                  <a:cubicBezTo>
                    <a:pt x="720039" y="2178450"/>
                    <a:pt x="781583" y="2166702"/>
                    <a:pt x="834815" y="2130672"/>
                  </a:cubicBezTo>
                  <a:cubicBezTo>
                    <a:pt x="861066" y="2112600"/>
                    <a:pt x="885151" y="2089067"/>
                    <a:pt x="902354" y="2060422"/>
                  </a:cubicBezTo>
                  <a:cubicBezTo>
                    <a:pt x="919759" y="2031961"/>
                    <a:pt x="930224" y="1998764"/>
                    <a:pt x="931570" y="1963578"/>
                  </a:cubicBezTo>
                  <a:cubicBezTo>
                    <a:pt x="932002" y="1959209"/>
                    <a:pt x="931919" y="1954809"/>
                    <a:pt x="931691" y="1950396"/>
                  </a:cubicBezTo>
                  <a:cubicBezTo>
                    <a:pt x="931481" y="1946001"/>
                    <a:pt x="931633" y="1941614"/>
                    <a:pt x="931214" y="1937232"/>
                  </a:cubicBezTo>
                  <a:cubicBezTo>
                    <a:pt x="930040" y="1928456"/>
                    <a:pt x="929646" y="1919687"/>
                    <a:pt x="927652" y="1911051"/>
                  </a:cubicBezTo>
                  <a:cubicBezTo>
                    <a:pt x="924464" y="1893735"/>
                    <a:pt x="919746" y="1877123"/>
                    <a:pt x="912964" y="1861845"/>
                  </a:cubicBezTo>
                  <a:cubicBezTo>
                    <a:pt x="899820" y="1831092"/>
                    <a:pt x="879887" y="1804866"/>
                    <a:pt x="855649" y="1784794"/>
                  </a:cubicBezTo>
                  <a:cubicBezTo>
                    <a:pt x="807065" y="1744027"/>
                    <a:pt x="745648" y="1727981"/>
                    <a:pt x="694531" y="1724825"/>
                  </a:cubicBezTo>
                  <a:cubicBezTo>
                    <a:pt x="642753" y="1721681"/>
                    <a:pt x="599770" y="1730825"/>
                    <a:pt x="571176" y="1739753"/>
                  </a:cubicBezTo>
                  <a:cubicBezTo>
                    <a:pt x="556774" y="1744173"/>
                    <a:pt x="545769" y="1748567"/>
                    <a:pt x="538397" y="1751717"/>
                  </a:cubicBezTo>
                  <a:cubicBezTo>
                    <a:pt x="530987" y="1754917"/>
                    <a:pt x="527094" y="1756600"/>
                    <a:pt x="527094" y="1756600"/>
                  </a:cubicBezTo>
                  <a:cubicBezTo>
                    <a:pt x="527094" y="1756600"/>
                    <a:pt x="530453" y="1753997"/>
                    <a:pt x="536841" y="1749031"/>
                  </a:cubicBezTo>
                  <a:cubicBezTo>
                    <a:pt x="543286" y="1744110"/>
                    <a:pt x="553110" y="1737118"/>
                    <a:pt x="566629" y="1729371"/>
                  </a:cubicBezTo>
                  <a:cubicBezTo>
                    <a:pt x="593458" y="1713890"/>
                    <a:pt x="636073" y="1694783"/>
                    <a:pt x="693578" y="1688592"/>
                  </a:cubicBezTo>
                  <a:cubicBezTo>
                    <a:pt x="722185" y="1685817"/>
                    <a:pt x="754449" y="1685772"/>
                    <a:pt x="788574" y="1692757"/>
                  </a:cubicBezTo>
                  <a:cubicBezTo>
                    <a:pt x="822598" y="1699507"/>
                    <a:pt x="858926" y="1712677"/>
                    <a:pt x="892403" y="1735918"/>
                  </a:cubicBezTo>
                  <a:cubicBezTo>
                    <a:pt x="926045" y="1758664"/>
                    <a:pt x="956144" y="1792147"/>
                    <a:pt x="975880" y="1832616"/>
                  </a:cubicBezTo>
                  <a:cubicBezTo>
                    <a:pt x="986002" y="1852720"/>
                    <a:pt x="993184" y="1874526"/>
                    <a:pt x="997915" y="1896852"/>
                  </a:cubicBezTo>
                  <a:cubicBezTo>
                    <a:pt x="1000671" y="1907927"/>
                    <a:pt x="1001693" y="1919560"/>
                    <a:pt x="1003249" y="1931130"/>
                  </a:cubicBezTo>
                  <a:cubicBezTo>
                    <a:pt x="1003846" y="1936940"/>
                    <a:pt x="1003833" y="1942896"/>
                    <a:pt x="1004106" y="1948802"/>
                  </a:cubicBezTo>
                  <a:cubicBezTo>
                    <a:pt x="1004404" y="1954726"/>
                    <a:pt x="1004493" y="1960664"/>
                    <a:pt x="1003998" y="1966658"/>
                  </a:cubicBezTo>
                  <a:cubicBezTo>
                    <a:pt x="1002639" y="2004059"/>
                    <a:pt x="992409" y="2040528"/>
                    <a:pt x="975912" y="2072354"/>
                  </a:cubicBezTo>
                  <a:cubicBezTo>
                    <a:pt x="996702" y="2081022"/>
                    <a:pt x="1024483" y="2092890"/>
                    <a:pt x="1059129" y="2099182"/>
                  </a:cubicBezTo>
                  <a:cubicBezTo>
                    <a:pt x="1097578" y="2106764"/>
                    <a:pt x="1144041" y="2107088"/>
                    <a:pt x="1189958" y="2092521"/>
                  </a:cubicBezTo>
                  <a:cubicBezTo>
                    <a:pt x="1235925" y="2078024"/>
                    <a:pt x="1280280" y="2046985"/>
                    <a:pt x="1314767" y="2003437"/>
                  </a:cubicBezTo>
                  <a:cubicBezTo>
                    <a:pt x="1349343" y="1959768"/>
                    <a:pt x="1369523" y="1908257"/>
                    <a:pt x="1378178" y="1859426"/>
                  </a:cubicBezTo>
                  <a:cubicBezTo>
                    <a:pt x="1386662" y="1810359"/>
                    <a:pt x="1383042" y="1763718"/>
                    <a:pt x="1374457" y="1725231"/>
                  </a:cubicBezTo>
                  <a:cubicBezTo>
                    <a:pt x="1365796" y="1686585"/>
                    <a:pt x="1351953" y="1656429"/>
                    <a:pt x="1342275" y="1635436"/>
                  </a:cubicBezTo>
                  <a:cubicBezTo>
                    <a:pt x="1331252" y="1614963"/>
                    <a:pt x="1325143" y="1603578"/>
                    <a:pt x="1325143" y="1603578"/>
                  </a:cubicBezTo>
                  <a:cubicBezTo>
                    <a:pt x="1325143" y="1603578"/>
                    <a:pt x="1334750" y="1612112"/>
                    <a:pt x="1351584" y="1628984"/>
                  </a:cubicBezTo>
                  <a:cubicBezTo>
                    <a:pt x="1367174" y="1646650"/>
                    <a:pt x="1389919" y="1673466"/>
                    <a:pt x="1408671" y="1713274"/>
                  </a:cubicBezTo>
                  <a:cubicBezTo>
                    <a:pt x="1427206" y="1752733"/>
                    <a:pt x="1441780" y="1805558"/>
                    <a:pt x="1439024" y="1865731"/>
                  </a:cubicBezTo>
                  <a:cubicBezTo>
                    <a:pt x="1436160" y="1925402"/>
                    <a:pt x="1415942" y="1992388"/>
                    <a:pt x="1371733" y="2048249"/>
                  </a:cubicBezTo>
                  <a:cubicBezTo>
                    <a:pt x="1339037" y="2089956"/>
                    <a:pt x="1295869" y="2121103"/>
                    <a:pt x="1250810" y="2138730"/>
                  </a:cubicBezTo>
                  <a:cubicBezTo>
                    <a:pt x="1252124" y="2156917"/>
                    <a:pt x="1255248" y="2177954"/>
                    <a:pt x="1263294" y="2200008"/>
                  </a:cubicBezTo>
                  <a:cubicBezTo>
                    <a:pt x="1266780" y="2208701"/>
                    <a:pt x="1269822" y="2217870"/>
                    <a:pt x="1275156" y="2226405"/>
                  </a:cubicBezTo>
                  <a:cubicBezTo>
                    <a:pt x="1277721" y="2230704"/>
                    <a:pt x="1279550" y="2235403"/>
                    <a:pt x="1282655" y="2239537"/>
                  </a:cubicBezTo>
                  <a:cubicBezTo>
                    <a:pt x="1285633" y="2243689"/>
                    <a:pt x="1288656" y="2247906"/>
                    <a:pt x="1291736" y="2252205"/>
                  </a:cubicBezTo>
                  <a:cubicBezTo>
                    <a:pt x="1305058" y="2268499"/>
                    <a:pt x="1320742" y="2284399"/>
                    <a:pt x="1340662" y="2296902"/>
                  </a:cubicBezTo>
                  <a:cubicBezTo>
                    <a:pt x="1379937" y="2322080"/>
                    <a:pt x="1431455" y="2338031"/>
                    <a:pt x="1486001" y="2337542"/>
                  </a:cubicBezTo>
                  <a:cubicBezTo>
                    <a:pt x="1513185" y="2337517"/>
                    <a:pt x="1539563" y="2333745"/>
                    <a:pt x="1564036" y="2326792"/>
                  </a:cubicBezTo>
                  <a:cubicBezTo>
                    <a:pt x="1588516" y="2319699"/>
                    <a:pt x="1610448" y="2308618"/>
                    <a:pt x="1629879" y="2295658"/>
                  </a:cubicBezTo>
                  <a:cubicBezTo>
                    <a:pt x="1649787" y="2283047"/>
                    <a:pt x="1664900" y="2266175"/>
                    <a:pt x="1678768" y="2249824"/>
                  </a:cubicBezTo>
                  <a:cubicBezTo>
                    <a:pt x="1691424" y="2232552"/>
                    <a:pt x="1702123" y="2214829"/>
                    <a:pt x="1709407" y="2197163"/>
                  </a:cubicBezTo>
                  <a:cubicBezTo>
                    <a:pt x="1711242" y="2192718"/>
                    <a:pt x="1713033" y="2188368"/>
                    <a:pt x="1714779" y="2184146"/>
                  </a:cubicBezTo>
                  <a:cubicBezTo>
                    <a:pt x="1715668" y="2182018"/>
                    <a:pt x="1716551" y="2179910"/>
                    <a:pt x="1717421" y="2177827"/>
                  </a:cubicBezTo>
                  <a:cubicBezTo>
                    <a:pt x="1718043" y="2175675"/>
                    <a:pt x="1718665" y="2173554"/>
                    <a:pt x="1719281" y="2171446"/>
                  </a:cubicBezTo>
                  <a:cubicBezTo>
                    <a:pt x="1721802" y="2162956"/>
                    <a:pt x="1724202" y="2154935"/>
                    <a:pt x="1726431" y="2147443"/>
                  </a:cubicBezTo>
                  <a:cubicBezTo>
                    <a:pt x="1729397" y="2132063"/>
                    <a:pt x="1732521" y="2118518"/>
                    <a:pt x="1734096" y="2107298"/>
                  </a:cubicBezTo>
                  <a:cubicBezTo>
                    <a:pt x="1736737" y="2084571"/>
                    <a:pt x="1738204" y="2071947"/>
                    <a:pt x="1738204" y="2071947"/>
                  </a:cubicBezTo>
                  <a:cubicBezTo>
                    <a:pt x="1738204" y="2071947"/>
                    <a:pt x="1741017" y="2084216"/>
                    <a:pt x="1745430" y="2107234"/>
                  </a:cubicBezTo>
                  <a:cubicBezTo>
                    <a:pt x="1747246" y="2118747"/>
                    <a:pt x="1748091" y="2133053"/>
                    <a:pt x="1749228" y="2149919"/>
                  </a:cubicBezTo>
                  <a:cubicBezTo>
                    <a:pt x="1748688" y="2166708"/>
                    <a:pt x="1748624" y="2186241"/>
                    <a:pt x="1744097" y="2207653"/>
                  </a:cubicBezTo>
                  <a:cubicBezTo>
                    <a:pt x="1740376" y="2229161"/>
                    <a:pt x="1732476" y="2252351"/>
                    <a:pt x="1720723" y="2276208"/>
                  </a:cubicBezTo>
                  <a:cubicBezTo>
                    <a:pt x="1707730" y="2299150"/>
                    <a:pt x="1691424" y="2323738"/>
                    <a:pt x="1667992" y="2343492"/>
                  </a:cubicBezTo>
                  <a:cubicBezTo>
                    <a:pt x="1645113" y="2363590"/>
                    <a:pt x="1617421" y="2381110"/>
                    <a:pt x="1586204" y="2392521"/>
                  </a:cubicBezTo>
                  <a:cubicBezTo>
                    <a:pt x="1555019" y="2403843"/>
                    <a:pt x="1520894" y="2410015"/>
                    <a:pt x="1485982" y="2410040"/>
                  </a:cubicBezTo>
                  <a:cubicBezTo>
                    <a:pt x="1416005" y="2410574"/>
                    <a:pt x="1350283" y="2384977"/>
                    <a:pt x="1303661" y="2345594"/>
                  </a:cubicBezTo>
                  <a:cubicBezTo>
                    <a:pt x="1280071" y="2326093"/>
                    <a:pt x="1262526" y="2302027"/>
                    <a:pt x="1249724" y="2278462"/>
                  </a:cubicBezTo>
                  <a:cubicBezTo>
                    <a:pt x="1247457" y="2273598"/>
                    <a:pt x="1245235" y="2268842"/>
                    <a:pt x="1243018" y="2264098"/>
                  </a:cubicBezTo>
                  <a:cubicBezTo>
                    <a:pt x="1240377" y="2289422"/>
                    <a:pt x="1234948" y="2317045"/>
                    <a:pt x="1225143" y="2346350"/>
                  </a:cubicBezTo>
                  <a:cubicBezTo>
                    <a:pt x="1220482" y="2360625"/>
                    <a:pt x="1214247" y="2375166"/>
                    <a:pt x="1207249" y="2389746"/>
                  </a:cubicBezTo>
                  <a:cubicBezTo>
                    <a:pt x="1212602" y="2393238"/>
                    <a:pt x="1218418" y="2396851"/>
                    <a:pt x="1224451" y="2400947"/>
                  </a:cubicBezTo>
                  <a:cubicBezTo>
                    <a:pt x="1229842" y="2404452"/>
                    <a:pt x="1235532" y="2408154"/>
                    <a:pt x="1241520" y="2412034"/>
                  </a:cubicBezTo>
                  <a:cubicBezTo>
                    <a:pt x="1247863" y="2415355"/>
                    <a:pt x="1254499" y="2418822"/>
                    <a:pt x="1261446" y="2422448"/>
                  </a:cubicBezTo>
                  <a:cubicBezTo>
                    <a:pt x="1268317" y="2426068"/>
                    <a:pt x="1275492" y="2429833"/>
                    <a:pt x="1282966" y="2433758"/>
                  </a:cubicBezTo>
                  <a:cubicBezTo>
                    <a:pt x="1290764" y="2436914"/>
                    <a:pt x="1298873" y="2440197"/>
                    <a:pt x="1307268" y="2443606"/>
                  </a:cubicBezTo>
                  <a:cubicBezTo>
                    <a:pt x="1323644" y="2451214"/>
                    <a:pt x="1342447" y="2455945"/>
                    <a:pt x="1361782" y="2461914"/>
                  </a:cubicBezTo>
                  <a:cubicBezTo>
                    <a:pt x="1371396" y="2465120"/>
                    <a:pt x="1381918" y="2466263"/>
                    <a:pt x="1392294" y="2468632"/>
                  </a:cubicBezTo>
                  <a:cubicBezTo>
                    <a:pt x="1402753" y="2470823"/>
                    <a:pt x="1413402" y="2473134"/>
                    <a:pt x="1424635" y="2473934"/>
                  </a:cubicBezTo>
                  <a:cubicBezTo>
                    <a:pt x="1513293" y="2486272"/>
                    <a:pt x="1621453" y="2471928"/>
                    <a:pt x="1730063" y="2427077"/>
                  </a:cubicBezTo>
                  <a:cubicBezTo>
                    <a:pt x="1838591" y="2382316"/>
                    <a:pt x="1948091" y="2307380"/>
                    <a:pt x="2038527" y="2206904"/>
                  </a:cubicBezTo>
                  <a:cubicBezTo>
                    <a:pt x="2128932" y="2106695"/>
                    <a:pt x="2190311" y="1989524"/>
                    <a:pt x="2209018" y="1875796"/>
                  </a:cubicBezTo>
                  <a:cubicBezTo>
                    <a:pt x="2210771" y="1861527"/>
                    <a:pt x="2212511" y="1847456"/>
                    <a:pt x="2214245" y="1833549"/>
                  </a:cubicBezTo>
                  <a:cubicBezTo>
                    <a:pt x="2214721" y="1819541"/>
                    <a:pt x="2215210" y="1805743"/>
                    <a:pt x="2215699" y="1792116"/>
                  </a:cubicBezTo>
                  <a:cubicBezTo>
                    <a:pt x="2214981" y="1765084"/>
                    <a:pt x="2213089" y="1738426"/>
                    <a:pt x="2208149" y="1712690"/>
                  </a:cubicBezTo>
                  <a:cubicBezTo>
                    <a:pt x="2199430" y="1661121"/>
                    <a:pt x="2184641" y="1613465"/>
                    <a:pt x="2167864" y="1571307"/>
                  </a:cubicBezTo>
                  <a:cubicBezTo>
                    <a:pt x="2134203" y="1486731"/>
                    <a:pt x="2092198" y="1424101"/>
                    <a:pt x="2058638" y="1385061"/>
                  </a:cubicBezTo>
                  <a:cubicBezTo>
                    <a:pt x="2054415" y="1380140"/>
                    <a:pt x="2050440" y="1375505"/>
                    <a:pt x="2046693" y="1371142"/>
                  </a:cubicBezTo>
                  <a:cubicBezTo>
                    <a:pt x="2042668" y="1367053"/>
                    <a:pt x="2038921" y="1363243"/>
                    <a:pt x="2035416" y="1359693"/>
                  </a:cubicBezTo>
                  <a:cubicBezTo>
                    <a:pt x="2028507" y="1352448"/>
                    <a:pt x="2022443" y="1346485"/>
                    <a:pt x="2017128" y="1342174"/>
                  </a:cubicBezTo>
                  <a:cubicBezTo>
                    <a:pt x="2011514" y="1337252"/>
                    <a:pt x="2007482" y="1333709"/>
                    <a:pt x="2004834" y="1331385"/>
                  </a:cubicBezTo>
                  <a:cubicBezTo>
                    <a:pt x="2004834" y="1331493"/>
                    <a:pt x="2004847" y="1331601"/>
                    <a:pt x="2004841" y="1331702"/>
                  </a:cubicBezTo>
                  <a:cubicBezTo>
                    <a:pt x="2003659" y="1362259"/>
                    <a:pt x="1995951" y="1393291"/>
                    <a:pt x="1982990" y="1422571"/>
                  </a:cubicBezTo>
                  <a:cubicBezTo>
                    <a:pt x="1956974" y="1481213"/>
                    <a:pt x="1911534" y="1526984"/>
                    <a:pt x="1861381" y="1550873"/>
                  </a:cubicBezTo>
                  <a:cubicBezTo>
                    <a:pt x="1849164" y="1557420"/>
                    <a:pt x="1836121" y="1561433"/>
                    <a:pt x="1823815" y="1565655"/>
                  </a:cubicBezTo>
                  <a:cubicBezTo>
                    <a:pt x="1810969" y="1568456"/>
                    <a:pt x="1798859" y="1572063"/>
                    <a:pt x="1786578" y="1572653"/>
                  </a:cubicBezTo>
                  <a:cubicBezTo>
                    <a:pt x="1780508" y="1573168"/>
                    <a:pt x="1774596" y="1573866"/>
                    <a:pt x="1768786" y="1574069"/>
                  </a:cubicBezTo>
                  <a:cubicBezTo>
                    <a:pt x="1762956" y="1573879"/>
                    <a:pt x="1757254" y="1573695"/>
                    <a:pt x="1751647" y="1573510"/>
                  </a:cubicBezTo>
                  <a:cubicBezTo>
                    <a:pt x="1740515" y="1573618"/>
                    <a:pt x="1730044" y="1570812"/>
                    <a:pt x="1720176" y="1569396"/>
                  </a:cubicBezTo>
                  <a:cubicBezTo>
                    <a:pt x="1680603" y="1561115"/>
                    <a:pt x="1653654" y="1543850"/>
                    <a:pt x="1635963" y="1532528"/>
                  </a:cubicBezTo>
                  <a:cubicBezTo>
                    <a:pt x="1619040" y="1519447"/>
                    <a:pt x="1610417" y="1511979"/>
                    <a:pt x="1610417" y="1511979"/>
                  </a:cubicBezTo>
                  <a:cubicBezTo>
                    <a:pt x="1610417" y="1511979"/>
                    <a:pt x="1621313" y="1515687"/>
                    <a:pt x="1640903" y="1522342"/>
                  </a:cubicBezTo>
                  <a:cubicBezTo>
                    <a:pt x="1660766" y="1527295"/>
                    <a:pt x="1689328" y="1534795"/>
                    <a:pt x="1723567" y="1533321"/>
                  </a:cubicBezTo>
                  <a:cubicBezTo>
                    <a:pt x="1732083" y="1532318"/>
                    <a:pt x="1740884" y="1532807"/>
                    <a:pt x="1749825" y="1530546"/>
                  </a:cubicBezTo>
                  <a:cubicBezTo>
                    <a:pt x="1754263" y="1529734"/>
                    <a:pt x="1758803" y="1528908"/>
                    <a:pt x="1763401" y="1528070"/>
                  </a:cubicBezTo>
                  <a:cubicBezTo>
                    <a:pt x="1767935" y="1526901"/>
                    <a:pt x="1772456" y="1525333"/>
                    <a:pt x="1777060" y="1524019"/>
                  </a:cubicBezTo>
                  <a:cubicBezTo>
                    <a:pt x="1786350" y="1521860"/>
                    <a:pt x="1795227" y="1517002"/>
                    <a:pt x="1804511" y="1513433"/>
                  </a:cubicBezTo>
                  <a:cubicBezTo>
                    <a:pt x="1813356" y="1508410"/>
                    <a:pt x="1822634" y="1504086"/>
                    <a:pt x="1831174" y="1497691"/>
                  </a:cubicBezTo>
                  <a:cubicBezTo>
                    <a:pt x="1866296" y="1474412"/>
                    <a:pt x="1897030" y="1437379"/>
                    <a:pt x="1916684" y="1393285"/>
                  </a:cubicBezTo>
                  <a:cubicBezTo>
                    <a:pt x="1936832" y="1349095"/>
                    <a:pt x="1941417" y="1302169"/>
                    <a:pt x="1933892" y="1261427"/>
                  </a:cubicBezTo>
                  <a:cubicBezTo>
                    <a:pt x="1929955" y="1240974"/>
                    <a:pt x="1922284" y="1222381"/>
                    <a:pt x="1913553" y="1205229"/>
                  </a:cubicBezTo>
                  <a:cubicBezTo>
                    <a:pt x="1908359" y="1197228"/>
                    <a:pt x="1903825" y="1188866"/>
                    <a:pt x="1898205" y="1181646"/>
                  </a:cubicBezTo>
                  <a:cubicBezTo>
                    <a:pt x="1895335" y="1178039"/>
                    <a:pt x="1892528" y="1174508"/>
                    <a:pt x="1889766" y="1171054"/>
                  </a:cubicBezTo>
                  <a:cubicBezTo>
                    <a:pt x="1887105" y="1167460"/>
                    <a:pt x="1884267" y="1164120"/>
                    <a:pt x="1881098" y="1161211"/>
                  </a:cubicBezTo>
                  <a:cubicBezTo>
                    <a:pt x="1874920" y="1155287"/>
                    <a:pt x="1869560" y="1148772"/>
                    <a:pt x="1863394" y="1143800"/>
                  </a:cubicBezTo>
                  <a:cubicBezTo>
                    <a:pt x="1857254" y="1138669"/>
                    <a:pt x="1851456" y="1133836"/>
                    <a:pt x="1846040" y="1129309"/>
                  </a:cubicBezTo>
                  <a:cubicBezTo>
                    <a:pt x="1834508" y="1121067"/>
                    <a:pt x="1824253" y="1113847"/>
                    <a:pt x="1815604" y="1108290"/>
                  </a:cubicBezTo>
                  <a:cubicBezTo>
                    <a:pt x="1797697" y="1097794"/>
                    <a:pt x="1787753" y="1091971"/>
                    <a:pt x="1787753" y="1091971"/>
                  </a:cubicBezTo>
                  <a:cubicBezTo>
                    <a:pt x="1787753" y="1091971"/>
                    <a:pt x="1799050" y="1093724"/>
                    <a:pt x="1819941" y="1097826"/>
                  </a:cubicBezTo>
                  <a:cubicBezTo>
                    <a:pt x="1830197" y="1100366"/>
                    <a:pt x="1842649" y="1104214"/>
                    <a:pt x="1857171" y="1109256"/>
                  </a:cubicBezTo>
                  <a:cubicBezTo>
                    <a:pt x="1864226" y="1112380"/>
                    <a:pt x="1871776" y="1115733"/>
                    <a:pt x="1879771" y="1119270"/>
                  </a:cubicBezTo>
                  <a:cubicBezTo>
                    <a:pt x="1887861" y="1122857"/>
                    <a:pt x="1895544" y="1128255"/>
                    <a:pt x="1904168" y="1133259"/>
                  </a:cubicBezTo>
                  <a:cubicBezTo>
                    <a:pt x="1908543" y="1135703"/>
                    <a:pt x="1912702" y="1138662"/>
                    <a:pt x="1916747" y="1142022"/>
                  </a:cubicBezTo>
                  <a:cubicBezTo>
                    <a:pt x="1920881" y="1145298"/>
                    <a:pt x="1925116" y="1148657"/>
                    <a:pt x="1929441" y="1152080"/>
                  </a:cubicBezTo>
                  <a:cubicBezTo>
                    <a:pt x="1937975" y="1159116"/>
                    <a:pt x="1945716" y="1167879"/>
                    <a:pt x="1954072" y="1176699"/>
                  </a:cubicBezTo>
                  <a:cubicBezTo>
                    <a:pt x="1969255" y="1195609"/>
                    <a:pt x="1983600" y="1218272"/>
                    <a:pt x="1992782" y="1244923"/>
                  </a:cubicBezTo>
                  <a:cubicBezTo>
                    <a:pt x="2001583" y="1271111"/>
                    <a:pt x="2006060" y="1300359"/>
                    <a:pt x="2004834" y="1330426"/>
                  </a:cubicBezTo>
                  <a:cubicBezTo>
                    <a:pt x="2007800" y="1332217"/>
                    <a:pt x="2012524" y="1335068"/>
                    <a:pt x="2019369" y="1339202"/>
                  </a:cubicBezTo>
                  <a:cubicBezTo>
                    <a:pt x="2025459" y="1342618"/>
                    <a:pt x="2032482" y="1347520"/>
                    <a:pt x="2040610" y="1353629"/>
                  </a:cubicBezTo>
                  <a:cubicBezTo>
                    <a:pt x="2044738" y="1356658"/>
                    <a:pt x="2049170" y="1359890"/>
                    <a:pt x="2053920" y="1363370"/>
                  </a:cubicBezTo>
                  <a:cubicBezTo>
                    <a:pt x="2058390" y="1367180"/>
                    <a:pt x="2063153" y="1371212"/>
                    <a:pt x="2068201" y="1375517"/>
                  </a:cubicBezTo>
                  <a:cubicBezTo>
                    <a:pt x="2088584" y="1392580"/>
                    <a:pt x="2111508" y="1415910"/>
                    <a:pt x="2135498" y="1445323"/>
                  </a:cubicBezTo>
                  <a:cubicBezTo>
                    <a:pt x="2159520" y="1474736"/>
                    <a:pt x="2184292" y="1510550"/>
                    <a:pt x="2207044" y="1552975"/>
                  </a:cubicBezTo>
                  <a:cubicBezTo>
                    <a:pt x="2229840" y="1595335"/>
                    <a:pt x="2251024" y="1644161"/>
                    <a:pt x="2265908" y="1699926"/>
                  </a:cubicBezTo>
                  <a:cubicBezTo>
                    <a:pt x="2273877" y="1727612"/>
                    <a:pt x="2278830" y="1757559"/>
                    <a:pt x="2282063" y="1788833"/>
                  </a:cubicBezTo>
                  <a:cubicBezTo>
                    <a:pt x="2282704" y="1804473"/>
                    <a:pt x="2283358" y="1820341"/>
                    <a:pt x="2284018" y="1836420"/>
                  </a:cubicBezTo>
                  <a:cubicBezTo>
                    <a:pt x="2283148" y="1852498"/>
                    <a:pt x="2282278" y="1868779"/>
                    <a:pt x="2281389" y="1885283"/>
                  </a:cubicBezTo>
                  <a:cubicBezTo>
                    <a:pt x="2272963" y="1972271"/>
                    <a:pt x="2241518" y="2060975"/>
                    <a:pt x="2192534" y="2143169"/>
                  </a:cubicBezTo>
                  <a:cubicBezTo>
                    <a:pt x="2251779" y="2140077"/>
                    <a:pt x="2323693" y="2123865"/>
                    <a:pt x="2396064" y="2102338"/>
                  </a:cubicBezTo>
                  <a:cubicBezTo>
                    <a:pt x="2471451" y="2075453"/>
                    <a:pt x="2556256" y="2036190"/>
                    <a:pt x="2638837" y="1978659"/>
                  </a:cubicBezTo>
                  <a:cubicBezTo>
                    <a:pt x="2727706" y="1916455"/>
                    <a:pt x="2813805" y="1830412"/>
                    <a:pt x="2863043" y="1719910"/>
                  </a:cubicBezTo>
                  <a:cubicBezTo>
                    <a:pt x="2875026" y="1692186"/>
                    <a:pt x="2884811" y="1664582"/>
                    <a:pt x="2891764" y="1634959"/>
                  </a:cubicBezTo>
                  <a:lnTo>
                    <a:pt x="2897562" y="1613249"/>
                  </a:lnTo>
                  <a:cubicBezTo>
                    <a:pt x="2899543" y="1606054"/>
                    <a:pt x="2900330" y="1598682"/>
                    <a:pt x="2901797" y="1591436"/>
                  </a:cubicBezTo>
                  <a:cubicBezTo>
                    <a:pt x="2904064" y="1576876"/>
                    <a:pt x="2907868" y="1562569"/>
                    <a:pt x="2909036" y="1548129"/>
                  </a:cubicBezTo>
                  <a:cubicBezTo>
                    <a:pt x="2917278" y="1490548"/>
                    <a:pt x="2915145" y="1434172"/>
                    <a:pt x="2907950" y="1381340"/>
                  </a:cubicBezTo>
                  <a:cubicBezTo>
                    <a:pt x="2904985" y="1354677"/>
                    <a:pt x="2897981" y="1329562"/>
                    <a:pt x="2892158" y="1304753"/>
                  </a:cubicBezTo>
                  <a:cubicBezTo>
                    <a:pt x="2883833" y="1280845"/>
                    <a:pt x="2877292" y="1256722"/>
                    <a:pt x="2866694" y="1235144"/>
                  </a:cubicBezTo>
                  <a:cubicBezTo>
                    <a:pt x="2861583" y="1224318"/>
                    <a:pt x="2857849" y="1212894"/>
                    <a:pt x="2851861" y="1202937"/>
                  </a:cubicBezTo>
                  <a:cubicBezTo>
                    <a:pt x="2846266" y="1192707"/>
                    <a:pt x="2840774" y="1182674"/>
                    <a:pt x="2835370" y="1172838"/>
                  </a:cubicBezTo>
                  <a:cubicBezTo>
                    <a:pt x="2830436" y="1162634"/>
                    <a:pt x="2823337" y="1154156"/>
                    <a:pt x="2817615" y="1144949"/>
                  </a:cubicBezTo>
                  <a:cubicBezTo>
                    <a:pt x="2811437" y="1136097"/>
                    <a:pt x="2806058" y="1126826"/>
                    <a:pt x="2799607" y="1118717"/>
                  </a:cubicBezTo>
                  <a:cubicBezTo>
                    <a:pt x="2793079" y="1110614"/>
                    <a:pt x="2786716" y="1102709"/>
                    <a:pt x="2780493" y="1095013"/>
                  </a:cubicBezTo>
                  <a:cubicBezTo>
                    <a:pt x="2774346" y="1087208"/>
                    <a:pt x="2768326" y="1079569"/>
                    <a:pt x="2761538" y="1073029"/>
                  </a:cubicBezTo>
                  <a:cubicBezTo>
                    <a:pt x="2755004" y="1066215"/>
                    <a:pt x="2748641" y="1059586"/>
                    <a:pt x="2742488" y="1053153"/>
                  </a:cubicBezTo>
                  <a:cubicBezTo>
                    <a:pt x="2736411" y="1046581"/>
                    <a:pt x="2730353" y="1040383"/>
                    <a:pt x="2723870" y="1035094"/>
                  </a:cubicBezTo>
                  <a:cubicBezTo>
                    <a:pt x="2711215" y="1024153"/>
                    <a:pt x="2699639" y="1013485"/>
                    <a:pt x="2688520" y="1004252"/>
                  </a:cubicBezTo>
                  <a:cubicBezTo>
                    <a:pt x="2679153" y="997311"/>
                    <a:pt x="2670625" y="990993"/>
                    <a:pt x="2662586" y="985031"/>
                  </a:cubicBezTo>
                  <a:cubicBezTo>
                    <a:pt x="2652407" y="979798"/>
                    <a:pt x="2643593" y="974883"/>
                    <a:pt x="2635764" y="970584"/>
                  </a:cubicBezTo>
                  <a:cubicBezTo>
                    <a:pt x="2632792" y="971346"/>
                    <a:pt x="2629852" y="972102"/>
                    <a:pt x="2626861" y="972877"/>
                  </a:cubicBezTo>
                  <a:cubicBezTo>
                    <a:pt x="2622289" y="974115"/>
                    <a:pt x="2617685" y="974832"/>
                    <a:pt x="2613069" y="975404"/>
                  </a:cubicBezTo>
                  <a:cubicBezTo>
                    <a:pt x="2616142" y="977798"/>
                    <a:pt x="2619603" y="980674"/>
                    <a:pt x="2623140" y="984288"/>
                  </a:cubicBezTo>
                  <a:cubicBezTo>
                    <a:pt x="2637815" y="998061"/>
                    <a:pt x="2657405" y="1021384"/>
                    <a:pt x="2671394" y="1056995"/>
                  </a:cubicBezTo>
                  <a:cubicBezTo>
                    <a:pt x="2685497" y="1092136"/>
                    <a:pt x="2691396" y="1141215"/>
                    <a:pt x="2674397" y="1192796"/>
                  </a:cubicBezTo>
                  <a:cubicBezTo>
                    <a:pt x="2665793" y="1218374"/>
                    <a:pt x="2650521" y="1243514"/>
                    <a:pt x="2629852" y="1265123"/>
                  </a:cubicBezTo>
                  <a:cubicBezTo>
                    <a:pt x="2609322" y="1287113"/>
                    <a:pt x="2582322" y="1303699"/>
                    <a:pt x="2553277" y="1314640"/>
                  </a:cubicBezTo>
                  <a:cubicBezTo>
                    <a:pt x="2535224" y="1321371"/>
                    <a:pt x="2516828" y="1325492"/>
                    <a:pt x="2498718" y="1327689"/>
                  </a:cubicBezTo>
                  <a:cubicBezTo>
                    <a:pt x="2502674" y="1333665"/>
                    <a:pt x="2506452" y="1339907"/>
                    <a:pt x="2509793" y="1346720"/>
                  </a:cubicBezTo>
                  <a:cubicBezTo>
                    <a:pt x="2529243" y="1385785"/>
                    <a:pt x="2532818" y="1436865"/>
                    <a:pt x="2518359" y="1483760"/>
                  </a:cubicBezTo>
                  <a:cubicBezTo>
                    <a:pt x="2503836" y="1530819"/>
                    <a:pt x="2474175" y="1568742"/>
                    <a:pt x="2441232" y="1593481"/>
                  </a:cubicBezTo>
                  <a:cubicBezTo>
                    <a:pt x="2408326" y="1618767"/>
                    <a:pt x="2372137" y="1630387"/>
                    <a:pt x="2342610" y="1634242"/>
                  </a:cubicBezTo>
                  <a:cubicBezTo>
                    <a:pt x="2312714" y="1638033"/>
                    <a:pt x="2289111" y="1634102"/>
                    <a:pt x="2273598" y="1630787"/>
                  </a:cubicBezTo>
                  <a:cubicBezTo>
                    <a:pt x="2258072" y="1626590"/>
                    <a:pt x="2250027" y="1623561"/>
                    <a:pt x="2250027" y="1623561"/>
                  </a:cubicBezTo>
                  <a:cubicBezTo>
                    <a:pt x="2250027" y="1623561"/>
                    <a:pt x="2258548" y="1622101"/>
                    <a:pt x="2273801" y="1619472"/>
                  </a:cubicBezTo>
                  <a:cubicBezTo>
                    <a:pt x="2288724" y="1616036"/>
                    <a:pt x="2309844" y="1610664"/>
                    <a:pt x="2332640" y="1599399"/>
                  </a:cubicBezTo>
                  <a:cubicBezTo>
                    <a:pt x="2355297" y="1588052"/>
                    <a:pt x="2379713" y="1571415"/>
                    <a:pt x="2400420" y="1547933"/>
                  </a:cubicBezTo>
                  <a:cubicBezTo>
                    <a:pt x="2421299" y="1524793"/>
                    <a:pt x="2438914" y="1495291"/>
                    <a:pt x="2449061" y="1462500"/>
                  </a:cubicBezTo>
                  <a:cubicBezTo>
                    <a:pt x="2458904" y="1429677"/>
                    <a:pt x="2460390" y="1397127"/>
                    <a:pt x="2452808" y="1368964"/>
                  </a:cubicBezTo>
                  <a:cubicBezTo>
                    <a:pt x="2448782" y="1353781"/>
                    <a:pt x="2442292" y="1339786"/>
                    <a:pt x="2434412" y="1327296"/>
                  </a:cubicBezTo>
                  <a:cubicBezTo>
                    <a:pt x="2417813" y="1325378"/>
                    <a:pt x="2401874" y="1322349"/>
                    <a:pt x="2387072" y="1317891"/>
                  </a:cubicBezTo>
                  <a:cubicBezTo>
                    <a:pt x="2338774" y="1304601"/>
                    <a:pt x="2300357" y="1282141"/>
                    <a:pt x="2270810" y="1261071"/>
                  </a:cubicBezTo>
                  <a:cubicBezTo>
                    <a:pt x="2241353" y="1239596"/>
                    <a:pt x="2220664" y="1218933"/>
                    <a:pt x="2207780" y="1203617"/>
                  </a:cubicBezTo>
                  <a:cubicBezTo>
                    <a:pt x="2201056" y="1196289"/>
                    <a:pt x="2196744" y="1189697"/>
                    <a:pt x="2193499" y="1185659"/>
                  </a:cubicBezTo>
                  <a:cubicBezTo>
                    <a:pt x="2190413" y="1181474"/>
                    <a:pt x="2188781" y="1179271"/>
                    <a:pt x="2188781" y="1179271"/>
                  </a:cubicBezTo>
                  <a:cubicBezTo>
                    <a:pt x="2188781" y="1179271"/>
                    <a:pt x="2191137" y="1180693"/>
                    <a:pt x="2195620" y="1183379"/>
                  </a:cubicBezTo>
                  <a:cubicBezTo>
                    <a:pt x="2200186" y="1185938"/>
                    <a:pt x="2206301" y="1190351"/>
                    <a:pt x="2214994" y="1194879"/>
                  </a:cubicBezTo>
                  <a:cubicBezTo>
                    <a:pt x="2231783" y="1204626"/>
                    <a:pt x="2256866" y="1217123"/>
                    <a:pt x="2288222" y="1229277"/>
                  </a:cubicBezTo>
                  <a:cubicBezTo>
                    <a:pt x="2307945" y="1236700"/>
                    <a:pt x="2330500" y="1243990"/>
                    <a:pt x="2354770" y="1249749"/>
                  </a:cubicBezTo>
                  <a:cubicBezTo>
                    <a:pt x="2357970" y="1249914"/>
                    <a:pt x="2361634" y="1250130"/>
                    <a:pt x="2365927" y="1250416"/>
                  </a:cubicBezTo>
                  <a:cubicBezTo>
                    <a:pt x="2376157" y="1251946"/>
                    <a:pt x="2389924" y="1253807"/>
                    <a:pt x="2405837" y="1258684"/>
                  </a:cubicBezTo>
                  <a:cubicBezTo>
                    <a:pt x="2445791" y="1263097"/>
                    <a:pt x="2489047" y="1261662"/>
                    <a:pt x="2527846" y="1246765"/>
                  </a:cubicBezTo>
                  <a:cubicBezTo>
                    <a:pt x="2569337" y="1232033"/>
                    <a:pt x="2599880" y="1203166"/>
                    <a:pt x="2617870" y="1169441"/>
                  </a:cubicBezTo>
                  <a:cubicBezTo>
                    <a:pt x="2635218" y="1135322"/>
                    <a:pt x="2640164" y="1097464"/>
                    <a:pt x="2636240" y="1065853"/>
                  </a:cubicBezTo>
                  <a:cubicBezTo>
                    <a:pt x="2632697" y="1034078"/>
                    <a:pt x="2622804" y="1008094"/>
                    <a:pt x="2614072" y="991069"/>
                  </a:cubicBezTo>
                  <a:cubicBezTo>
                    <a:pt x="2611291" y="984942"/>
                    <a:pt x="2608306" y="980224"/>
                    <a:pt x="2605900" y="976318"/>
                  </a:cubicBezTo>
                  <a:cubicBezTo>
                    <a:pt x="2604014" y="976553"/>
                    <a:pt x="2602103" y="976750"/>
                    <a:pt x="2600229" y="977049"/>
                  </a:cubicBezTo>
                  <a:lnTo>
                    <a:pt x="2587009" y="978681"/>
                  </a:lnTo>
                  <a:cubicBezTo>
                    <a:pt x="2582614" y="979055"/>
                    <a:pt x="2578246" y="978960"/>
                    <a:pt x="2573889" y="979093"/>
                  </a:cubicBezTo>
                  <a:cubicBezTo>
                    <a:pt x="2565190" y="979195"/>
                    <a:pt x="2556529" y="979468"/>
                    <a:pt x="2548001" y="979233"/>
                  </a:cubicBezTo>
                  <a:cubicBezTo>
                    <a:pt x="2539555" y="978465"/>
                    <a:pt x="2531179" y="977703"/>
                    <a:pt x="2522855" y="976947"/>
                  </a:cubicBezTo>
                  <a:cubicBezTo>
                    <a:pt x="2514511" y="976426"/>
                    <a:pt x="2506491" y="974725"/>
                    <a:pt x="2498521" y="973188"/>
                  </a:cubicBezTo>
                  <a:cubicBezTo>
                    <a:pt x="2490590" y="971550"/>
                    <a:pt x="2482634" y="970324"/>
                    <a:pt x="2475014" y="968260"/>
                  </a:cubicBezTo>
                  <a:cubicBezTo>
                    <a:pt x="2459913" y="963726"/>
                    <a:pt x="2444864" y="960170"/>
                    <a:pt x="2431129" y="954290"/>
                  </a:cubicBezTo>
                  <a:cubicBezTo>
                    <a:pt x="2375217" y="933075"/>
                    <a:pt x="2330653" y="903395"/>
                    <a:pt x="2297417" y="874699"/>
                  </a:cubicBezTo>
                  <a:cubicBezTo>
                    <a:pt x="2264162" y="845813"/>
                    <a:pt x="2241873" y="818222"/>
                    <a:pt x="2228208" y="798341"/>
                  </a:cubicBezTo>
                  <a:cubicBezTo>
                    <a:pt x="2221179" y="788555"/>
                    <a:pt x="2216892" y="780091"/>
                    <a:pt x="2213559" y="774788"/>
                  </a:cubicBezTo>
                  <a:cubicBezTo>
                    <a:pt x="2210415" y="769353"/>
                    <a:pt x="2208758" y="766495"/>
                    <a:pt x="2208758" y="766495"/>
                  </a:cubicBezTo>
                  <a:cubicBezTo>
                    <a:pt x="2208758" y="766495"/>
                    <a:pt x="2211254" y="768692"/>
                    <a:pt x="2215991" y="772852"/>
                  </a:cubicBezTo>
                  <a:cubicBezTo>
                    <a:pt x="2220861" y="776884"/>
                    <a:pt x="2227237" y="783431"/>
                    <a:pt x="2236558" y="790682"/>
                  </a:cubicBezTo>
                  <a:cubicBezTo>
                    <a:pt x="2254789" y="805522"/>
                    <a:pt x="2282266" y="825322"/>
                    <a:pt x="2318137" y="844962"/>
                  </a:cubicBezTo>
                  <a:cubicBezTo>
                    <a:pt x="2354002" y="864488"/>
                    <a:pt x="2398706" y="883507"/>
                    <a:pt x="2449366" y="895908"/>
                  </a:cubicBezTo>
                  <a:cubicBezTo>
                    <a:pt x="2499791" y="908678"/>
                    <a:pt x="2556802" y="913034"/>
                    <a:pt x="2611882" y="901953"/>
                  </a:cubicBezTo>
                  <a:cubicBezTo>
                    <a:pt x="2665730" y="889971"/>
                    <a:pt x="2715920" y="862095"/>
                    <a:pt x="2750927" y="827144"/>
                  </a:cubicBezTo>
                  <a:cubicBezTo>
                    <a:pt x="2768549" y="809726"/>
                    <a:pt x="2783446" y="791006"/>
                    <a:pt x="2794260" y="771531"/>
                  </a:cubicBezTo>
                  <a:cubicBezTo>
                    <a:pt x="2804553" y="751979"/>
                    <a:pt x="2812783" y="732377"/>
                    <a:pt x="2816402" y="713352"/>
                  </a:cubicBezTo>
                  <a:cubicBezTo>
                    <a:pt x="2825102" y="675379"/>
                    <a:pt x="2820555" y="641610"/>
                    <a:pt x="2814815" y="619302"/>
                  </a:cubicBezTo>
                  <a:cubicBezTo>
                    <a:pt x="2814199" y="616445"/>
                    <a:pt x="2813621" y="613733"/>
                    <a:pt x="2813088" y="611187"/>
                  </a:cubicBezTo>
                  <a:cubicBezTo>
                    <a:pt x="2812268" y="608730"/>
                    <a:pt x="2811506" y="606437"/>
                    <a:pt x="2810808" y="604291"/>
                  </a:cubicBezTo>
                  <a:cubicBezTo>
                    <a:pt x="2809379" y="599986"/>
                    <a:pt x="2808173" y="596322"/>
                    <a:pt x="2807201" y="593369"/>
                  </a:cubicBezTo>
                  <a:cubicBezTo>
                    <a:pt x="2805258" y="587368"/>
                    <a:pt x="2804242" y="584200"/>
                    <a:pt x="2804242" y="584200"/>
                  </a:cubicBezTo>
                  <a:cubicBezTo>
                    <a:pt x="2804242" y="584200"/>
                    <a:pt x="2806211" y="586854"/>
                    <a:pt x="2809944" y="591902"/>
                  </a:cubicBezTo>
                  <a:cubicBezTo>
                    <a:pt x="2811811" y="594474"/>
                    <a:pt x="2814116" y="597649"/>
                    <a:pt x="2816840" y="601421"/>
                  </a:cubicBezTo>
                  <a:cubicBezTo>
                    <a:pt x="2818199" y="603338"/>
                    <a:pt x="2819660" y="605396"/>
                    <a:pt x="2821216" y="607606"/>
                  </a:cubicBezTo>
                  <a:cubicBezTo>
                    <a:pt x="2822505" y="609955"/>
                    <a:pt x="2823883" y="612463"/>
                    <a:pt x="2825343" y="615118"/>
                  </a:cubicBezTo>
                  <a:cubicBezTo>
                    <a:pt x="2837643" y="635857"/>
                    <a:pt x="2852705" y="670413"/>
                    <a:pt x="2852464" y="716857"/>
                  </a:cubicBezTo>
                  <a:cubicBezTo>
                    <a:pt x="2853010" y="740041"/>
                    <a:pt x="2848184" y="765359"/>
                    <a:pt x="2839586" y="791559"/>
                  </a:cubicBezTo>
                  <a:cubicBezTo>
                    <a:pt x="2830499" y="817632"/>
                    <a:pt x="2815748" y="843610"/>
                    <a:pt x="2796476" y="867956"/>
                  </a:cubicBezTo>
                  <a:cubicBezTo>
                    <a:pt x="2777229" y="892378"/>
                    <a:pt x="2752718" y="914590"/>
                    <a:pt x="2724137" y="932605"/>
                  </a:cubicBezTo>
                  <a:cubicBezTo>
                    <a:pt x="2717222" y="937539"/>
                    <a:pt x="2709589" y="941330"/>
                    <a:pt x="2702058" y="945476"/>
                  </a:cubicBezTo>
                  <a:lnTo>
                    <a:pt x="2690615" y="951553"/>
                  </a:lnTo>
                  <a:lnTo>
                    <a:pt x="2678303" y="956602"/>
                  </a:lnTo>
                  <a:cubicBezTo>
                    <a:pt x="2670917" y="959415"/>
                    <a:pt x="2663558" y="962659"/>
                    <a:pt x="2655944" y="965111"/>
                  </a:cubicBezTo>
                  <a:cubicBezTo>
                    <a:pt x="2658408" y="966381"/>
                    <a:pt x="2660916" y="967701"/>
                    <a:pt x="2663551" y="969009"/>
                  </a:cubicBezTo>
                  <a:cubicBezTo>
                    <a:pt x="2666250" y="970400"/>
                    <a:pt x="2669260" y="971930"/>
                    <a:pt x="2672111" y="973404"/>
                  </a:cubicBezTo>
                  <a:cubicBezTo>
                    <a:pt x="2692057" y="979589"/>
                    <a:pt x="2715615" y="985888"/>
                    <a:pt x="2742806" y="989774"/>
                  </a:cubicBezTo>
                  <a:cubicBezTo>
                    <a:pt x="2788069" y="996613"/>
                    <a:pt x="2843244" y="998931"/>
                    <a:pt x="2899975" y="984116"/>
                  </a:cubicBezTo>
                  <a:cubicBezTo>
                    <a:pt x="2907004" y="982249"/>
                    <a:pt x="2914129" y="980351"/>
                    <a:pt x="2921342" y="978439"/>
                  </a:cubicBezTo>
                  <a:cubicBezTo>
                    <a:pt x="2928277" y="975791"/>
                    <a:pt x="2935281" y="973099"/>
                    <a:pt x="2942361" y="970387"/>
                  </a:cubicBezTo>
                  <a:cubicBezTo>
                    <a:pt x="2945898" y="969016"/>
                    <a:pt x="2949498" y="967822"/>
                    <a:pt x="2953004" y="966304"/>
                  </a:cubicBezTo>
                  <a:lnTo>
                    <a:pt x="2963233" y="961040"/>
                  </a:lnTo>
                  <a:cubicBezTo>
                    <a:pt x="2970028" y="957427"/>
                    <a:pt x="2977121" y="954227"/>
                    <a:pt x="2983890" y="950353"/>
                  </a:cubicBezTo>
                  <a:cubicBezTo>
                    <a:pt x="2996749" y="941387"/>
                    <a:pt x="3010827" y="933856"/>
                    <a:pt x="3022746" y="922781"/>
                  </a:cubicBezTo>
                  <a:cubicBezTo>
                    <a:pt x="3028791" y="917435"/>
                    <a:pt x="3035617" y="912907"/>
                    <a:pt x="3041256" y="906900"/>
                  </a:cubicBezTo>
                  <a:cubicBezTo>
                    <a:pt x="3046984" y="901014"/>
                    <a:pt x="3052762" y="895076"/>
                    <a:pt x="3058566" y="889107"/>
                  </a:cubicBezTo>
                  <a:cubicBezTo>
                    <a:pt x="3064738" y="883513"/>
                    <a:pt x="3069266" y="876350"/>
                    <a:pt x="3074543" y="870007"/>
                  </a:cubicBezTo>
                  <a:cubicBezTo>
                    <a:pt x="3079515" y="863377"/>
                    <a:pt x="3085109" y="857326"/>
                    <a:pt x="3089586" y="850430"/>
                  </a:cubicBezTo>
                  <a:cubicBezTo>
                    <a:pt x="3094005" y="843489"/>
                    <a:pt x="3098387" y="836587"/>
                    <a:pt x="3102756" y="829754"/>
                  </a:cubicBezTo>
                  <a:lnTo>
                    <a:pt x="3109315" y="819556"/>
                  </a:lnTo>
                  <a:cubicBezTo>
                    <a:pt x="3111277" y="816114"/>
                    <a:pt x="3112890" y="812622"/>
                    <a:pt x="3114713" y="809186"/>
                  </a:cubicBezTo>
                  <a:cubicBezTo>
                    <a:pt x="3135807" y="769454"/>
                    <a:pt x="3148393" y="700595"/>
                    <a:pt x="3144151" y="655339"/>
                  </a:cubicBezTo>
                  <a:cubicBezTo>
                    <a:pt x="3141433" y="626357"/>
                    <a:pt x="3134569" y="598125"/>
                    <a:pt x="3124212" y="570953"/>
                  </a:cubicBezTo>
                  <a:cubicBezTo>
                    <a:pt x="3107944" y="528320"/>
                    <a:pt x="3086963" y="496462"/>
                    <a:pt x="3071228" y="475602"/>
                  </a:cubicBezTo>
                  <a:cubicBezTo>
                    <a:pt x="3063563" y="464896"/>
                    <a:pt x="3056674" y="457333"/>
                    <a:pt x="3052165" y="452012"/>
                  </a:cubicBezTo>
                  <a:cubicBezTo>
                    <a:pt x="3047650" y="446690"/>
                    <a:pt x="3045269" y="443877"/>
                    <a:pt x="3045269" y="443877"/>
                  </a:cubicBezTo>
                  <a:cubicBezTo>
                    <a:pt x="3045269" y="443877"/>
                    <a:pt x="3048177" y="446131"/>
                    <a:pt x="3053695" y="450386"/>
                  </a:cubicBezTo>
                  <a:cubicBezTo>
                    <a:pt x="3059207" y="454704"/>
                    <a:pt x="3067596" y="460863"/>
                    <a:pt x="3077229" y="470141"/>
                  </a:cubicBezTo>
                  <a:cubicBezTo>
                    <a:pt x="3096901" y="488175"/>
                    <a:pt x="3124073" y="516966"/>
                    <a:pt x="3147771" y="560076"/>
                  </a:cubicBezTo>
                  <a:cubicBezTo>
                    <a:pt x="3157893" y="578599"/>
                    <a:pt x="3167272" y="599903"/>
                    <a:pt x="3174180" y="623690"/>
                  </a:cubicBezTo>
                  <a:cubicBezTo>
                    <a:pt x="3188157" y="614927"/>
                    <a:pt x="3207950" y="602646"/>
                    <a:pt x="3226454" y="582860"/>
                  </a:cubicBezTo>
                  <a:cubicBezTo>
                    <a:pt x="3245072" y="563022"/>
                    <a:pt x="3261944" y="536282"/>
                    <a:pt x="3272129" y="504101"/>
                  </a:cubicBezTo>
                  <a:cubicBezTo>
                    <a:pt x="3282124" y="471868"/>
                    <a:pt x="3286086" y="434378"/>
                    <a:pt x="3281540" y="395782"/>
                  </a:cubicBezTo>
                  <a:cubicBezTo>
                    <a:pt x="3277546" y="357092"/>
                    <a:pt x="3265093" y="321735"/>
                    <a:pt x="3247955" y="293554"/>
                  </a:cubicBezTo>
                  <a:cubicBezTo>
                    <a:pt x="3239008" y="279774"/>
                    <a:pt x="3229019" y="267658"/>
                    <a:pt x="3218072" y="257625"/>
                  </a:cubicBezTo>
                  <a:cubicBezTo>
                    <a:pt x="3206813" y="248278"/>
                    <a:pt x="3195256" y="239775"/>
                    <a:pt x="3183134" y="234638"/>
                  </a:cubicBezTo>
                  <a:cubicBezTo>
                    <a:pt x="3160471" y="223900"/>
                    <a:pt x="3138519" y="220643"/>
                    <a:pt x="3122402" y="219182"/>
                  </a:cubicBezTo>
                  <a:cubicBezTo>
                    <a:pt x="3122358" y="219430"/>
                    <a:pt x="3122295" y="219678"/>
                    <a:pt x="3122256" y="219919"/>
                  </a:cubicBezTo>
                  <a:cubicBezTo>
                    <a:pt x="3120510" y="228930"/>
                    <a:pt x="3118815" y="237839"/>
                    <a:pt x="3115830" y="246316"/>
                  </a:cubicBezTo>
                  <a:cubicBezTo>
                    <a:pt x="3113144" y="254819"/>
                    <a:pt x="3110477" y="263239"/>
                    <a:pt x="3107842" y="271570"/>
                  </a:cubicBezTo>
                  <a:cubicBezTo>
                    <a:pt x="3104400" y="279558"/>
                    <a:pt x="3100990" y="287451"/>
                    <a:pt x="3097618" y="295255"/>
                  </a:cubicBezTo>
                  <a:cubicBezTo>
                    <a:pt x="3094482" y="303117"/>
                    <a:pt x="3090481" y="310457"/>
                    <a:pt x="3086354" y="317569"/>
                  </a:cubicBezTo>
                  <a:cubicBezTo>
                    <a:pt x="3082277" y="324700"/>
                    <a:pt x="3078454" y="331838"/>
                    <a:pt x="3074269" y="338575"/>
                  </a:cubicBezTo>
                  <a:cubicBezTo>
                    <a:pt x="3069704" y="345078"/>
                    <a:pt x="3065208" y="351485"/>
                    <a:pt x="3060782" y="357778"/>
                  </a:cubicBezTo>
                  <a:cubicBezTo>
                    <a:pt x="3058560" y="360895"/>
                    <a:pt x="3056350" y="363994"/>
                    <a:pt x="3054153" y="367068"/>
                  </a:cubicBezTo>
                  <a:cubicBezTo>
                    <a:pt x="3051695" y="369931"/>
                    <a:pt x="3049263" y="372770"/>
                    <a:pt x="3046850" y="375589"/>
                  </a:cubicBezTo>
                  <a:cubicBezTo>
                    <a:pt x="3042011" y="381158"/>
                    <a:pt x="3037249" y="386638"/>
                    <a:pt x="3032575" y="392010"/>
                  </a:cubicBezTo>
                  <a:cubicBezTo>
                    <a:pt x="3027864" y="397332"/>
                    <a:pt x="3022498" y="401885"/>
                    <a:pt x="3017640" y="406647"/>
                  </a:cubicBezTo>
                  <a:cubicBezTo>
                    <a:pt x="3012655" y="411308"/>
                    <a:pt x="3007918" y="415982"/>
                    <a:pt x="3003010" y="420236"/>
                  </a:cubicBezTo>
                  <a:cubicBezTo>
                    <a:pt x="2997866" y="424230"/>
                    <a:pt x="2992843" y="428136"/>
                    <a:pt x="2987922" y="431952"/>
                  </a:cubicBezTo>
                  <a:cubicBezTo>
                    <a:pt x="2948285" y="461918"/>
                    <a:pt x="2911532" y="477577"/>
                    <a:pt x="2885922" y="485794"/>
                  </a:cubicBezTo>
                  <a:cubicBezTo>
                    <a:pt x="2873235" y="490232"/>
                    <a:pt x="2862757" y="491826"/>
                    <a:pt x="2856039" y="493668"/>
                  </a:cubicBezTo>
                  <a:cubicBezTo>
                    <a:pt x="2849219" y="495211"/>
                    <a:pt x="2845638" y="496030"/>
                    <a:pt x="2845638" y="496030"/>
                  </a:cubicBezTo>
                  <a:cubicBezTo>
                    <a:pt x="2845638" y="496030"/>
                    <a:pt x="2848857" y="494201"/>
                    <a:pt x="2854966" y="490747"/>
                  </a:cubicBezTo>
                  <a:cubicBezTo>
                    <a:pt x="2860948" y="487057"/>
                    <a:pt x="2870257" y="482879"/>
                    <a:pt x="2881128" y="475526"/>
                  </a:cubicBezTo>
                  <a:cubicBezTo>
                    <a:pt x="2903162" y="461537"/>
                    <a:pt x="2933350" y="438816"/>
                    <a:pt x="2963424" y="405244"/>
                  </a:cubicBezTo>
                  <a:cubicBezTo>
                    <a:pt x="2967139" y="401046"/>
                    <a:pt x="2970936" y="396748"/>
                    <a:pt x="2974828" y="392353"/>
                  </a:cubicBezTo>
                  <a:cubicBezTo>
                    <a:pt x="2978480" y="387762"/>
                    <a:pt x="2981928" y="382822"/>
                    <a:pt x="2985592" y="377977"/>
                  </a:cubicBezTo>
                  <a:cubicBezTo>
                    <a:pt x="2989129" y="373018"/>
                    <a:pt x="2993155" y="368338"/>
                    <a:pt x="2996495" y="362978"/>
                  </a:cubicBezTo>
                  <a:cubicBezTo>
                    <a:pt x="2999797" y="357644"/>
                    <a:pt x="3003181" y="352202"/>
                    <a:pt x="3006610" y="346678"/>
                  </a:cubicBezTo>
                  <a:cubicBezTo>
                    <a:pt x="3008331" y="343941"/>
                    <a:pt x="3010071" y="341179"/>
                    <a:pt x="3011824" y="338404"/>
                  </a:cubicBezTo>
                  <a:cubicBezTo>
                    <a:pt x="3013309" y="335464"/>
                    <a:pt x="3014808" y="332511"/>
                    <a:pt x="3016319" y="329533"/>
                  </a:cubicBezTo>
                  <a:cubicBezTo>
                    <a:pt x="3019374" y="323615"/>
                    <a:pt x="3022460" y="317626"/>
                    <a:pt x="3025590" y="311530"/>
                  </a:cubicBezTo>
                  <a:cubicBezTo>
                    <a:pt x="3028397" y="305307"/>
                    <a:pt x="3030829" y="298792"/>
                    <a:pt x="3033541" y="292373"/>
                  </a:cubicBezTo>
                  <a:cubicBezTo>
                    <a:pt x="3036316" y="285965"/>
                    <a:pt x="3038989" y="279444"/>
                    <a:pt x="3040837" y="272535"/>
                  </a:cubicBezTo>
                  <a:cubicBezTo>
                    <a:pt x="3042970" y="265766"/>
                    <a:pt x="3045142" y="258902"/>
                    <a:pt x="3047326" y="251980"/>
                  </a:cubicBezTo>
                  <a:cubicBezTo>
                    <a:pt x="3048857" y="244900"/>
                    <a:pt x="3050393" y="237750"/>
                    <a:pt x="3051949" y="230530"/>
                  </a:cubicBezTo>
                  <a:cubicBezTo>
                    <a:pt x="3053886" y="223399"/>
                    <a:pt x="3054610" y="215995"/>
                    <a:pt x="3055467" y="208572"/>
                  </a:cubicBezTo>
                  <a:cubicBezTo>
                    <a:pt x="3056096" y="201136"/>
                    <a:pt x="3058001" y="193757"/>
                    <a:pt x="3057747" y="186143"/>
                  </a:cubicBezTo>
                  <a:cubicBezTo>
                    <a:pt x="3060052" y="155886"/>
                    <a:pt x="3056318" y="124758"/>
                    <a:pt x="3049365" y="93821"/>
                  </a:cubicBezTo>
                  <a:cubicBezTo>
                    <a:pt x="3047263" y="86156"/>
                    <a:pt x="3045186" y="78517"/>
                    <a:pt x="3043104" y="70935"/>
                  </a:cubicBezTo>
                  <a:cubicBezTo>
                    <a:pt x="3040322" y="63893"/>
                    <a:pt x="3037586" y="56889"/>
                    <a:pt x="3034842" y="49936"/>
                  </a:cubicBezTo>
                  <a:cubicBezTo>
                    <a:pt x="3032467" y="42824"/>
                    <a:pt x="3027953" y="36690"/>
                    <a:pt x="3024765" y="30022"/>
                  </a:cubicBezTo>
                  <a:cubicBezTo>
                    <a:pt x="3021647" y="23260"/>
                    <a:pt x="3017278" y="17252"/>
                    <a:pt x="3013055" y="11226"/>
                  </a:cubicBezTo>
                  <a:cubicBezTo>
                    <a:pt x="3010401" y="7365"/>
                    <a:pt x="3007499" y="3708"/>
                    <a:pt x="3004667" y="0"/>
                  </a:cubicBezTo>
                  <a:lnTo>
                    <a:pt x="2333707" y="421239"/>
                  </a:lnTo>
                  <a:cubicBezTo>
                    <a:pt x="2335942" y="472865"/>
                    <a:pt x="2322842" y="513949"/>
                    <a:pt x="2309768" y="539292"/>
                  </a:cubicBezTo>
                  <a:cubicBezTo>
                    <a:pt x="2303862" y="553796"/>
                    <a:pt x="2295721" y="563225"/>
                    <a:pt x="2291543" y="570096"/>
                  </a:cubicBezTo>
                  <a:cubicBezTo>
                    <a:pt x="2286990" y="576776"/>
                    <a:pt x="2284603" y="580269"/>
                    <a:pt x="2284603" y="580269"/>
                  </a:cubicBezTo>
                  <a:cubicBezTo>
                    <a:pt x="2284603" y="580269"/>
                    <a:pt x="2286050" y="576256"/>
                    <a:pt x="2288794" y="568629"/>
                  </a:cubicBezTo>
                  <a:cubicBezTo>
                    <a:pt x="2291181" y="560908"/>
                    <a:pt x="2296648" y="550430"/>
                    <a:pt x="2299112" y="535463"/>
                  </a:cubicBezTo>
                  <a:cubicBezTo>
                    <a:pt x="2305177" y="512146"/>
                    <a:pt x="2308802" y="478821"/>
                    <a:pt x="2302840" y="440613"/>
                  </a:cubicBezTo>
                  <a:lnTo>
                    <a:pt x="999591" y="1258792"/>
                  </a:lnTo>
                  <a:cubicBezTo>
                    <a:pt x="998747" y="1269625"/>
                    <a:pt x="997172" y="1280007"/>
                    <a:pt x="994759" y="1289634"/>
                  </a:cubicBezTo>
                  <a:cubicBezTo>
                    <a:pt x="984967" y="1331302"/>
                    <a:pt x="965765" y="1359611"/>
                    <a:pt x="951471" y="1376756"/>
                  </a:cubicBezTo>
                  <a:cubicBezTo>
                    <a:pt x="944391" y="1385481"/>
                    <a:pt x="937596" y="1391138"/>
                    <a:pt x="933615" y="1395349"/>
                  </a:cubicBezTo>
                  <a:cubicBezTo>
                    <a:pt x="929455" y="1399355"/>
                    <a:pt x="927252" y="1401476"/>
                    <a:pt x="927252" y="1401476"/>
                  </a:cubicBezTo>
                  <a:cubicBezTo>
                    <a:pt x="927252" y="1401476"/>
                    <a:pt x="928598" y="1398714"/>
                    <a:pt x="931132" y="1393456"/>
                  </a:cubicBezTo>
                  <a:cubicBezTo>
                    <a:pt x="933488" y="1388129"/>
                    <a:pt x="937888" y="1380909"/>
                    <a:pt x="941793" y="1370869"/>
                  </a:cubicBezTo>
                  <a:cubicBezTo>
                    <a:pt x="949909" y="1351026"/>
                    <a:pt x="958951" y="1321238"/>
                    <a:pt x="958761" y="1285373"/>
                  </a:cubicBezTo>
                  <a:cubicBezTo>
                    <a:pt x="958767" y="1285068"/>
                    <a:pt x="958735" y="1284744"/>
                    <a:pt x="958735" y="1284439"/>
                  </a:cubicBezTo>
                  <a:lnTo>
                    <a:pt x="0" y="1886337"/>
                  </a:lnTo>
                  <a:cubicBezTo>
                    <a:pt x="16611" y="1913254"/>
                    <a:pt x="38144" y="1942966"/>
                    <a:pt x="65233" y="1971490"/>
                  </a:cubicBezTo>
                  <a:cubicBezTo>
                    <a:pt x="74853" y="1974075"/>
                    <a:pt x="84404" y="1977199"/>
                    <a:pt x="94005" y="1980317"/>
                  </a:cubicBezTo>
                  <a:close/>
                  <a:moveTo>
                    <a:pt x="1532851" y="1855920"/>
                  </a:moveTo>
                  <a:cubicBezTo>
                    <a:pt x="1557985" y="1858810"/>
                    <a:pt x="1587449" y="1858092"/>
                    <a:pt x="1617986" y="1849913"/>
                  </a:cubicBezTo>
                  <a:cubicBezTo>
                    <a:pt x="1648593" y="1842446"/>
                    <a:pt x="1680070" y="1827650"/>
                    <a:pt x="1709204" y="1807279"/>
                  </a:cubicBezTo>
                  <a:cubicBezTo>
                    <a:pt x="1738026" y="1786464"/>
                    <a:pt x="1761839" y="1761788"/>
                    <a:pt x="1777695" y="1735347"/>
                  </a:cubicBezTo>
                  <a:cubicBezTo>
                    <a:pt x="1794186" y="1709140"/>
                    <a:pt x="1802371" y="1681308"/>
                    <a:pt x="1805451" y="1656416"/>
                  </a:cubicBezTo>
                  <a:cubicBezTo>
                    <a:pt x="1808518" y="1631461"/>
                    <a:pt x="1806168" y="1609788"/>
                    <a:pt x="1804111" y="1594662"/>
                  </a:cubicBezTo>
                  <a:cubicBezTo>
                    <a:pt x="1801196" y="1579479"/>
                    <a:pt x="1799577" y="1570996"/>
                    <a:pt x="1799577" y="1570996"/>
                  </a:cubicBezTo>
                  <a:cubicBezTo>
                    <a:pt x="1799577" y="1570996"/>
                    <a:pt x="1805254" y="1577435"/>
                    <a:pt x="1814633" y="1590484"/>
                  </a:cubicBezTo>
                  <a:cubicBezTo>
                    <a:pt x="1823218" y="1603806"/>
                    <a:pt x="1835238" y="1624558"/>
                    <a:pt x="1841627" y="1654232"/>
                  </a:cubicBezTo>
                  <a:cubicBezTo>
                    <a:pt x="1847983" y="1683543"/>
                    <a:pt x="1848110" y="1722335"/>
                    <a:pt x="1833048" y="1761375"/>
                  </a:cubicBezTo>
                  <a:cubicBezTo>
                    <a:pt x="1818817" y="1800580"/>
                    <a:pt x="1789976" y="1838585"/>
                    <a:pt x="1751209" y="1866366"/>
                  </a:cubicBezTo>
                  <a:cubicBezTo>
                    <a:pt x="1712175" y="1893798"/>
                    <a:pt x="1667592" y="1908454"/>
                    <a:pt x="1626666" y="1910454"/>
                  </a:cubicBezTo>
                  <a:cubicBezTo>
                    <a:pt x="1585671" y="1913299"/>
                    <a:pt x="1549095" y="1903533"/>
                    <a:pt x="1522260" y="1890579"/>
                  </a:cubicBezTo>
                  <a:cubicBezTo>
                    <a:pt x="1495158" y="1877472"/>
                    <a:pt x="1477391" y="1861451"/>
                    <a:pt x="1466361" y="1850002"/>
                  </a:cubicBezTo>
                  <a:cubicBezTo>
                    <a:pt x="1460849" y="1844217"/>
                    <a:pt x="1457204" y="1839131"/>
                    <a:pt x="1454562" y="1835969"/>
                  </a:cubicBezTo>
                  <a:cubicBezTo>
                    <a:pt x="1452035" y="1832717"/>
                    <a:pt x="1450695" y="1831003"/>
                    <a:pt x="1450695" y="1831003"/>
                  </a:cubicBezTo>
                  <a:cubicBezTo>
                    <a:pt x="1450695" y="1831003"/>
                    <a:pt x="1458607" y="1834457"/>
                    <a:pt x="1472768" y="1840655"/>
                  </a:cubicBezTo>
                  <a:cubicBezTo>
                    <a:pt x="1487004" y="1846135"/>
                    <a:pt x="1507680" y="1852961"/>
                    <a:pt x="1532851" y="18559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</p:grpSp>
      <p:grpSp>
        <p:nvGrpSpPr>
          <p:cNvPr id="787" name="Google Shape;787;p32"/>
          <p:cNvGrpSpPr/>
          <p:nvPr/>
        </p:nvGrpSpPr>
        <p:grpSpPr>
          <a:xfrm>
            <a:off x="374691" y="615809"/>
            <a:ext cx="679517" cy="699293"/>
            <a:chOff x="561270" y="378439"/>
            <a:chExt cx="916161" cy="942824"/>
          </a:xfrm>
        </p:grpSpPr>
        <p:sp>
          <p:nvSpPr>
            <p:cNvPr id="788" name="Google Shape;788;p32"/>
            <p:cNvSpPr/>
            <p:nvPr/>
          </p:nvSpPr>
          <p:spPr>
            <a:xfrm>
              <a:off x="602487" y="1031889"/>
              <a:ext cx="350063" cy="289374"/>
            </a:xfrm>
            <a:custGeom>
              <a:rect b="b" l="l" r="r" t="t"/>
              <a:pathLst>
                <a:path extrusionOk="0" h="385832" w="466750">
                  <a:moveTo>
                    <a:pt x="436168" y="0"/>
                  </a:moveTo>
                  <a:lnTo>
                    <a:pt x="0" y="385832"/>
                  </a:lnTo>
                  <a:lnTo>
                    <a:pt x="466750" y="34956"/>
                  </a:ln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89" name="Google Shape;789;p32"/>
            <p:cNvSpPr/>
            <p:nvPr/>
          </p:nvSpPr>
          <p:spPr>
            <a:xfrm>
              <a:off x="755110" y="998790"/>
              <a:ext cx="129711" cy="95626"/>
            </a:xfrm>
            <a:custGeom>
              <a:rect b="b" l="l" r="r" t="t"/>
              <a:pathLst>
                <a:path extrusionOk="0" h="127501" w="172948">
                  <a:moveTo>
                    <a:pt x="151949" y="0"/>
                  </a:moveTo>
                  <a:lnTo>
                    <a:pt x="0" y="127501"/>
                  </a:lnTo>
                  <a:lnTo>
                    <a:pt x="172948" y="24002"/>
                  </a:ln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90" name="Google Shape;790;p32"/>
            <p:cNvSpPr/>
            <p:nvPr/>
          </p:nvSpPr>
          <p:spPr>
            <a:xfrm>
              <a:off x="561270" y="943793"/>
              <a:ext cx="249164" cy="200658"/>
            </a:xfrm>
            <a:custGeom>
              <a:rect b="b" l="l" r="r" t="t"/>
              <a:pathLst>
                <a:path extrusionOk="0" h="267544" w="332219">
                  <a:moveTo>
                    <a:pt x="306025" y="0"/>
                  </a:moveTo>
                  <a:lnTo>
                    <a:pt x="0" y="267544"/>
                  </a:lnTo>
                  <a:lnTo>
                    <a:pt x="332219" y="29946"/>
                  </a:ln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91" name="Google Shape;791;p32"/>
            <p:cNvSpPr/>
            <p:nvPr/>
          </p:nvSpPr>
          <p:spPr>
            <a:xfrm>
              <a:off x="801432" y="412904"/>
              <a:ext cx="594341" cy="644156"/>
            </a:xfrm>
            <a:custGeom>
              <a:rect b="b" l="l" r="r" t="t"/>
              <a:pathLst>
                <a:path extrusionOk="0" h="858875" w="792454">
                  <a:moveTo>
                    <a:pt x="650468" y="171488"/>
                  </a:moveTo>
                  <a:cubicBezTo>
                    <a:pt x="651535" y="175399"/>
                    <a:pt x="652487" y="179349"/>
                    <a:pt x="653357" y="183324"/>
                  </a:cubicBezTo>
                  <a:cubicBezTo>
                    <a:pt x="660006" y="213956"/>
                    <a:pt x="660514" y="246367"/>
                    <a:pt x="653745" y="278815"/>
                  </a:cubicBezTo>
                  <a:cubicBezTo>
                    <a:pt x="659123" y="267119"/>
                    <a:pt x="663600" y="254806"/>
                    <a:pt x="666908" y="241884"/>
                  </a:cubicBezTo>
                  <a:cubicBezTo>
                    <a:pt x="671239" y="225005"/>
                    <a:pt x="673404" y="208095"/>
                    <a:pt x="673677" y="191414"/>
                  </a:cubicBezTo>
                  <a:cubicBezTo>
                    <a:pt x="700144" y="203758"/>
                    <a:pt x="724128" y="222446"/>
                    <a:pt x="743089" y="247256"/>
                  </a:cubicBezTo>
                  <a:cubicBezTo>
                    <a:pt x="781634" y="297707"/>
                    <a:pt x="790524" y="361480"/>
                    <a:pt x="772629" y="417709"/>
                  </a:cubicBezTo>
                  <a:cubicBezTo>
                    <a:pt x="748906" y="389064"/>
                    <a:pt x="718134" y="366699"/>
                    <a:pt x="683164" y="353275"/>
                  </a:cubicBezTo>
                  <a:cubicBezTo>
                    <a:pt x="716660" y="375875"/>
                    <a:pt x="744016" y="407174"/>
                    <a:pt x="761866" y="444258"/>
                  </a:cubicBezTo>
                  <a:cubicBezTo>
                    <a:pt x="764501" y="449745"/>
                    <a:pt x="766933" y="455345"/>
                    <a:pt x="769150" y="461073"/>
                  </a:cubicBezTo>
                  <a:cubicBezTo>
                    <a:pt x="776497" y="480142"/>
                    <a:pt x="781475" y="500481"/>
                    <a:pt x="783539" y="521804"/>
                  </a:cubicBezTo>
                  <a:cubicBezTo>
                    <a:pt x="792454" y="613803"/>
                    <a:pt x="745845" y="698366"/>
                    <a:pt x="671093" y="742321"/>
                  </a:cubicBezTo>
                  <a:cubicBezTo>
                    <a:pt x="661371" y="748029"/>
                    <a:pt x="651173" y="753046"/>
                    <a:pt x="640549" y="757320"/>
                  </a:cubicBezTo>
                  <a:cubicBezTo>
                    <a:pt x="623779" y="764070"/>
                    <a:pt x="605948" y="768934"/>
                    <a:pt x="587324" y="771601"/>
                  </a:cubicBezTo>
                  <a:cubicBezTo>
                    <a:pt x="600163" y="772667"/>
                    <a:pt x="613263" y="772674"/>
                    <a:pt x="626541" y="771391"/>
                  </a:cubicBezTo>
                  <a:cubicBezTo>
                    <a:pt x="628624" y="771182"/>
                    <a:pt x="630675" y="770889"/>
                    <a:pt x="632739" y="770629"/>
                  </a:cubicBezTo>
                  <a:cubicBezTo>
                    <a:pt x="608317" y="808602"/>
                    <a:pt x="570204" y="837914"/>
                    <a:pt x="523093" y="850309"/>
                  </a:cubicBezTo>
                  <a:cubicBezTo>
                    <a:pt x="490556" y="858875"/>
                    <a:pt x="457771" y="858265"/>
                    <a:pt x="427424" y="850169"/>
                  </a:cubicBezTo>
                  <a:cubicBezTo>
                    <a:pt x="447662" y="840606"/>
                    <a:pt x="466483" y="828033"/>
                    <a:pt x="483006" y="812584"/>
                  </a:cubicBezTo>
                  <a:cubicBezTo>
                    <a:pt x="457917" y="827106"/>
                    <a:pt x="430187" y="836860"/>
                    <a:pt x="401326" y="841146"/>
                  </a:cubicBezTo>
                  <a:cubicBezTo>
                    <a:pt x="397167" y="841768"/>
                    <a:pt x="392995" y="842270"/>
                    <a:pt x="388797" y="842657"/>
                  </a:cubicBezTo>
                  <a:cubicBezTo>
                    <a:pt x="355498" y="845750"/>
                    <a:pt x="321005" y="841597"/>
                    <a:pt x="287553" y="829163"/>
                  </a:cubicBezTo>
                  <a:cubicBezTo>
                    <a:pt x="244925" y="813314"/>
                    <a:pt x="209823" y="786136"/>
                    <a:pt x="184321" y="752348"/>
                  </a:cubicBezTo>
                  <a:cubicBezTo>
                    <a:pt x="182441" y="749865"/>
                    <a:pt x="180625" y="747337"/>
                    <a:pt x="178860" y="744785"/>
                  </a:cubicBezTo>
                  <a:cubicBezTo>
                    <a:pt x="139338" y="687774"/>
                    <a:pt x="126117" y="613829"/>
                    <a:pt x="148704" y="543477"/>
                  </a:cubicBezTo>
                  <a:cubicBezTo>
                    <a:pt x="142125" y="554558"/>
                    <a:pt x="136397" y="566331"/>
                    <a:pt x="131743" y="578834"/>
                  </a:cubicBezTo>
                  <a:cubicBezTo>
                    <a:pt x="112629" y="630256"/>
                    <a:pt x="114319" y="684301"/>
                    <a:pt x="132524" y="731793"/>
                  </a:cubicBezTo>
                  <a:cubicBezTo>
                    <a:pt x="108597" y="721613"/>
                    <a:pt x="86410" y="706323"/>
                    <a:pt x="67735" y="685869"/>
                  </a:cubicBezTo>
                  <a:cubicBezTo>
                    <a:pt x="22529" y="636365"/>
                    <a:pt x="8978" y="569175"/>
                    <a:pt x="25831" y="509060"/>
                  </a:cubicBezTo>
                  <a:cubicBezTo>
                    <a:pt x="39903" y="524040"/>
                    <a:pt x="56038" y="537095"/>
                    <a:pt x="73920" y="547630"/>
                  </a:cubicBezTo>
                  <a:cubicBezTo>
                    <a:pt x="57022" y="531590"/>
                    <a:pt x="42665" y="513010"/>
                    <a:pt x="31286" y="492607"/>
                  </a:cubicBezTo>
                  <a:cubicBezTo>
                    <a:pt x="28213" y="487095"/>
                    <a:pt x="25323" y="481469"/>
                    <a:pt x="22694" y="475703"/>
                  </a:cubicBezTo>
                  <a:cubicBezTo>
                    <a:pt x="7416" y="442074"/>
                    <a:pt x="0" y="404285"/>
                    <a:pt x="2730" y="364851"/>
                  </a:cubicBezTo>
                  <a:cubicBezTo>
                    <a:pt x="9023" y="273812"/>
                    <a:pt x="67525" y="198894"/>
                    <a:pt x="146939" y="167163"/>
                  </a:cubicBezTo>
                  <a:cubicBezTo>
                    <a:pt x="154241" y="164242"/>
                    <a:pt x="161715" y="161664"/>
                    <a:pt x="169348" y="159499"/>
                  </a:cubicBezTo>
                  <a:cubicBezTo>
                    <a:pt x="191008" y="153358"/>
                    <a:pt x="213887" y="150285"/>
                    <a:pt x="237451" y="150850"/>
                  </a:cubicBezTo>
                  <a:cubicBezTo>
                    <a:pt x="224967" y="147675"/>
                    <a:pt x="212051" y="145503"/>
                    <a:pt x="198742" y="144583"/>
                  </a:cubicBezTo>
                  <a:cubicBezTo>
                    <a:pt x="190214" y="143992"/>
                    <a:pt x="181762" y="143960"/>
                    <a:pt x="173424" y="144348"/>
                  </a:cubicBezTo>
                  <a:cubicBezTo>
                    <a:pt x="177126" y="132403"/>
                    <a:pt x="182035" y="120643"/>
                    <a:pt x="188321" y="109264"/>
                  </a:cubicBezTo>
                  <a:cubicBezTo>
                    <a:pt x="218141" y="55238"/>
                    <a:pt x="270776" y="21818"/>
                    <a:pt x="327583" y="14274"/>
                  </a:cubicBezTo>
                  <a:cubicBezTo>
                    <a:pt x="315061" y="23590"/>
                    <a:pt x="303466" y="34226"/>
                    <a:pt x="293141" y="46126"/>
                  </a:cubicBezTo>
                  <a:cubicBezTo>
                    <a:pt x="313118" y="31578"/>
                    <a:pt x="335381" y="20288"/>
                    <a:pt x="359035" y="12757"/>
                  </a:cubicBezTo>
                  <a:cubicBezTo>
                    <a:pt x="369157" y="9531"/>
                    <a:pt x="379545" y="7067"/>
                    <a:pt x="390112" y="5276"/>
                  </a:cubicBezTo>
                  <a:cubicBezTo>
                    <a:pt x="421004" y="0"/>
                    <a:pt x="453466" y="914"/>
                    <a:pt x="485787" y="9213"/>
                  </a:cubicBezTo>
                  <a:cubicBezTo>
                    <a:pt x="568725" y="30499"/>
                    <a:pt x="629392" y="94411"/>
                    <a:pt x="650468" y="171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92" name="Google Shape;792;p32"/>
            <p:cNvSpPr/>
            <p:nvPr/>
          </p:nvSpPr>
          <p:spPr>
            <a:xfrm>
              <a:off x="774248" y="386147"/>
              <a:ext cx="650900" cy="692663"/>
            </a:xfrm>
            <a:custGeom>
              <a:rect b="b" l="l" r="r" t="t"/>
              <a:pathLst>
                <a:path extrusionOk="0" h="923550" w="867867">
                  <a:moveTo>
                    <a:pt x="394042" y="31140"/>
                  </a:moveTo>
                  <a:cubicBezTo>
                    <a:pt x="320700" y="16471"/>
                    <a:pt x="243217" y="49879"/>
                    <a:pt x="205149" y="118846"/>
                  </a:cubicBezTo>
                  <a:cubicBezTo>
                    <a:pt x="193884" y="139236"/>
                    <a:pt x="187204" y="160889"/>
                    <a:pt x="184550" y="182676"/>
                  </a:cubicBezTo>
                  <a:cubicBezTo>
                    <a:pt x="87712" y="198666"/>
                    <a:pt x="10877" y="279323"/>
                    <a:pt x="3797" y="381514"/>
                  </a:cubicBezTo>
                  <a:cubicBezTo>
                    <a:pt x="0" y="436486"/>
                    <a:pt x="17151" y="488010"/>
                    <a:pt x="48329" y="528497"/>
                  </a:cubicBezTo>
                  <a:cubicBezTo>
                    <a:pt x="13430" y="592702"/>
                    <a:pt x="20999" y="674573"/>
                    <a:pt x="73037" y="731570"/>
                  </a:cubicBezTo>
                  <a:cubicBezTo>
                    <a:pt x="101511" y="762755"/>
                    <a:pt x="138620" y="781284"/>
                    <a:pt x="177361" y="786999"/>
                  </a:cubicBezTo>
                  <a:cubicBezTo>
                    <a:pt x="201047" y="834383"/>
                    <a:pt x="242030" y="873271"/>
                    <a:pt x="295611" y="893190"/>
                  </a:cubicBezTo>
                  <a:cubicBezTo>
                    <a:pt x="346335" y="912050"/>
                    <a:pt x="399580" y="910615"/>
                    <a:pt x="446595" y="893102"/>
                  </a:cubicBezTo>
                  <a:cubicBezTo>
                    <a:pt x="485495" y="915689"/>
                    <a:pt x="532949" y="923550"/>
                    <a:pt x="579894" y="911199"/>
                  </a:cubicBezTo>
                  <a:cubicBezTo>
                    <a:pt x="638390" y="895800"/>
                    <a:pt x="682237" y="852754"/>
                    <a:pt x="701135" y="799788"/>
                  </a:cubicBezTo>
                  <a:cubicBezTo>
                    <a:pt x="800030" y="771791"/>
                    <a:pt x="867867" y="676357"/>
                    <a:pt x="857611" y="570439"/>
                  </a:cubicBezTo>
                  <a:cubicBezTo>
                    <a:pt x="854087" y="534047"/>
                    <a:pt x="841705" y="500678"/>
                    <a:pt x="822883" y="472160"/>
                  </a:cubicBezTo>
                  <a:cubicBezTo>
                    <a:pt x="858164" y="412184"/>
                    <a:pt x="855884" y="334352"/>
                    <a:pt x="811034" y="275653"/>
                  </a:cubicBezTo>
                  <a:cubicBezTo>
                    <a:pt x="784866" y="241407"/>
                    <a:pt x="748595" y="219443"/>
                    <a:pt x="709599" y="210705"/>
                  </a:cubicBezTo>
                  <a:cubicBezTo>
                    <a:pt x="704132" y="119240"/>
                    <a:pt x="640626" y="37744"/>
                    <a:pt x="547103" y="13741"/>
                  </a:cubicBezTo>
                  <a:cubicBezTo>
                    <a:pt x="493541" y="0"/>
                    <a:pt x="439591" y="7632"/>
                    <a:pt x="394042" y="31140"/>
                  </a:cubicBezTo>
                  <a:close/>
                  <a:moveTo>
                    <a:pt x="522033" y="44888"/>
                  </a:moveTo>
                  <a:cubicBezTo>
                    <a:pt x="604970" y="66179"/>
                    <a:pt x="665638" y="130086"/>
                    <a:pt x="686714" y="207162"/>
                  </a:cubicBezTo>
                  <a:cubicBezTo>
                    <a:pt x="687787" y="211074"/>
                    <a:pt x="688733" y="215023"/>
                    <a:pt x="689603" y="218998"/>
                  </a:cubicBezTo>
                  <a:cubicBezTo>
                    <a:pt x="696252" y="249637"/>
                    <a:pt x="696760" y="282041"/>
                    <a:pt x="689990" y="314496"/>
                  </a:cubicBezTo>
                  <a:cubicBezTo>
                    <a:pt x="695369" y="302793"/>
                    <a:pt x="699846" y="290480"/>
                    <a:pt x="703154" y="277558"/>
                  </a:cubicBezTo>
                  <a:cubicBezTo>
                    <a:pt x="707485" y="260680"/>
                    <a:pt x="709650" y="243770"/>
                    <a:pt x="709923" y="227088"/>
                  </a:cubicBezTo>
                  <a:cubicBezTo>
                    <a:pt x="736390" y="239433"/>
                    <a:pt x="760374" y="258127"/>
                    <a:pt x="779335" y="282930"/>
                  </a:cubicBezTo>
                  <a:cubicBezTo>
                    <a:pt x="817879" y="333387"/>
                    <a:pt x="826769" y="397160"/>
                    <a:pt x="808875" y="453389"/>
                  </a:cubicBezTo>
                  <a:cubicBezTo>
                    <a:pt x="785152" y="424738"/>
                    <a:pt x="754379" y="402374"/>
                    <a:pt x="719410" y="388950"/>
                  </a:cubicBezTo>
                  <a:cubicBezTo>
                    <a:pt x="752906" y="411549"/>
                    <a:pt x="780262" y="442849"/>
                    <a:pt x="798112" y="479932"/>
                  </a:cubicBezTo>
                  <a:cubicBezTo>
                    <a:pt x="800747" y="485419"/>
                    <a:pt x="803179" y="491020"/>
                    <a:pt x="805395" y="496754"/>
                  </a:cubicBezTo>
                  <a:cubicBezTo>
                    <a:pt x="812742" y="515816"/>
                    <a:pt x="817721" y="536155"/>
                    <a:pt x="819784" y="557485"/>
                  </a:cubicBezTo>
                  <a:cubicBezTo>
                    <a:pt x="828700" y="649477"/>
                    <a:pt x="782091" y="734040"/>
                    <a:pt x="707339" y="777995"/>
                  </a:cubicBezTo>
                  <a:cubicBezTo>
                    <a:pt x="697617" y="783710"/>
                    <a:pt x="687419" y="788720"/>
                    <a:pt x="676802" y="792994"/>
                  </a:cubicBezTo>
                  <a:cubicBezTo>
                    <a:pt x="660025" y="799744"/>
                    <a:pt x="642194" y="804614"/>
                    <a:pt x="623569" y="807275"/>
                  </a:cubicBezTo>
                  <a:cubicBezTo>
                    <a:pt x="636409" y="808342"/>
                    <a:pt x="649509" y="808348"/>
                    <a:pt x="662787" y="807065"/>
                  </a:cubicBezTo>
                  <a:cubicBezTo>
                    <a:pt x="664870" y="806862"/>
                    <a:pt x="666921" y="806564"/>
                    <a:pt x="668985" y="806303"/>
                  </a:cubicBezTo>
                  <a:cubicBezTo>
                    <a:pt x="644563" y="844276"/>
                    <a:pt x="606450" y="873588"/>
                    <a:pt x="559339" y="885983"/>
                  </a:cubicBezTo>
                  <a:cubicBezTo>
                    <a:pt x="526802" y="894549"/>
                    <a:pt x="494017" y="893940"/>
                    <a:pt x="463676" y="885844"/>
                  </a:cubicBezTo>
                  <a:cubicBezTo>
                    <a:pt x="483908" y="876280"/>
                    <a:pt x="502729" y="863707"/>
                    <a:pt x="519252" y="848264"/>
                  </a:cubicBezTo>
                  <a:cubicBezTo>
                    <a:pt x="494163" y="862780"/>
                    <a:pt x="466432" y="872534"/>
                    <a:pt x="437572" y="876827"/>
                  </a:cubicBezTo>
                  <a:cubicBezTo>
                    <a:pt x="433412" y="877442"/>
                    <a:pt x="429240" y="877944"/>
                    <a:pt x="425049" y="878331"/>
                  </a:cubicBezTo>
                  <a:cubicBezTo>
                    <a:pt x="391744" y="881424"/>
                    <a:pt x="357250" y="877271"/>
                    <a:pt x="323799" y="864838"/>
                  </a:cubicBezTo>
                  <a:cubicBezTo>
                    <a:pt x="281171" y="848988"/>
                    <a:pt x="246068" y="821816"/>
                    <a:pt x="220567" y="788022"/>
                  </a:cubicBezTo>
                  <a:cubicBezTo>
                    <a:pt x="218687" y="785539"/>
                    <a:pt x="216871" y="783012"/>
                    <a:pt x="215106" y="780459"/>
                  </a:cubicBezTo>
                  <a:cubicBezTo>
                    <a:pt x="175583" y="723449"/>
                    <a:pt x="162363" y="649503"/>
                    <a:pt x="184956" y="579151"/>
                  </a:cubicBezTo>
                  <a:cubicBezTo>
                    <a:pt x="178371" y="590232"/>
                    <a:pt x="172650" y="602005"/>
                    <a:pt x="167989" y="614508"/>
                  </a:cubicBezTo>
                  <a:cubicBezTo>
                    <a:pt x="148875" y="665930"/>
                    <a:pt x="150564" y="719975"/>
                    <a:pt x="168770" y="767467"/>
                  </a:cubicBezTo>
                  <a:cubicBezTo>
                    <a:pt x="144843" y="757288"/>
                    <a:pt x="122656" y="741997"/>
                    <a:pt x="103981" y="721550"/>
                  </a:cubicBezTo>
                  <a:cubicBezTo>
                    <a:pt x="58775" y="672039"/>
                    <a:pt x="45224" y="604856"/>
                    <a:pt x="62077" y="544734"/>
                  </a:cubicBezTo>
                  <a:cubicBezTo>
                    <a:pt x="76149" y="559714"/>
                    <a:pt x="92284" y="572769"/>
                    <a:pt x="110166" y="583304"/>
                  </a:cubicBezTo>
                  <a:cubicBezTo>
                    <a:pt x="93275" y="567270"/>
                    <a:pt x="78911" y="548684"/>
                    <a:pt x="67532" y="528281"/>
                  </a:cubicBezTo>
                  <a:cubicBezTo>
                    <a:pt x="64458" y="522770"/>
                    <a:pt x="61569" y="517143"/>
                    <a:pt x="58940" y="511378"/>
                  </a:cubicBezTo>
                  <a:cubicBezTo>
                    <a:pt x="43668" y="477748"/>
                    <a:pt x="36245" y="439959"/>
                    <a:pt x="38976" y="400526"/>
                  </a:cubicBezTo>
                  <a:cubicBezTo>
                    <a:pt x="45269" y="309486"/>
                    <a:pt x="103771" y="234575"/>
                    <a:pt x="183184" y="202838"/>
                  </a:cubicBezTo>
                  <a:cubicBezTo>
                    <a:pt x="190493" y="199917"/>
                    <a:pt x="197961" y="197338"/>
                    <a:pt x="205593" y="195173"/>
                  </a:cubicBezTo>
                  <a:cubicBezTo>
                    <a:pt x="227253" y="189033"/>
                    <a:pt x="250132" y="185959"/>
                    <a:pt x="273697" y="186524"/>
                  </a:cubicBezTo>
                  <a:cubicBezTo>
                    <a:pt x="261213" y="183349"/>
                    <a:pt x="248297" y="181178"/>
                    <a:pt x="234988" y="180257"/>
                  </a:cubicBezTo>
                  <a:cubicBezTo>
                    <a:pt x="226460" y="179666"/>
                    <a:pt x="218014" y="179635"/>
                    <a:pt x="209670" y="180022"/>
                  </a:cubicBezTo>
                  <a:cubicBezTo>
                    <a:pt x="213379" y="168078"/>
                    <a:pt x="218281" y="156317"/>
                    <a:pt x="224567" y="144938"/>
                  </a:cubicBezTo>
                  <a:cubicBezTo>
                    <a:pt x="254393" y="90919"/>
                    <a:pt x="307022" y="57492"/>
                    <a:pt x="363829" y="49949"/>
                  </a:cubicBezTo>
                  <a:cubicBezTo>
                    <a:pt x="351307" y="59270"/>
                    <a:pt x="339712" y="69900"/>
                    <a:pt x="329387" y="81800"/>
                  </a:cubicBezTo>
                  <a:cubicBezTo>
                    <a:pt x="349364" y="67252"/>
                    <a:pt x="371627" y="55962"/>
                    <a:pt x="395281" y="48431"/>
                  </a:cubicBezTo>
                  <a:cubicBezTo>
                    <a:pt x="405403" y="45205"/>
                    <a:pt x="415797" y="42748"/>
                    <a:pt x="426358" y="40951"/>
                  </a:cubicBezTo>
                  <a:cubicBezTo>
                    <a:pt x="457250" y="35674"/>
                    <a:pt x="489712" y="36588"/>
                    <a:pt x="522033" y="44888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93" name="Google Shape;793;p32"/>
            <p:cNvSpPr/>
            <p:nvPr/>
          </p:nvSpPr>
          <p:spPr>
            <a:xfrm>
              <a:off x="1003924" y="611328"/>
              <a:ext cx="220556" cy="239596"/>
            </a:xfrm>
            <a:custGeom>
              <a:rect b="b" l="l" r="r" t="t"/>
              <a:pathLst>
                <a:path extrusionOk="0" h="319462" w="294074">
                  <a:moveTo>
                    <a:pt x="121843" y="0"/>
                  </a:moveTo>
                  <a:cubicBezTo>
                    <a:pt x="132537" y="20720"/>
                    <a:pt x="134689" y="44805"/>
                    <a:pt x="128149" y="66954"/>
                  </a:cubicBezTo>
                  <a:cubicBezTo>
                    <a:pt x="126593" y="72231"/>
                    <a:pt x="124510" y="77381"/>
                    <a:pt x="121951" y="82365"/>
                  </a:cubicBezTo>
                  <a:cubicBezTo>
                    <a:pt x="118281" y="89547"/>
                    <a:pt x="113633" y="96373"/>
                    <a:pt x="107886" y="102590"/>
                  </a:cubicBezTo>
                  <a:cubicBezTo>
                    <a:pt x="93186" y="118478"/>
                    <a:pt x="74085" y="127844"/>
                    <a:pt x="54190" y="130606"/>
                  </a:cubicBezTo>
                  <a:cubicBezTo>
                    <a:pt x="36963" y="133000"/>
                    <a:pt x="19164" y="130384"/>
                    <a:pt x="3079" y="122732"/>
                  </a:cubicBezTo>
                  <a:cubicBezTo>
                    <a:pt x="2051" y="122885"/>
                    <a:pt x="1028" y="123056"/>
                    <a:pt x="0" y="123247"/>
                  </a:cubicBezTo>
                  <a:cubicBezTo>
                    <a:pt x="1130" y="124186"/>
                    <a:pt x="2273" y="125101"/>
                    <a:pt x="3435" y="125977"/>
                  </a:cubicBezTo>
                  <a:cubicBezTo>
                    <a:pt x="17297" y="136486"/>
                    <a:pt x="33515" y="142246"/>
                    <a:pt x="49949" y="143357"/>
                  </a:cubicBezTo>
                  <a:cubicBezTo>
                    <a:pt x="61912" y="152165"/>
                    <a:pt x="71894" y="164001"/>
                    <a:pt x="78486" y="178473"/>
                  </a:cubicBezTo>
                  <a:cubicBezTo>
                    <a:pt x="85172" y="193166"/>
                    <a:pt x="87572" y="208718"/>
                    <a:pt x="86239" y="223710"/>
                  </a:cubicBezTo>
                  <a:cubicBezTo>
                    <a:pt x="62528" y="234061"/>
                    <a:pt x="43891" y="254787"/>
                    <a:pt x="36931" y="281019"/>
                  </a:cubicBezTo>
                  <a:cubicBezTo>
                    <a:pt x="47066" y="262166"/>
                    <a:pt x="63652" y="247669"/>
                    <a:pt x="83299" y="239902"/>
                  </a:cubicBezTo>
                  <a:cubicBezTo>
                    <a:pt x="88271" y="237940"/>
                    <a:pt x="93433" y="236423"/>
                    <a:pt x="98742" y="235369"/>
                  </a:cubicBezTo>
                  <a:cubicBezTo>
                    <a:pt x="108591" y="233406"/>
                    <a:pt x="118929" y="233013"/>
                    <a:pt x="129438" y="234556"/>
                  </a:cubicBezTo>
                  <a:cubicBezTo>
                    <a:pt x="143878" y="236683"/>
                    <a:pt x="156972" y="242182"/>
                    <a:pt x="168148" y="250056"/>
                  </a:cubicBezTo>
                  <a:cubicBezTo>
                    <a:pt x="173583" y="253885"/>
                    <a:pt x="178581" y="258254"/>
                    <a:pt x="183013" y="263131"/>
                  </a:cubicBezTo>
                  <a:cubicBezTo>
                    <a:pt x="196805" y="278345"/>
                    <a:pt x="205365" y="298138"/>
                    <a:pt x="206362" y="319462"/>
                  </a:cubicBezTo>
                  <a:cubicBezTo>
                    <a:pt x="206565" y="318344"/>
                    <a:pt x="206768" y="317233"/>
                    <a:pt x="206940" y="316102"/>
                  </a:cubicBezTo>
                  <a:cubicBezTo>
                    <a:pt x="210775" y="290004"/>
                    <a:pt x="202571" y="264922"/>
                    <a:pt x="186537" y="246437"/>
                  </a:cubicBezTo>
                  <a:cubicBezTo>
                    <a:pt x="187363" y="243839"/>
                    <a:pt x="188271" y="241242"/>
                    <a:pt x="189344" y="238671"/>
                  </a:cubicBezTo>
                  <a:cubicBezTo>
                    <a:pt x="197091" y="220135"/>
                    <a:pt x="210356" y="205625"/>
                    <a:pt x="226383" y="196087"/>
                  </a:cubicBezTo>
                  <a:cubicBezTo>
                    <a:pt x="245427" y="209861"/>
                    <a:pt x="269817" y="215785"/>
                    <a:pt x="294074" y="211016"/>
                  </a:cubicBezTo>
                  <a:cubicBezTo>
                    <a:pt x="273856" y="210210"/>
                    <a:pt x="254622" y="202545"/>
                    <a:pt x="239401" y="189680"/>
                  </a:cubicBezTo>
                  <a:cubicBezTo>
                    <a:pt x="236061" y="186848"/>
                    <a:pt x="232905" y="183749"/>
                    <a:pt x="229984" y="180422"/>
                  </a:cubicBezTo>
                  <a:cubicBezTo>
                    <a:pt x="221976" y="171335"/>
                    <a:pt x="215652" y="160515"/>
                    <a:pt x="211747" y="148240"/>
                  </a:cubicBezTo>
                  <a:cubicBezTo>
                    <a:pt x="206521" y="131794"/>
                    <a:pt x="206286" y="114966"/>
                    <a:pt x="210146" y="99364"/>
                  </a:cubicBezTo>
                  <a:cubicBezTo>
                    <a:pt x="211569" y="93605"/>
                    <a:pt x="213550" y="88011"/>
                    <a:pt x="216071" y="82664"/>
                  </a:cubicBezTo>
                  <a:cubicBezTo>
                    <a:pt x="224040" y="65697"/>
                    <a:pt x="237236" y="51231"/>
                    <a:pt x="254342" y="41878"/>
                  </a:cubicBezTo>
                  <a:cubicBezTo>
                    <a:pt x="253257" y="42176"/>
                    <a:pt x="252164" y="42481"/>
                    <a:pt x="251066" y="42824"/>
                  </a:cubicBezTo>
                  <a:cubicBezTo>
                    <a:pt x="227780" y="50234"/>
                    <a:pt x="209823" y="66522"/>
                    <a:pt x="199682" y="86766"/>
                  </a:cubicBezTo>
                  <a:cubicBezTo>
                    <a:pt x="189401" y="88366"/>
                    <a:pt x="178695" y="88271"/>
                    <a:pt x="167900" y="86086"/>
                  </a:cubicBezTo>
                  <a:cubicBezTo>
                    <a:pt x="158026" y="84086"/>
                    <a:pt x="148901" y="80479"/>
                    <a:pt x="140633" y="75685"/>
                  </a:cubicBezTo>
                  <a:cubicBezTo>
                    <a:pt x="146481" y="49523"/>
                    <a:pt x="140150" y="21285"/>
                    <a:pt x="121843" y="0"/>
                  </a:cubicBezTo>
                  <a:close/>
                  <a:moveTo>
                    <a:pt x="135147" y="92170"/>
                  </a:moveTo>
                  <a:cubicBezTo>
                    <a:pt x="143471" y="97205"/>
                    <a:pt x="152774" y="100920"/>
                    <a:pt x="162845" y="102965"/>
                  </a:cubicBezTo>
                  <a:cubicBezTo>
                    <a:pt x="173177" y="105067"/>
                    <a:pt x="183451" y="105213"/>
                    <a:pt x="193300" y="103695"/>
                  </a:cubicBezTo>
                  <a:cubicBezTo>
                    <a:pt x="189255" y="119081"/>
                    <a:pt x="189369" y="135750"/>
                    <a:pt x="194538" y="152031"/>
                  </a:cubicBezTo>
                  <a:cubicBezTo>
                    <a:pt x="198774" y="165334"/>
                    <a:pt x="205898" y="176904"/>
                    <a:pt x="215023" y="186270"/>
                  </a:cubicBezTo>
                  <a:cubicBezTo>
                    <a:pt x="197072" y="195262"/>
                    <a:pt x="182118" y="210464"/>
                    <a:pt x="173774" y="230428"/>
                  </a:cubicBezTo>
                  <a:cubicBezTo>
                    <a:pt x="173342" y="231451"/>
                    <a:pt x="172954" y="232473"/>
                    <a:pt x="172567" y="233502"/>
                  </a:cubicBezTo>
                  <a:cubicBezTo>
                    <a:pt x="161448" y="225272"/>
                    <a:pt x="148209" y="219576"/>
                    <a:pt x="133572" y="217430"/>
                  </a:cubicBezTo>
                  <a:cubicBezTo>
                    <a:pt x="122878" y="215855"/>
                    <a:pt x="112356" y="216312"/>
                    <a:pt x="102381" y="218497"/>
                  </a:cubicBezTo>
                  <a:cubicBezTo>
                    <a:pt x="104120" y="203346"/>
                    <a:pt x="101898" y="187540"/>
                    <a:pt x="95116" y="172656"/>
                  </a:cubicBezTo>
                  <a:cubicBezTo>
                    <a:pt x="89547" y="160445"/>
                    <a:pt x="81508" y="150164"/>
                    <a:pt x="71862" y="142087"/>
                  </a:cubicBezTo>
                  <a:cubicBezTo>
                    <a:pt x="89611" y="138779"/>
                    <a:pt x="106483" y="129940"/>
                    <a:pt x="119691" y="115677"/>
                  </a:cubicBezTo>
                  <a:cubicBezTo>
                    <a:pt x="126282" y="108546"/>
                    <a:pt x="131375" y="100577"/>
                    <a:pt x="135147" y="92170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94" name="Google Shape;794;p32"/>
            <p:cNvSpPr/>
            <p:nvPr/>
          </p:nvSpPr>
          <p:spPr>
            <a:xfrm>
              <a:off x="1335623" y="796283"/>
              <a:ext cx="141808" cy="208821"/>
            </a:xfrm>
            <a:custGeom>
              <a:rect b="b" l="l" r="r" t="t"/>
              <a:pathLst>
                <a:path extrusionOk="0" h="278428" w="189077">
                  <a:moveTo>
                    <a:pt x="163664" y="57835"/>
                  </a:moveTo>
                  <a:cubicBezTo>
                    <a:pt x="161690" y="37439"/>
                    <a:pt x="156749" y="18040"/>
                    <a:pt x="149371" y="0"/>
                  </a:cubicBezTo>
                  <a:cubicBezTo>
                    <a:pt x="165798" y="23977"/>
                    <a:pt x="176599" y="52317"/>
                    <a:pt x="179603" y="83299"/>
                  </a:cubicBezTo>
                  <a:cubicBezTo>
                    <a:pt x="189077" y="181101"/>
                    <a:pt x="117475" y="268071"/>
                    <a:pt x="19665" y="277552"/>
                  </a:cubicBezTo>
                  <a:cubicBezTo>
                    <a:pt x="13049" y="278193"/>
                    <a:pt x="6496" y="278428"/>
                    <a:pt x="0" y="278345"/>
                  </a:cubicBezTo>
                  <a:cubicBezTo>
                    <a:pt x="101936" y="258108"/>
                    <a:pt x="173901" y="163468"/>
                    <a:pt x="163664" y="57835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95" name="Google Shape;795;p32"/>
            <p:cNvSpPr/>
            <p:nvPr/>
          </p:nvSpPr>
          <p:spPr>
            <a:xfrm>
              <a:off x="724806" y="515997"/>
              <a:ext cx="126425" cy="195462"/>
            </a:xfrm>
            <a:custGeom>
              <a:rect b="b" l="l" r="r" t="t"/>
              <a:pathLst>
                <a:path extrusionOk="0" h="260616" w="168567">
                  <a:moveTo>
                    <a:pt x="28460" y="208400"/>
                  </a:moveTo>
                  <a:cubicBezTo>
                    <a:pt x="31140" y="226949"/>
                    <a:pt x="36480" y="244449"/>
                    <a:pt x="43986" y="260616"/>
                  </a:cubicBezTo>
                  <a:cubicBezTo>
                    <a:pt x="27952" y="239414"/>
                    <a:pt x="16878" y="213988"/>
                    <a:pt x="12814" y="185813"/>
                  </a:cubicBezTo>
                  <a:cubicBezTo>
                    <a:pt x="0" y="96888"/>
                    <a:pt x="61690" y="14395"/>
                    <a:pt x="150615" y="1568"/>
                  </a:cubicBezTo>
                  <a:cubicBezTo>
                    <a:pt x="156635" y="698"/>
                    <a:pt x="162623" y="203"/>
                    <a:pt x="168567" y="0"/>
                  </a:cubicBezTo>
                  <a:cubicBezTo>
                    <a:pt x="76314" y="22834"/>
                    <a:pt x="14605" y="112350"/>
                    <a:pt x="28460" y="208400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96" name="Google Shape;796;p32"/>
            <p:cNvSpPr/>
            <p:nvPr/>
          </p:nvSpPr>
          <p:spPr>
            <a:xfrm>
              <a:off x="1201249" y="378439"/>
              <a:ext cx="131697" cy="145175"/>
            </a:xfrm>
            <a:custGeom>
              <a:rect b="b" l="l" r="r" t="t"/>
              <a:pathLst>
                <a:path extrusionOk="0" h="193567" w="175596">
                  <a:moveTo>
                    <a:pt x="164223" y="139407"/>
                  </a:moveTo>
                  <a:cubicBezTo>
                    <a:pt x="156743" y="62255"/>
                    <a:pt x="88131" y="5772"/>
                    <a:pt x="10979" y="13246"/>
                  </a:cubicBezTo>
                  <a:cubicBezTo>
                    <a:pt x="7277" y="13601"/>
                    <a:pt x="3625" y="14147"/>
                    <a:pt x="0" y="14789"/>
                  </a:cubicBezTo>
                  <a:cubicBezTo>
                    <a:pt x="10572" y="10706"/>
                    <a:pt x="21856" y="7950"/>
                    <a:pt x="33686" y="6800"/>
                  </a:cubicBezTo>
                  <a:cubicBezTo>
                    <a:pt x="103873" y="0"/>
                    <a:pt x="166293" y="51390"/>
                    <a:pt x="173094" y="121583"/>
                  </a:cubicBezTo>
                  <a:cubicBezTo>
                    <a:pt x="175596" y="147434"/>
                    <a:pt x="170186" y="172218"/>
                    <a:pt x="158870" y="193567"/>
                  </a:cubicBezTo>
                  <a:cubicBezTo>
                    <a:pt x="164033" y="176529"/>
                    <a:pt x="166039" y="158229"/>
                    <a:pt x="164223" y="139407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</p:grpSp>
      <p:grpSp>
        <p:nvGrpSpPr>
          <p:cNvPr id="797" name="Google Shape;797;p32"/>
          <p:cNvGrpSpPr/>
          <p:nvPr/>
        </p:nvGrpSpPr>
        <p:grpSpPr>
          <a:xfrm rot="-5400000">
            <a:off x="8504800" y="4309156"/>
            <a:ext cx="599627" cy="617078"/>
            <a:chOff x="561270" y="378439"/>
            <a:chExt cx="916161" cy="942824"/>
          </a:xfrm>
        </p:grpSpPr>
        <p:sp>
          <p:nvSpPr>
            <p:cNvPr id="798" name="Google Shape;798;p32"/>
            <p:cNvSpPr/>
            <p:nvPr/>
          </p:nvSpPr>
          <p:spPr>
            <a:xfrm>
              <a:off x="602487" y="1031889"/>
              <a:ext cx="350063" cy="289374"/>
            </a:xfrm>
            <a:custGeom>
              <a:rect b="b" l="l" r="r" t="t"/>
              <a:pathLst>
                <a:path extrusionOk="0" h="385832" w="466750">
                  <a:moveTo>
                    <a:pt x="436168" y="0"/>
                  </a:moveTo>
                  <a:lnTo>
                    <a:pt x="0" y="385832"/>
                  </a:lnTo>
                  <a:lnTo>
                    <a:pt x="466750" y="34956"/>
                  </a:ln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799" name="Google Shape;799;p32"/>
            <p:cNvSpPr/>
            <p:nvPr/>
          </p:nvSpPr>
          <p:spPr>
            <a:xfrm>
              <a:off x="755110" y="998790"/>
              <a:ext cx="129711" cy="95626"/>
            </a:xfrm>
            <a:custGeom>
              <a:rect b="b" l="l" r="r" t="t"/>
              <a:pathLst>
                <a:path extrusionOk="0" h="127501" w="172948">
                  <a:moveTo>
                    <a:pt x="151949" y="0"/>
                  </a:moveTo>
                  <a:lnTo>
                    <a:pt x="0" y="127501"/>
                  </a:lnTo>
                  <a:lnTo>
                    <a:pt x="172948" y="24002"/>
                  </a:ln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800" name="Google Shape;800;p32"/>
            <p:cNvSpPr/>
            <p:nvPr/>
          </p:nvSpPr>
          <p:spPr>
            <a:xfrm>
              <a:off x="561270" y="943793"/>
              <a:ext cx="249164" cy="200658"/>
            </a:xfrm>
            <a:custGeom>
              <a:rect b="b" l="l" r="r" t="t"/>
              <a:pathLst>
                <a:path extrusionOk="0" h="267544" w="332219">
                  <a:moveTo>
                    <a:pt x="306025" y="0"/>
                  </a:moveTo>
                  <a:lnTo>
                    <a:pt x="0" y="267544"/>
                  </a:lnTo>
                  <a:lnTo>
                    <a:pt x="332219" y="29946"/>
                  </a:ln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801" name="Google Shape;801;p32"/>
            <p:cNvSpPr/>
            <p:nvPr/>
          </p:nvSpPr>
          <p:spPr>
            <a:xfrm>
              <a:off x="801432" y="412904"/>
              <a:ext cx="594341" cy="644156"/>
            </a:xfrm>
            <a:custGeom>
              <a:rect b="b" l="l" r="r" t="t"/>
              <a:pathLst>
                <a:path extrusionOk="0" h="858875" w="792454">
                  <a:moveTo>
                    <a:pt x="650468" y="171488"/>
                  </a:moveTo>
                  <a:cubicBezTo>
                    <a:pt x="651535" y="175399"/>
                    <a:pt x="652487" y="179349"/>
                    <a:pt x="653357" y="183324"/>
                  </a:cubicBezTo>
                  <a:cubicBezTo>
                    <a:pt x="660006" y="213956"/>
                    <a:pt x="660514" y="246367"/>
                    <a:pt x="653745" y="278815"/>
                  </a:cubicBezTo>
                  <a:cubicBezTo>
                    <a:pt x="659123" y="267119"/>
                    <a:pt x="663600" y="254806"/>
                    <a:pt x="666908" y="241884"/>
                  </a:cubicBezTo>
                  <a:cubicBezTo>
                    <a:pt x="671239" y="225005"/>
                    <a:pt x="673404" y="208095"/>
                    <a:pt x="673677" y="191414"/>
                  </a:cubicBezTo>
                  <a:cubicBezTo>
                    <a:pt x="700144" y="203758"/>
                    <a:pt x="724128" y="222446"/>
                    <a:pt x="743089" y="247256"/>
                  </a:cubicBezTo>
                  <a:cubicBezTo>
                    <a:pt x="781634" y="297707"/>
                    <a:pt x="790524" y="361480"/>
                    <a:pt x="772629" y="417709"/>
                  </a:cubicBezTo>
                  <a:cubicBezTo>
                    <a:pt x="748906" y="389064"/>
                    <a:pt x="718134" y="366699"/>
                    <a:pt x="683164" y="353275"/>
                  </a:cubicBezTo>
                  <a:cubicBezTo>
                    <a:pt x="716660" y="375875"/>
                    <a:pt x="744016" y="407174"/>
                    <a:pt x="761866" y="444258"/>
                  </a:cubicBezTo>
                  <a:cubicBezTo>
                    <a:pt x="764501" y="449745"/>
                    <a:pt x="766933" y="455345"/>
                    <a:pt x="769150" y="461073"/>
                  </a:cubicBezTo>
                  <a:cubicBezTo>
                    <a:pt x="776497" y="480142"/>
                    <a:pt x="781475" y="500481"/>
                    <a:pt x="783539" y="521804"/>
                  </a:cubicBezTo>
                  <a:cubicBezTo>
                    <a:pt x="792454" y="613803"/>
                    <a:pt x="745845" y="698366"/>
                    <a:pt x="671093" y="742321"/>
                  </a:cubicBezTo>
                  <a:cubicBezTo>
                    <a:pt x="661371" y="748029"/>
                    <a:pt x="651173" y="753046"/>
                    <a:pt x="640549" y="757320"/>
                  </a:cubicBezTo>
                  <a:cubicBezTo>
                    <a:pt x="623779" y="764070"/>
                    <a:pt x="605948" y="768934"/>
                    <a:pt x="587324" y="771601"/>
                  </a:cubicBezTo>
                  <a:cubicBezTo>
                    <a:pt x="600163" y="772667"/>
                    <a:pt x="613263" y="772674"/>
                    <a:pt x="626541" y="771391"/>
                  </a:cubicBezTo>
                  <a:cubicBezTo>
                    <a:pt x="628624" y="771182"/>
                    <a:pt x="630675" y="770889"/>
                    <a:pt x="632739" y="770629"/>
                  </a:cubicBezTo>
                  <a:cubicBezTo>
                    <a:pt x="608317" y="808602"/>
                    <a:pt x="570204" y="837914"/>
                    <a:pt x="523093" y="850309"/>
                  </a:cubicBezTo>
                  <a:cubicBezTo>
                    <a:pt x="490556" y="858875"/>
                    <a:pt x="457771" y="858265"/>
                    <a:pt x="427424" y="850169"/>
                  </a:cubicBezTo>
                  <a:cubicBezTo>
                    <a:pt x="447662" y="840606"/>
                    <a:pt x="466483" y="828033"/>
                    <a:pt x="483006" y="812584"/>
                  </a:cubicBezTo>
                  <a:cubicBezTo>
                    <a:pt x="457917" y="827106"/>
                    <a:pt x="430187" y="836860"/>
                    <a:pt x="401326" y="841146"/>
                  </a:cubicBezTo>
                  <a:cubicBezTo>
                    <a:pt x="397167" y="841768"/>
                    <a:pt x="392995" y="842270"/>
                    <a:pt x="388797" y="842657"/>
                  </a:cubicBezTo>
                  <a:cubicBezTo>
                    <a:pt x="355498" y="845750"/>
                    <a:pt x="321005" y="841597"/>
                    <a:pt x="287553" y="829163"/>
                  </a:cubicBezTo>
                  <a:cubicBezTo>
                    <a:pt x="244925" y="813314"/>
                    <a:pt x="209823" y="786136"/>
                    <a:pt x="184321" y="752348"/>
                  </a:cubicBezTo>
                  <a:cubicBezTo>
                    <a:pt x="182441" y="749865"/>
                    <a:pt x="180625" y="747337"/>
                    <a:pt x="178860" y="744785"/>
                  </a:cubicBezTo>
                  <a:cubicBezTo>
                    <a:pt x="139338" y="687774"/>
                    <a:pt x="126117" y="613829"/>
                    <a:pt x="148704" y="543477"/>
                  </a:cubicBezTo>
                  <a:cubicBezTo>
                    <a:pt x="142125" y="554558"/>
                    <a:pt x="136397" y="566331"/>
                    <a:pt x="131743" y="578834"/>
                  </a:cubicBezTo>
                  <a:cubicBezTo>
                    <a:pt x="112629" y="630256"/>
                    <a:pt x="114319" y="684301"/>
                    <a:pt x="132524" y="731793"/>
                  </a:cubicBezTo>
                  <a:cubicBezTo>
                    <a:pt x="108597" y="721613"/>
                    <a:pt x="86410" y="706323"/>
                    <a:pt x="67735" y="685869"/>
                  </a:cubicBezTo>
                  <a:cubicBezTo>
                    <a:pt x="22529" y="636365"/>
                    <a:pt x="8978" y="569175"/>
                    <a:pt x="25831" y="509060"/>
                  </a:cubicBezTo>
                  <a:cubicBezTo>
                    <a:pt x="39903" y="524040"/>
                    <a:pt x="56038" y="537095"/>
                    <a:pt x="73920" y="547630"/>
                  </a:cubicBezTo>
                  <a:cubicBezTo>
                    <a:pt x="57022" y="531590"/>
                    <a:pt x="42665" y="513010"/>
                    <a:pt x="31286" y="492607"/>
                  </a:cubicBezTo>
                  <a:cubicBezTo>
                    <a:pt x="28213" y="487095"/>
                    <a:pt x="25323" y="481469"/>
                    <a:pt x="22694" y="475703"/>
                  </a:cubicBezTo>
                  <a:cubicBezTo>
                    <a:pt x="7416" y="442074"/>
                    <a:pt x="0" y="404285"/>
                    <a:pt x="2730" y="364851"/>
                  </a:cubicBezTo>
                  <a:cubicBezTo>
                    <a:pt x="9023" y="273812"/>
                    <a:pt x="67525" y="198894"/>
                    <a:pt x="146939" y="167163"/>
                  </a:cubicBezTo>
                  <a:cubicBezTo>
                    <a:pt x="154241" y="164242"/>
                    <a:pt x="161715" y="161664"/>
                    <a:pt x="169348" y="159499"/>
                  </a:cubicBezTo>
                  <a:cubicBezTo>
                    <a:pt x="191008" y="153358"/>
                    <a:pt x="213887" y="150285"/>
                    <a:pt x="237451" y="150850"/>
                  </a:cubicBezTo>
                  <a:cubicBezTo>
                    <a:pt x="224967" y="147675"/>
                    <a:pt x="212051" y="145503"/>
                    <a:pt x="198742" y="144583"/>
                  </a:cubicBezTo>
                  <a:cubicBezTo>
                    <a:pt x="190214" y="143992"/>
                    <a:pt x="181762" y="143960"/>
                    <a:pt x="173424" y="144348"/>
                  </a:cubicBezTo>
                  <a:cubicBezTo>
                    <a:pt x="177126" y="132403"/>
                    <a:pt x="182035" y="120643"/>
                    <a:pt x="188321" y="109264"/>
                  </a:cubicBezTo>
                  <a:cubicBezTo>
                    <a:pt x="218141" y="55238"/>
                    <a:pt x="270776" y="21818"/>
                    <a:pt x="327583" y="14274"/>
                  </a:cubicBezTo>
                  <a:cubicBezTo>
                    <a:pt x="315061" y="23590"/>
                    <a:pt x="303466" y="34226"/>
                    <a:pt x="293141" y="46126"/>
                  </a:cubicBezTo>
                  <a:cubicBezTo>
                    <a:pt x="313118" y="31578"/>
                    <a:pt x="335381" y="20288"/>
                    <a:pt x="359035" y="12757"/>
                  </a:cubicBezTo>
                  <a:cubicBezTo>
                    <a:pt x="369157" y="9531"/>
                    <a:pt x="379545" y="7067"/>
                    <a:pt x="390112" y="5276"/>
                  </a:cubicBezTo>
                  <a:cubicBezTo>
                    <a:pt x="421004" y="0"/>
                    <a:pt x="453466" y="914"/>
                    <a:pt x="485787" y="9213"/>
                  </a:cubicBezTo>
                  <a:cubicBezTo>
                    <a:pt x="568725" y="30499"/>
                    <a:pt x="629392" y="94411"/>
                    <a:pt x="650468" y="171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802" name="Google Shape;802;p32"/>
            <p:cNvSpPr/>
            <p:nvPr/>
          </p:nvSpPr>
          <p:spPr>
            <a:xfrm>
              <a:off x="774248" y="386147"/>
              <a:ext cx="650900" cy="692663"/>
            </a:xfrm>
            <a:custGeom>
              <a:rect b="b" l="l" r="r" t="t"/>
              <a:pathLst>
                <a:path extrusionOk="0" h="923550" w="867867">
                  <a:moveTo>
                    <a:pt x="394042" y="31140"/>
                  </a:moveTo>
                  <a:cubicBezTo>
                    <a:pt x="320700" y="16471"/>
                    <a:pt x="243217" y="49879"/>
                    <a:pt x="205149" y="118846"/>
                  </a:cubicBezTo>
                  <a:cubicBezTo>
                    <a:pt x="193884" y="139236"/>
                    <a:pt x="187204" y="160889"/>
                    <a:pt x="184550" y="182676"/>
                  </a:cubicBezTo>
                  <a:cubicBezTo>
                    <a:pt x="87712" y="198666"/>
                    <a:pt x="10877" y="279323"/>
                    <a:pt x="3797" y="381514"/>
                  </a:cubicBezTo>
                  <a:cubicBezTo>
                    <a:pt x="0" y="436486"/>
                    <a:pt x="17151" y="488010"/>
                    <a:pt x="48329" y="528497"/>
                  </a:cubicBezTo>
                  <a:cubicBezTo>
                    <a:pt x="13430" y="592702"/>
                    <a:pt x="20999" y="674573"/>
                    <a:pt x="73037" y="731570"/>
                  </a:cubicBezTo>
                  <a:cubicBezTo>
                    <a:pt x="101511" y="762755"/>
                    <a:pt x="138620" y="781284"/>
                    <a:pt x="177361" y="786999"/>
                  </a:cubicBezTo>
                  <a:cubicBezTo>
                    <a:pt x="201047" y="834383"/>
                    <a:pt x="242030" y="873271"/>
                    <a:pt x="295611" y="893190"/>
                  </a:cubicBezTo>
                  <a:cubicBezTo>
                    <a:pt x="346335" y="912050"/>
                    <a:pt x="399580" y="910615"/>
                    <a:pt x="446595" y="893102"/>
                  </a:cubicBezTo>
                  <a:cubicBezTo>
                    <a:pt x="485495" y="915689"/>
                    <a:pt x="532949" y="923550"/>
                    <a:pt x="579894" y="911199"/>
                  </a:cubicBezTo>
                  <a:cubicBezTo>
                    <a:pt x="638390" y="895800"/>
                    <a:pt x="682237" y="852754"/>
                    <a:pt x="701135" y="799788"/>
                  </a:cubicBezTo>
                  <a:cubicBezTo>
                    <a:pt x="800030" y="771791"/>
                    <a:pt x="867867" y="676357"/>
                    <a:pt x="857611" y="570439"/>
                  </a:cubicBezTo>
                  <a:cubicBezTo>
                    <a:pt x="854087" y="534047"/>
                    <a:pt x="841705" y="500678"/>
                    <a:pt x="822883" y="472160"/>
                  </a:cubicBezTo>
                  <a:cubicBezTo>
                    <a:pt x="858164" y="412184"/>
                    <a:pt x="855884" y="334352"/>
                    <a:pt x="811034" y="275653"/>
                  </a:cubicBezTo>
                  <a:cubicBezTo>
                    <a:pt x="784866" y="241407"/>
                    <a:pt x="748595" y="219443"/>
                    <a:pt x="709599" y="210705"/>
                  </a:cubicBezTo>
                  <a:cubicBezTo>
                    <a:pt x="704132" y="119240"/>
                    <a:pt x="640626" y="37744"/>
                    <a:pt x="547103" y="13741"/>
                  </a:cubicBezTo>
                  <a:cubicBezTo>
                    <a:pt x="493541" y="0"/>
                    <a:pt x="439591" y="7632"/>
                    <a:pt x="394042" y="31140"/>
                  </a:cubicBezTo>
                  <a:close/>
                  <a:moveTo>
                    <a:pt x="522033" y="44888"/>
                  </a:moveTo>
                  <a:cubicBezTo>
                    <a:pt x="604970" y="66179"/>
                    <a:pt x="665638" y="130086"/>
                    <a:pt x="686714" y="207162"/>
                  </a:cubicBezTo>
                  <a:cubicBezTo>
                    <a:pt x="687787" y="211074"/>
                    <a:pt x="688733" y="215023"/>
                    <a:pt x="689603" y="218998"/>
                  </a:cubicBezTo>
                  <a:cubicBezTo>
                    <a:pt x="696252" y="249637"/>
                    <a:pt x="696760" y="282041"/>
                    <a:pt x="689990" y="314496"/>
                  </a:cubicBezTo>
                  <a:cubicBezTo>
                    <a:pt x="695369" y="302793"/>
                    <a:pt x="699846" y="290480"/>
                    <a:pt x="703154" y="277558"/>
                  </a:cubicBezTo>
                  <a:cubicBezTo>
                    <a:pt x="707485" y="260680"/>
                    <a:pt x="709650" y="243770"/>
                    <a:pt x="709923" y="227088"/>
                  </a:cubicBezTo>
                  <a:cubicBezTo>
                    <a:pt x="736390" y="239433"/>
                    <a:pt x="760374" y="258127"/>
                    <a:pt x="779335" y="282930"/>
                  </a:cubicBezTo>
                  <a:cubicBezTo>
                    <a:pt x="817879" y="333387"/>
                    <a:pt x="826769" y="397160"/>
                    <a:pt x="808875" y="453389"/>
                  </a:cubicBezTo>
                  <a:cubicBezTo>
                    <a:pt x="785152" y="424738"/>
                    <a:pt x="754379" y="402374"/>
                    <a:pt x="719410" y="388950"/>
                  </a:cubicBezTo>
                  <a:cubicBezTo>
                    <a:pt x="752906" y="411549"/>
                    <a:pt x="780262" y="442849"/>
                    <a:pt x="798112" y="479932"/>
                  </a:cubicBezTo>
                  <a:cubicBezTo>
                    <a:pt x="800747" y="485419"/>
                    <a:pt x="803179" y="491020"/>
                    <a:pt x="805395" y="496754"/>
                  </a:cubicBezTo>
                  <a:cubicBezTo>
                    <a:pt x="812742" y="515816"/>
                    <a:pt x="817721" y="536155"/>
                    <a:pt x="819784" y="557485"/>
                  </a:cubicBezTo>
                  <a:cubicBezTo>
                    <a:pt x="828700" y="649477"/>
                    <a:pt x="782091" y="734040"/>
                    <a:pt x="707339" y="777995"/>
                  </a:cubicBezTo>
                  <a:cubicBezTo>
                    <a:pt x="697617" y="783710"/>
                    <a:pt x="687419" y="788720"/>
                    <a:pt x="676802" y="792994"/>
                  </a:cubicBezTo>
                  <a:cubicBezTo>
                    <a:pt x="660025" y="799744"/>
                    <a:pt x="642194" y="804614"/>
                    <a:pt x="623569" y="807275"/>
                  </a:cubicBezTo>
                  <a:cubicBezTo>
                    <a:pt x="636409" y="808342"/>
                    <a:pt x="649509" y="808348"/>
                    <a:pt x="662787" y="807065"/>
                  </a:cubicBezTo>
                  <a:cubicBezTo>
                    <a:pt x="664870" y="806862"/>
                    <a:pt x="666921" y="806564"/>
                    <a:pt x="668985" y="806303"/>
                  </a:cubicBezTo>
                  <a:cubicBezTo>
                    <a:pt x="644563" y="844276"/>
                    <a:pt x="606450" y="873588"/>
                    <a:pt x="559339" y="885983"/>
                  </a:cubicBezTo>
                  <a:cubicBezTo>
                    <a:pt x="526802" y="894549"/>
                    <a:pt x="494017" y="893940"/>
                    <a:pt x="463676" y="885844"/>
                  </a:cubicBezTo>
                  <a:cubicBezTo>
                    <a:pt x="483908" y="876280"/>
                    <a:pt x="502729" y="863707"/>
                    <a:pt x="519252" y="848264"/>
                  </a:cubicBezTo>
                  <a:cubicBezTo>
                    <a:pt x="494163" y="862780"/>
                    <a:pt x="466432" y="872534"/>
                    <a:pt x="437572" y="876827"/>
                  </a:cubicBezTo>
                  <a:cubicBezTo>
                    <a:pt x="433412" y="877442"/>
                    <a:pt x="429240" y="877944"/>
                    <a:pt x="425049" y="878331"/>
                  </a:cubicBezTo>
                  <a:cubicBezTo>
                    <a:pt x="391744" y="881424"/>
                    <a:pt x="357250" y="877271"/>
                    <a:pt x="323799" y="864838"/>
                  </a:cubicBezTo>
                  <a:cubicBezTo>
                    <a:pt x="281171" y="848988"/>
                    <a:pt x="246068" y="821816"/>
                    <a:pt x="220567" y="788022"/>
                  </a:cubicBezTo>
                  <a:cubicBezTo>
                    <a:pt x="218687" y="785539"/>
                    <a:pt x="216871" y="783012"/>
                    <a:pt x="215106" y="780459"/>
                  </a:cubicBezTo>
                  <a:cubicBezTo>
                    <a:pt x="175583" y="723449"/>
                    <a:pt x="162363" y="649503"/>
                    <a:pt x="184956" y="579151"/>
                  </a:cubicBezTo>
                  <a:cubicBezTo>
                    <a:pt x="178371" y="590232"/>
                    <a:pt x="172650" y="602005"/>
                    <a:pt x="167989" y="614508"/>
                  </a:cubicBezTo>
                  <a:cubicBezTo>
                    <a:pt x="148875" y="665930"/>
                    <a:pt x="150564" y="719975"/>
                    <a:pt x="168770" y="767467"/>
                  </a:cubicBezTo>
                  <a:cubicBezTo>
                    <a:pt x="144843" y="757288"/>
                    <a:pt x="122656" y="741997"/>
                    <a:pt x="103981" y="721550"/>
                  </a:cubicBezTo>
                  <a:cubicBezTo>
                    <a:pt x="58775" y="672039"/>
                    <a:pt x="45224" y="604856"/>
                    <a:pt x="62077" y="544734"/>
                  </a:cubicBezTo>
                  <a:cubicBezTo>
                    <a:pt x="76149" y="559714"/>
                    <a:pt x="92284" y="572769"/>
                    <a:pt x="110166" y="583304"/>
                  </a:cubicBezTo>
                  <a:cubicBezTo>
                    <a:pt x="93275" y="567270"/>
                    <a:pt x="78911" y="548684"/>
                    <a:pt x="67532" y="528281"/>
                  </a:cubicBezTo>
                  <a:cubicBezTo>
                    <a:pt x="64458" y="522770"/>
                    <a:pt x="61569" y="517143"/>
                    <a:pt x="58940" y="511378"/>
                  </a:cubicBezTo>
                  <a:cubicBezTo>
                    <a:pt x="43668" y="477748"/>
                    <a:pt x="36245" y="439959"/>
                    <a:pt x="38976" y="400526"/>
                  </a:cubicBezTo>
                  <a:cubicBezTo>
                    <a:pt x="45269" y="309486"/>
                    <a:pt x="103771" y="234575"/>
                    <a:pt x="183184" y="202838"/>
                  </a:cubicBezTo>
                  <a:cubicBezTo>
                    <a:pt x="190493" y="199917"/>
                    <a:pt x="197961" y="197338"/>
                    <a:pt x="205593" y="195173"/>
                  </a:cubicBezTo>
                  <a:cubicBezTo>
                    <a:pt x="227253" y="189033"/>
                    <a:pt x="250132" y="185959"/>
                    <a:pt x="273697" y="186524"/>
                  </a:cubicBezTo>
                  <a:cubicBezTo>
                    <a:pt x="261213" y="183349"/>
                    <a:pt x="248297" y="181178"/>
                    <a:pt x="234988" y="180257"/>
                  </a:cubicBezTo>
                  <a:cubicBezTo>
                    <a:pt x="226460" y="179666"/>
                    <a:pt x="218014" y="179635"/>
                    <a:pt x="209670" y="180022"/>
                  </a:cubicBezTo>
                  <a:cubicBezTo>
                    <a:pt x="213379" y="168078"/>
                    <a:pt x="218281" y="156317"/>
                    <a:pt x="224567" y="144938"/>
                  </a:cubicBezTo>
                  <a:cubicBezTo>
                    <a:pt x="254393" y="90919"/>
                    <a:pt x="307022" y="57492"/>
                    <a:pt x="363829" y="49949"/>
                  </a:cubicBezTo>
                  <a:cubicBezTo>
                    <a:pt x="351307" y="59270"/>
                    <a:pt x="339712" y="69900"/>
                    <a:pt x="329387" y="81800"/>
                  </a:cubicBezTo>
                  <a:cubicBezTo>
                    <a:pt x="349364" y="67252"/>
                    <a:pt x="371627" y="55962"/>
                    <a:pt x="395281" y="48431"/>
                  </a:cubicBezTo>
                  <a:cubicBezTo>
                    <a:pt x="405403" y="45205"/>
                    <a:pt x="415797" y="42748"/>
                    <a:pt x="426358" y="40951"/>
                  </a:cubicBezTo>
                  <a:cubicBezTo>
                    <a:pt x="457250" y="35674"/>
                    <a:pt x="489712" y="36588"/>
                    <a:pt x="522033" y="44888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803" name="Google Shape;803;p32"/>
            <p:cNvSpPr/>
            <p:nvPr/>
          </p:nvSpPr>
          <p:spPr>
            <a:xfrm>
              <a:off x="1003924" y="611328"/>
              <a:ext cx="220556" cy="239596"/>
            </a:xfrm>
            <a:custGeom>
              <a:rect b="b" l="l" r="r" t="t"/>
              <a:pathLst>
                <a:path extrusionOk="0" h="319462" w="294074">
                  <a:moveTo>
                    <a:pt x="121843" y="0"/>
                  </a:moveTo>
                  <a:cubicBezTo>
                    <a:pt x="132537" y="20720"/>
                    <a:pt x="134689" y="44805"/>
                    <a:pt x="128149" y="66954"/>
                  </a:cubicBezTo>
                  <a:cubicBezTo>
                    <a:pt x="126593" y="72231"/>
                    <a:pt x="124510" y="77381"/>
                    <a:pt x="121951" y="82365"/>
                  </a:cubicBezTo>
                  <a:cubicBezTo>
                    <a:pt x="118281" y="89547"/>
                    <a:pt x="113633" y="96373"/>
                    <a:pt x="107886" y="102590"/>
                  </a:cubicBezTo>
                  <a:cubicBezTo>
                    <a:pt x="93186" y="118478"/>
                    <a:pt x="74085" y="127844"/>
                    <a:pt x="54190" y="130606"/>
                  </a:cubicBezTo>
                  <a:cubicBezTo>
                    <a:pt x="36963" y="133000"/>
                    <a:pt x="19164" y="130384"/>
                    <a:pt x="3079" y="122732"/>
                  </a:cubicBezTo>
                  <a:cubicBezTo>
                    <a:pt x="2051" y="122885"/>
                    <a:pt x="1028" y="123056"/>
                    <a:pt x="0" y="123247"/>
                  </a:cubicBezTo>
                  <a:cubicBezTo>
                    <a:pt x="1130" y="124186"/>
                    <a:pt x="2273" y="125101"/>
                    <a:pt x="3435" y="125977"/>
                  </a:cubicBezTo>
                  <a:cubicBezTo>
                    <a:pt x="17297" y="136486"/>
                    <a:pt x="33515" y="142246"/>
                    <a:pt x="49949" y="143357"/>
                  </a:cubicBezTo>
                  <a:cubicBezTo>
                    <a:pt x="61912" y="152165"/>
                    <a:pt x="71894" y="164001"/>
                    <a:pt x="78486" y="178473"/>
                  </a:cubicBezTo>
                  <a:cubicBezTo>
                    <a:pt x="85172" y="193166"/>
                    <a:pt x="87572" y="208718"/>
                    <a:pt x="86239" y="223710"/>
                  </a:cubicBezTo>
                  <a:cubicBezTo>
                    <a:pt x="62528" y="234061"/>
                    <a:pt x="43891" y="254787"/>
                    <a:pt x="36931" y="281019"/>
                  </a:cubicBezTo>
                  <a:cubicBezTo>
                    <a:pt x="47066" y="262166"/>
                    <a:pt x="63652" y="247669"/>
                    <a:pt x="83299" y="239902"/>
                  </a:cubicBezTo>
                  <a:cubicBezTo>
                    <a:pt x="88271" y="237940"/>
                    <a:pt x="93433" y="236423"/>
                    <a:pt x="98742" y="235369"/>
                  </a:cubicBezTo>
                  <a:cubicBezTo>
                    <a:pt x="108591" y="233406"/>
                    <a:pt x="118929" y="233013"/>
                    <a:pt x="129438" y="234556"/>
                  </a:cubicBezTo>
                  <a:cubicBezTo>
                    <a:pt x="143878" y="236683"/>
                    <a:pt x="156972" y="242182"/>
                    <a:pt x="168148" y="250056"/>
                  </a:cubicBezTo>
                  <a:cubicBezTo>
                    <a:pt x="173583" y="253885"/>
                    <a:pt x="178581" y="258254"/>
                    <a:pt x="183013" y="263131"/>
                  </a:cubicBezTo>
                  <a:cubicBezTo>
                    <a:pt x="196805" y="278345"/>
                    <a:pt x="205365" y="298138"/>
                    <a:pt x="206362" y="319462"/>
                  </a:cubicBezTo>
                  <a:cubicBezTo>
                    <a:pt x="206565" y="318344"/>
                    <a:pt x="206768" y="317233"/>
                    <a:pt x="206940" y="316102"/>
                  </a:cubicBezTo>
                  <a:cubicBezTo>
                    <a:pt x="210775" y="290004"/>
                    <a:pt x="202571" y="264922"/>
                    <a:pt x="186537" y="246437"/>
                  </a:cubicBezTo>
                  <a:cubicBezTo>
                    <a:pt x="187363" y="243839"/>
                    <a:pt x="188271" y="241242"/>
                    <a:pt x="189344" y="238671"/>
                  </a:cubicBezTo>
                  <a:cubicBezTo>
                    <a:pt x="197091" y="220135"/>
                    <a:pt x="210356" y="205625"/>
                    <a:pt x="226383" y="196087"/>
                  </a:cubicBezTo>
                  <a:cubicBezTo>
                    <a:pt x="245427" y="209861"/>
                    <a:pt x="269817" y="215785"/>
                    <a:pt x="294074" y="211016"/>
                  </a:cubicBezTo>
                  <a:cubicBezTo>
                    <a:pt x="273856" y="210210"/>
                    <a:pt x="254622" y="202545"/>
                    <a:pt x="239401" y="189680"/>
                  </a:cubicBezTo>
                  <a:cubicBezTo>
                    <a:pt x="236061" y="186848"/>
                    <a:pt x="232905" y="183749"/>
                    <a:pt x="229984" y="180422"/>
                  </a:cubicBezTo>
                  <a:cubicBezTo>
                    <a:pt x="221976" y="171335"/>
                    <a:pt x="215652" y="160515"/>
                    <a:pt x="211747" y="148240"/>
                  </a:cubicBezTo>
                  <a:cubicBezTo>
                    <a:pt x="206521" y="131794"/>
                    <a:pt x="206286" y="114966"/>
                    <a:pt x="210146" y="99364"/>
                  </a:cubicBezTo>
                  <a:cubicBezTo>
                    <a:pt x="211569" y="93605"/>
                    <a:pt x="213550" y="88011"/>
                    <a:pt x="216071" y="82664"/>
                  </a:cubicBezTo>
                  <a:cubicBezTo>
                    <a:pt x="224040" y="65697"/>
                    <a:pt x="237236" y="51231"/>
                    <a:pt x="254342" y="41878"/>
                  </a:cubicBezTo>
                  <a:cubicBezTo>
                    <a:pt x="253257" y="42176"/>
                    <a:pt x="252164" y="42481"/>
                    <a:pt x="251066" y="42824"/>
                  </a:cubicBezTo>
                  <a:cubicBezTo>
                    <a:pt x="227780" y="50234"/>
                    <a:pt x="209823" y="66522"/>
                    <a:pt x="199682" y="86766"/>
                  </a:cubicBezTo>
                  <a:cubicBezTo>
                    <a:pt x="189401" y="88366"/>
                    <a:pt x="178695" y="88271"/>
                    <a:pt x="167900" y="86086"/>
                  </a:cubicBezTo>
                  <a:cubicBezTo>
                    <a:pt x="158026" y="84086"/>
                    <a:pt x="148901" y="80479"/>
                    <a:pt x="140633" y="75685"/>
                  </a:cubicBezTo>
                  <a:cubicBezTo>
                    <a:pt x="146481" y="49523"/>
                    <a:pt x="140150" y="21285"/>
                    <a:pt x="121843" y="0"/>
                  </a:cubicBezTo>
                  <a:close/>
                  <a:moveTo>
                    <a:pt x="135147" y="92170"/>
                  </a:moveTo>
                  <a:cubicBezTo>
                    <a:pt x="143471" y="97205"/>
                    <a:pt x="152774" y="100920"/>
                    <a:pt x="162845" y="102965"/>
                  </a:cubicBezTo>
                  <a:cubicBezTo>
                    <a:pt x="173177" y="105067"/>
                    <a:pt x="183451" y="105213"/>
                    <a:pt x="193300" y="103695"/>
                  </a:cubicBezTo>
                  <a:cubicBezTo>
                    <a:pt x="189255" y="119081"/>
                    <a:pt x="189369" y="135750"/>
                    <a:pt x="194538" y="152031"/>
                  </a:cubicBezTo>
                  <a:cubicBezTo>
                    <a:pt x="198774" y="165334"/>
                    <a:pt x="205898" y="176904"/>
                    <a:pt x="215023" y="186270"/>
                  </a:cubicBezTo>
                  <a:cubicBezTo>
                    <a:pt x="197072" y="195262"/>
                    <a:pt x="182118" y="210464"/>
                    <a:pt x="173774" y="230428"/>
                  </a:cubicBezTo>
                  <a:cubicBezTo>
                    <a:pt x="173342" y="231451"/>
                    <a:pt x="172954" y="232473"/>
                    <a:pt x="172567" y="233502"/>
                  </a:cubicBezTo>
                  <a:cubicBezTo>
                    <a:pt x="161448" y="225272"/>
                    <a:pt x="148209" y="219576"/>
                    <a:pt x="133572" y="217430"/>
                  </a:cubicBezTo>
                  <a:cubicBezTo>
                    <a:pt x="122878" y="215855"/>
                    <a:pt x="112356" y="216312"/>
                    <a:pt x="102381" y="218497"/>
                  </a:cubicBezTo>
                  <a:cubicBezTo>
                    <a:pt x="104120" y="203346"/>
                    <a:pt x="101898" y="187540"/>
                    <a:pt x="95116" y="172656"/>
                  </a:cubicBezTo>
                  <a:cubicBezTo>
                    <a:pt x="89547" y="160445"/>
                    <a:pt x="81508" y="150164"/>
                    <a:pt x="71862" y="142087"/>
                  </a:cubicBezTo>
                  <a:cubicBezTo>
                    <a:pt x="89611" y="138779"/>
                    <a:pt x="106483" y="129940"/>
                    <a:pt x="119691" y="115677"/>
                  </a:cubicBezTo>
                  <a:cubicBezTo>
                    <a:pt x="126282" y="108546"/>
                    <a:pt x="131375" y="100577"/>
                    <a:pt x="135147" y="92170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804" name="Google Shape;804;p32"/>
            <p:cNvSpPr/>
            <p:nvPr/>
          </p:nvSpPr>
          <p:spPr>
            <a:xfrm>
              <a:off x="1335623" y="796283"/>
              <a:ext cx="141808" cy="208821"/>
            </a:xfrm>
            <a:custGeom>
              <a:rect b="b" l="l" r="r" t="t"/>
              <a:pathLst>
                <a:path extrusionOk="0" h="278428" w="189077">
                  <a:moveTo>
                    <a:pt x="163664" y="57835"/>
                  </a:moveTo>
                  <a:cubicBezTo>
                    <a:pt x="161690" y="37439"/>
                    <a:pt x="156749" y="18040"/>
                    <a:pt x="149371" y="0"/>
                  </a:cubicBezTo>
                  <a:cubicBezTo>
                    <a:pt x="165798" y="23977"/>
                    <a:pt x="176599" y="52317"/>
                    <a:pt x="179603" y="83299"/>
                  </a:cubicBezTo>
                  <a:cubicBezTo>
                    <a:pt x="189077" y="181101"/>
                    <a:pt x="117475" y="268071"/>
                    <a:pt x="19665" y="277552"/>
                  </a:cubicBezTo>
                  <a:cubicBezTo>
                    <a:pt x="13049" y="278193"/>
                    <a:pt x="6496" y="278428"/>
                    <a:pt x="0" y="278345"/>
                  </a:cubicBezTo>
                  <a:cubicBezTo>
                    <a:pt x="101936" y="258108"/>
                    <a:pt x="173901" y="163468"/>
                    <a:pt x="163664" y="57835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805" name="Google Shape;805;p32"/>
            <p:cNvSpPr/>
            <p:nvPr/>
          </p:nvSpPr>
          <p:spPr>
            <a:xfrm>
              <a:off x="724806" y="515997"/>
              <a:ext cx="126425" cy="195462"/>
            </a:xfrm>
            <a:custGeom>
              <a:rect b="b" l="l" r="r" t="t"/>
              <a:pathLst>
                <a:path extrusionOk="0" h="260616" w="168567">
                  <a:moveTo>
                    <a:pt x="28460" y="208400"/>
                  </a:moveTo>
                  <a:cubicBezTo>
                    <a:pt x="31140" y="226949"/>
                    <a:pt x="36480" y="244449"/>
                    <a:pt x="43986" y="260616"/>
                  </a:cubicBezTo>
                  <a:cubicBezTo>
                    <a:pt x="27952" y="239414"/>
                    <a:pt x="16878" y="213988"/>
                    <a:pt x="12814" y="185813"/>
                  </a:cubicBezTo>
                  <a:cubicBezTo>
                    <a:pt x="0" y="96888"/>
                    <a:pt x="61690" y="14395"/>
                    <a:pt x="150615" y="1568"/>
                  </a:cubicBezTo>
                  <a:cubicBezTo>
                    <a:pt x="156635" y="698"/>
                    <a:pt x="162623" y="203"/>
                    <a:pt x="168567" y="0"/>
                  </a:cubicBezTo>
                  <a:cubicBezTo>
                    <a:pt x="76314" y="22834"/>
                    <a:pt x="14605" y="112350"/>
                    <a:pt x="28460" y="208400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806" name="Google Shape;806;p32"/>
            <p:cNvSpPr/>
            <p:nvPr/>
          </p:nvSpPr>
          <p:spPr>
            <a:xfrm>
              <a:off x="1201249" y="378439"/>
              <a:ext cx="131697" cy="145175"/>
            </a:xfrm>
            <a:custGeom>
              <a:rect b="b" l="l" r="r" t="t"/>
              <a:pathLst>
                <a:path extrusionOk="0" h="193567" w="175596">
                  <a:moveTo>
                    <a:pt x="164223" y="139407"/>
                  </a:moveTo>
                  <a:cubicBezTo>
                    <a:pt x="156743" y="62255"/>
                    <a:pt x="88131" y="5772"/>
                    <a:pt x="10979" y="13246"/>
                  </a:cubicBezTo>
                  <a:cubicBezTo>
                    <a:pt x="7277" y="13601"/>
                    <a:pt x="3625" y="14147"/>
                    <a:pt x="0" y="14789"/>
                  </a:cubicBezTo>
                  <a:cubicBezTo>
                    <a:pt x="10572" y="10706"/>
                    <a:pt x="21856" y="7950"/>
                    <a:pt x="33686" y="6800"/>
                  </a:cubicBezTo>
                  <a:cubicBezTo>
                    <a:pt x="103873" y="0"/>
                    <a:pt x="166293" y="51390"/>
                    <a:pt x="173094" y="121583"/>
                  </a:cubicBezTo>
                  <a:cubicBezTo>
                    <a:pt x="175596" y="147434"/>
                    <a:pt x="170186" y="172218"/>
                    <a:pt x="158870" y="193567"/>
                  </a:cubicBezTo>
                  <a:cubicBezTo>
                    <a:pt x="164033" y="176529"/>
                    <a:pt x="166039" y="158229"/>
                    <a:pt x="164223" y="139407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</p:grpSp>
      <p:sp>
        <p:nvSpPr>
          <p:cNvPr id="807" name="Google Shape;807;p32"/>
          <p:cNvSpPr txBox="1"/>
          <p:nvPr>
            <p:ph hasCustomPrompt="1" idx="9" type="title"/>
          </p:nvPr>
        </p:nvSpPr>
        <p:spPr>
          <a:xfrm>
            <a:off x="847150" y="1923913"/>
            <a:ext cx="7614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8" name="Google Shape;808;p32"/>
          <p:cNvSpPr txBox="1"/>
          <p:nvPr>
            <p:ph hasCustomPrompt="1" idx="13" type="title"/>
          </p:nvPr>
        </p:nvSpPr>
        <p:spPr>
          <a:xfrm>
            <a:off x="847150" y="3598663"/>
            <a:ext cx="7614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9" name="Google Shape;809;p32"/>
          <p:cNvSpPr txBox="1"/>
          <p:nvPr>
            <p:ph hasCustomPrompt="1" idx="14" type="title"/>
          </p:nvPr>
        </p:nvSpPr>
        <p:spPr>
          <a:xfrm>
            <a:off x="4656763" y="1975363"/>
            <a:ext cx="7614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10" name="Google Shape;810;p32"/>
          <p:cNvSpPr txBox="1"/>
          <p:nvPr>
            <p:ph hasCustomPrompt="1" idx="15" type="title"/>
          </p:nvPr>
        </p:nvSpPr>
        <p:spPr>
          <a:xfrm>
            <a:off x="4656763" y="3650113"/>
            <a:ext cx="7614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ỉ tiêu đề 1">
  <p:cSld name="TITLE_ONLY_1"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33"/>
          <p:cNvSpPr txBox="1"/>
          <p:nvPr>
            <p:ph type="title"/>
          </p:nvPr>
        </p:nvSpPr>
        <p:spPr>
          <a:xfrm>
            <a:off x="2857489" y="536650"/>
            <a:ext cx="3429000" cy="48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5"/>
          <p:cNvGrpSpPr/>
          <p:nvPr/>
        </p:nvGrpSpPr>
        <p:grpSpPr>
          <a:xfrm flipH="1" rot="10800000">
            <a:off x="-881429" y="-3284800"/>
            <a:ext cx="10640157" cy="10281660"/>
            <a:chOff x="-777704" y="-1837000"/>
            <a:chExt cx="10640157" cy="10281660"/>
          </a:xfrm>
        </p:grpSpPr>
        <p:sp>
          <p:nvSpPr>
            <p:cNvPr id="88" name="Google Shape;88;p5"/>
            <p:cNvSpPr/>
            <p:nvPr/>
          </p:nvSpPr>
          <p:spPr>
            <a:xfrm flipH="1">
              <a:off x="2124424" y="-1837000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 flipH="1" rot="-9860773">
              <a:off x="7396391" y="4216145"/>
              <a:ext cx="787962" cy="1546076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 flipH="1">
              <a:off x="1291786" y="4535121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5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 flipH="1">
              <a:off x="2928649" y="2668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flipH="1">
              <a:off x="858740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 flipH="1">
              <a:off x="-777704" y="2216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 flipH="1">
              <a:off x="4600874" y="-409524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 flipH="1">
              <a:off x="8252730" y="38461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 flipH="1" rot="-6079833">
              <a:off x="4966269" y="4106843"/>
              <a:ext cx="1321463" cy="1764650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 flipH="1" rot="-1159144">
              <a:off x="1420883" y="4599642"/>
              <a:ext cx="1783775" cy="1508748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 flipH="1">
              <a:off x="7412367" y="-409525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 flipH="1">
              <a:off x="-451899" y="402893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 flipH="1">
              <a:off x="-344900" y="21260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 flipH="1">
              <a:off x="250586" y="-10515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 flipH="1">
              <a:off x="7946796" y="-180870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 flipH="1" rot="-6079833">
              <a:off x="5043320" y="4521998"/>
              <a:ext cx="545969" cy="717493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 rot="7480174">
              <a:off x="3781582" y="3924331"/>
              <a:ext cx="3690965" cy="3827687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5"/>
          <p:cNvSpPr txBox="1"/>
          <p:nvPr>
            <p:ph idx="1" type="subTitle"/>
          </p:nvPr>
        </p:nvSpPr>
        <p:spPr>
          <a:xfrm>
            <a:off x="1713262" y="3287936"/>
            <a:ext cx="2492400" cy="8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9" name="Google Shape;109;p5"/>
          <p:cNvSpPr txBox="1"/>
          <p:nvPr>
            <p:ph idx="2" type="subTitle"/>
          </p:nvPr>
        </p:nvSpPr>
        <p:spPr>
          <a:xfrm>
            <a:off x="4957438" y="3287936"/>
            <a:ext cx="2492400" cy="8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0" name="Google Shape;110;p5"/>
          <p:cNvSpPr txBox="1"/>
          <p:nvPr>
            <p:ph idx="3" type="subTitle"/>
          </p:nvPr>
        </p:nvSpPr>
        <p:spPr>
          <a:xfrm>
            <a:off x="1713212" y="2819391"/>
            <a:ext cx="2492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111" name="Google Shape;111;p5"/>
          <p:cNvSpPr txBox="1"/>
          <p:nvPr>
            <p:ph idx="4" type="subTitle"/>
          </p:nvPr>
        </p:nvSpPr>
        <p:spPr>
          <a:xfrm>
            <a:off x="4957437" y="2819391"/>
            <a:ext cx="2492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b="1" sz="24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/>
        </p:txBody>
      </p:sp>
      <p:sp>
        <p:nvSpPr>
          <p:cNvPr id="112" name="Google Shape;112;p5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115" name="Google Shape;115;p6"/>
          <p:cNvGrpSpPr/>
          <p:nvPr/>
        </p:nvGrpSpPr>
        <p:grpSpPr>
          <a:xfrm flipH="1">
            <a:off x="-625304" y="-1837000"/>
            <a:ext cx="10640157" cy="10738860"/>
            <a:chOff x="-777704" y="-1837000"/>
            <a:chExt cx="10640157" cy="10738860"/>
          </a:xfrm>
        </p:grpSpPr>
        <p:sp>
          <p:nvSpPr>
            <p:cNvPr id="116" name="Google Shape;116;p6"/>
            <p:cNvSpPr/>
            <p:nvPr/>
          </p:nvSpPr>
          <p:spPr>
            <a:xfrm flipH="1">
              <a:off x="2124424" y="-1837000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 flipH="1" rot="-9860773">
              <a:off x="7396391" y="4216145"/>
              <a:ext cx="787962" cy="1546076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 flipH="1">
              <a:off x="1291786" y="4535121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 flipH="1">
              <a:off x="2928649" y="2668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 flipH="1">
              <a:off x="858740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flipH="1">
              <a:off x="-777704" y="2216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flipH="1">
              <a:off x="4600874" y="-409524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 flipH="1">
              <a:off x="8252730" y="38461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flipH="1" rot="-6079833">
              <a:off x="4966269" y="4564043"/>
              <a:ext cx="1321463" cy="1764650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 flipH="1" rot="-1159144">
              <a:off x="1420883" y="4599642"/>
              <a:ext cx="1783775" cy="1508748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 flipH="1">
              <a:off x="-451899" y="402893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 flipH="1">
              <a:off x="-344900" y="21260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 flipH="1">
              <a:off x="250586" y="-10515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 flipH="1">
              <a:off x="7946796" y="-180870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 flipH="1" rot="-6079833">
              <a:off x="5043320" y="4979198"/>
              <a:ext cx="545969" cy="717493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 rot="7480174">
              <a:off x="3781582" y="4381531"/>
              <a:ext cx="3690965" cy="3827687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 flipH="1">
              <a:off x="7412367" y="-409525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6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6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/>
          <p:nvPr>
            <p:ph idx="1" type="body"/>
          </p:nvPr>
        </p:nvSpPr>
        <p:spPr>
          <a:xfrm>
            <a:off x="4572000" y="1553325"/>
            <a:ext cx="3858600" cy="26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38" name="Google Shape;138;p7"/>
          <p:cNvSpPr txBox="1"/>
          <p:nvPr>
            <p:ph type="title"/>
          </p:nvPr>
        </p:nvSpPr>
        <p:spPr>
          <a:xfrm>
            <a:off x="4572000" y="914775"/>
            <a:ext cx="3858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139" name="Google Shape;139;p7"/>
          <p:cNvGrpSpPr/>
          <p:nvPr/>
        </p:nvGrpSpPr>
        <p:grpSpPr>
          <a:xfrm flipH="1" rot="1301765">
            <a:off x="-2531588" y="3751353"/>
            <a:ext cx="9615809" cy="6756765"/>
            <a:chOff x="1677890" y="-1465525"/>
            <a:chExt cx="9615373" cy="6756459"/>
          </a:xfrm>
        </p:grpSpPr>
        <p:sp>
          <p:nvSpPr>
            <p:cNvPr id="140" name="Google Shape;140;p7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rect b="b" l="l" r="r" t="t"/>
              <a:pathLst>
                <a:path extrusionOk="0" fill="none" h="234321" w="246359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rect b="b" l="l" r="r" t="t"/>
              <a:pathLst>
                <a:path extrusionOk="0" fill="none" h="12372" w="14774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rect b="b" l="l" r="r" t="t"/>
              <a:pathLst>
                <a:path extrusionOk="0" fill="none" h="7417" w="7388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"/>
          <p:cNvSpPr txBox="1"/>
          <p:nvPr>
            <p:ph type="title"/>
          </p:nvPr>
        </p:nvSpPr>
        <p:spPr>
          <a:xfrm>
            <a:off x="2424888" y="1195950"/>
            <a:ext cx="4294200" cy="17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63" name="Google Shape;163;p8"/>
          <p:cNvSpPr txBox="1"/>
          <p:nvPr>
            <p:ph idx="1" type="subTitle"/>
          </p:nvPr>
        </p:nvSpPr>
        <p:spPr>
          <a:xfrm>
            <a:off x="2424888" y="3187650"/>
            <a:ext cx="42942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64" name="Google Shape;164;p8"/>
          <p:cNvGrpSpPr/>
          <p:nvPr/>
        </p:nvGrpSpPr>
        <p:grpSpPr>
          <a:xfrm flipH="1">
            <a:off x="-472904" y="-1837000"/>
            <a:ext cx="10640157" cy="10281660"/>
            <a:chOff x="-777704" y="-1837000"/>
            <a:chExt cx="10640157" cy="10281660"/>
          </a:xfrm>
        </p:grpSpPr>
        <p:sp>
          <p:nvSpPr>
            <p:cNvPr id="165" name="Google Shape;165;p8"/>
            <p:cNvSpPr/>
            <p:nvPr/>
          </p:nvSpPr>
          <p:spPr>
            <a:xfrm flipH="1">
              <a:off x="2124424" y="-1837000"/>
              <a:ext cx="5077990" cy="2434177"/>
            </a:xfrm>
            <a:custGeom>
              <a:rect b="b" l="l" r="r" t="t"/>
              <a:pathLst>
                <a:path extrusionOk="0" fill="none" h="89303" w="186297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 flipH="1" rot="-9860773">
              <a:off x="7396391" y="4216145"/>
              <a:ext cx="787962" cy="1546076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8"/>
            <p:cNvSpPr/>
            <p:nvPr/>
          </p:nvSpPr>
          <p:spPr>
            <a:xfrm flipH="1">
              <a:off x="1291786" y="4535121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8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 flipH="1">
              <a:off x="2928649" y="266870"/>
              <a:ext cx="265134" cy="268459"/>
            </a:xfrm>
            <a:custGeom>
              <a:rect b="b" l="l" r="r" t="t"/>
              <a:pathLst>
                <a:path extrusionOk="0" fill="none" h="9849" w="9727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 flipH="1">
              <a:off x="858740" y="4972564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 flipH="1">
              <a:off x="-777704" y="2216234"/>
              <a:ext cx="1710899" cy="1760616"/>
            </a:xfrm>
            <a:custGeom>
              <a:rect b="b" l="l" r="r" t="t"/>
              <a:pathLst>
                <a:path extrusionOk="0" fill="none" h="64592" w="62768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 flipH="1">
              <a:off x="4600874" y="-409524"/>
              <a:ext cx="1940407" cy="855041"/>
            </a:xfrm>
            <a:custGeom>
              <a:rect b="b" l="l" r="r" t="t"/>
              <a:pathLst>
                <a:path extrusionOk="0" fill="none" h="31369" w="71188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 flipH="1">
              <a:off x="8252730" y="3846136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 flipH="1" rot="-6079833">
              <a:off x="4966269" y="4106843"/>
              <a:ext cx="1321463" cy="1764650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flipH="1" rot="-1159144">
              <a:off x="1420883" y="4599642"/>
              <a:ext cx="1783775" cy="1508748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 flipH="1">
              <a:off x="7412367" y="-409525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 flipH="1">
              <a:off x="-451899" y="4028933"/>
              <a:ext cx="1267665" cy="1585787"/>
            </a:xfrm>
            <a:custGeom>
              <a:rect b="b" l="l" r="r" t="t"/>
              <a:pathLst>
                <a:path extrusionOk="0" fill="none" h="58178" w="46507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 flipH="1">
              <a:off x="-344900" y="2126027"/>
              <a:ext cx="983478" cy="1316510"/>
            </a:xfrm>
            <a:custGeom>
              <a:rect b="b" l="l" r="r" t="t"/>
              <a:pathLst>
                <a:path extrusionOk="0" fill="none" h="48299" w="36081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 flipH="1">
              <a:off x="250586" y="-105154"/>
              <a:ext cx="1270963" cy="1995058"/>
            </a:xfrm>
            <a:custGeom>
              <a:rect b="b" l="l" r="r" t="t"/>
              <a:pathLst>
                <a:path extrusionOk="0" fill="none" h="73193" w="46628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 flipH="1">
              <a:off x="7946796" y="-180870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 flipH="1" rot="-6079833">
              <a:off x="5043320" y="4521998"/>
              <a:ext cx="545969" cy="717493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 rot="7480174">
              <a:off x="3781582" y="3924331"/>
              <a:ext cx="3690965" cy="3827687"/>
            </a:xfrm>
            <a:custGeom>
              <a:rect b="b" l="l" r="r" t="t"/>
              <a:pathLst>
                <a:path extrusionOk="0" fill="none" h="140429" w="135413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9"/>
          <p:cNvGrpSpPr/>
          <p:nvPr/>
        </p:nvGrpSpPr>
        <p:grpSpPr>
          <a:xfrm flipH="1">
            <a:off x="-625304" y="-409525"/>
            <a:ext cx="2450086" cy="3903488"/>
            <a:chOff x="7412367" y="-409525"/>
            <a:chExt cx="2450086" cy="3903488"/>
          </a:xfrm>
        </p:grpSpPr>
        <p:sp>
          <p:nvSpPr>
            <p:cNvPr id="187" name="Google Shape;187;p9"/>
            <p:cNvSpPr/>
            <p:nvPr/>
          </p:nvSpPr>
          <p:spPr>
            <a:xfrm flipH="1">
              <a:off x="7946796" y="-180870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 flipH="1">
              <a:off x="7412367" y="-409525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9"/>
          <p:cNvSpPr txBox="1"/>
          <p:nvPr>
            <p:ph idx="1" type="subTitle"/>
          </p:nvPr>
        </p:nvSpPr>
        <p:spPr>
          <a:xfrm>
            <a:off x="876263" y="2778900"/>
            <a:ext cx="3886200" cy="11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3" name="Google Shape;193;p9"/>
          <p:cNvSpPr txBox="1"/>
          <p:nvPr>
            <p:ph type="title"/>
          </p:nvPr>
        </p:nvSpPr>
        <p:spPr>
          <a:xfrm>
            <a:off x="876329" y="1480200"/>
            <a:ext cx="3886200" cy="11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194" name="Google Shape;194;p9"/>
          <p:cNvGrpSpPr/>
          <p:nvPr/>
        </p:nvGrpSpPr>
        <p:grpSpPr>
          <a:xfrm rot="7778915">
            <a:off x="575409" y="1767034"/>
            <a:ext cx="9615717" cy="6756701"/>
            <a:chOff x="1677890" y="-1465525"/>
            <a:chExt cx="9615373" cy="6756459"/>
          </a:xfrm>
        </p:grpSpPr>
        <p:sp>
          <p:nvSpPr>
            <p:cNvPr id="195" name="Google Shape;195;p9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rect b="b" l="l" r="r" t="t"/>
              <a:pathLst>
                <a:path extrusionOk="0" fill="none" h="234321" w="246359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9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rect b="b" l="l" r="r" t="t"/>
              <a:pathLst>
                <a:path extrusionOk="0" fill="none" h="200460" w="155475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rect b="b" l="l" r="r" t="t"/>
              <a:pathLst>
                <a:path extrusionOk="0" fill="none" h="37266" w="52889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rect b="b" l="l" r="r" t="t"/>
              <a:pathLst>
                <a:path extrusionOk="0" fill="none" h="56719" w="28907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rect b="b" l="l" r="r" t="t"/>
              <a:pathLst>
                <a:path extrusionOk="0" fill="none" h="43679" w="24622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rect b="b" l="l" r="r" t="t"/>
              <a:pathLst>
                <a:path extrusionOk="0" fill="none" h="39181" w="52525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rect b="b" l="l" r="r" t="t"/>
              <a:pathLst>
                <a:path extrusionOk="0" fill="none" h="12372" w="14774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rect b="b" l="l" r="r" t="t"/>
              <a:pathLst>
                <a:path extrusionOk="0" fill="none" h="11582" w="11733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rect b="b" l="l" r="r" t="t"/>
              <a:pathLst>
                <a:path extrusionOk="0" fill="none" h="8360" w="8208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rect b="b" l="l" r="r" t="t"/>
              <a:pathLst>
                <a:path extrusionOk="0" fill="none" h="22980" w="52859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rect b="b" l="l" r="r" t="t"/>
              <a:pathLst>
                <a:path extrusionOk="0" fill="none" h="57692" w="40701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rect b="b" l="l" r="r" t="t"/>
              <a:pathLst>
                <a:path extrusionOk="0" fill="none" h="59576" w="70549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rect b="b" l="l" r="r" t="t"/>
              <a:pathLst>
                <a:path extrusionOk="0" fill="none" h="10184" w="10214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rect b="b" l="l" r="r" t="t"/>
              <a:pathLst>
                <a:path extrusionOk="0" fill="none" h="64743" w="48483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rect b="b" l="l" r="r" t="t"/>
              <a:pathLst>
                <a:path extrusionOk="0" fill="none" h="55352" w="65442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rect b="b" l="l" r="r" t="t"/>
              <a:pathLst>
                <a:path extrusionOk="0" fill="none" h="9910" w="9971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rect b="b" l="l" r="r" t="t"/>
              <a:pathLst>
                <a:path extrusionOk="0" fill="none" h="7417" w="7388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rect b="b" l="l" r="r" t="t"/>
              <a:pathLst>
                <a:path extrusionOk="0" fill="none" h="38512" w="59668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rect b="b" l="l" r="r" t="t"/>
              <a:pathLst>
                <a:path extrusionOk="0" fill="none" h="19333" w="21278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rect b="b" l="l" r="r" t="t"/>
              <a:pathLst>
                <a:path extrusionOk="0" fill="none" h="12493" w="8999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rect b="b" l="l" r="r" t="t"/>
              <a:pathLst>
                <a:path extrusionOk="0" fill="none" h="26324" w="20031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"/>
          <p:cNvSpPr txBox="1"/>
          <p:nvPr>
            <p:ph idx="1" type="body"/>
          </p:nvPr>
        </p:nvSpPr>
        <p:spPr>
          <a:xfrm>
            <a:off x="713225" y="1072900"/>
            <a:ext cx="3858900" cy="25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50165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●"/>
              <a:defRPr b="1" sz="4800">
                <a:solidFill>
                  <a:schemeClr val="accent1"/>
                </a:solidFill>
                <a:latin typeface="Acme"/>
                <a:ea typeface="Acme"/>
                <a:cs typeface="Acme"/>
                <a:sym typeface="Acme"/>
              </a:defRPr>
            </a:lvl1pPr>
            <a:lvl2pPr indent="-501650" lvl="1" marL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○"/>
              <a:defRPr b="1" sz="4300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indent="-501650" lvl="2" marL="13716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■"/>
              <a:defRPr b="1" sz="4300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indent="-501650" lvl="3" marL="18288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●"/>
              <a:defRPr b="1" sz="4300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indent="-501650" lvl="4" marL="22860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○"/>
              <a:defRPr b="1" sz="4300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indent="-501650" lvl="5" marL="2743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■"/>
              <a:defRPr b="1" sz="4300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indent="-501650" lvl="6" marL="3200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●"/>
              <a:defRPr b="1" sz="4300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indent="-501650" lvl="7" marL="36576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○"/>
              <a:defRPr b="1" sz="4300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indent="-501650" lvl="8" marL="41148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■"/>
              <a:defRPr b="1" sz="4300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32" y="539496"/>
            <a:ext cx="77175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cme"/>
              <a:buNone/>
              <a:defRPr b="1" sz="36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32" y="1152475"/>
            <a:ext cx="7717500" cy="3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●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○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■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●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○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■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●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○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■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34"/>
          <p:cNvSpPr/>
          <p:nvPr/>
        </p:nvSpPr>
        <p:spPr>
          <a:xfrm>
            <a:off x="819150" y="1236150"/>
            <a:ext cx="7524900" cy="2457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34"/>
          <p:cNvSpPr/>
          <p:nvPr/>
        </p:nvSpPr>
        <p:spPr>
          <a:xfrm>
            <a:off x="955053" y="1824533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34"/>
          <p:cNvSpPr/>
          <p:nvPr/>
        </p:nvSpPr>
        <p:spPr>
          <a:xfrm>
            <a:off x="8116778" y="2571758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34"/>
          <p:cNvSpPr/>
          <p:nvPr/>
        </p:nvSpPr>
        <p:spPr>
          <a:xfrm>
            <a:off x="1828800" y="3581400"/>
            <a:ext cx="5505600" cy="457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34"/>
          <p:cNvSpPr txBox="1"/>
          <p:nvPr>
            <p:ph idx="1" type="subTitle"/>
          </p:nvPr>
        </p:nvSpPr>
        <p:spPr>
          <a:xfrm>
            <a:off x="1448550" y="3542400"/>
            <a:ext cx="6246900" cy="5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Nhóm 9 - Sao Cũng Được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2" name="Google Shape;822;p34"/>
          <p:cNvSpPr txBox="1"/>
          <p:nvPr>
            <p:ph type="ctrTitle"/>
          </p:nvPr>
        </p:nvSpPr>
        <p:spPr>
          <a:xfrm>
            <a:off x="1095750" y="1133400"/>
            <a:ext cx="6952500" cy="23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latin typeface="Quicksand"/>
                <a:ea typeface="Quicksand"/>
                <a:cs typeface="Quicksand"/>
                <a:sym typeface="Quicksand"/>
              </a:rPr>
              <a:t>Giải quyết vấn nạn</a:t>
            </a:r>
            <a:r>
              <a:rPr lang="en" sz="6000">
                <a:latin typeface="Acme"/>
                <a:ea typeface="Acme"/>
                <a:cs typeface="Acme"/>
                <a:sym typeface="Acme"/>
              </a:rPr>
              <a:t> </a:t>
            </a:r>
            <a:endParaRPr sz="6000">
              <a:latin typeface="Acme"/>
              <a:ea typeface="Acme"/>
              <a:cs typeface="Acme"/>
              <a:sym typeface="Acm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Lobster"/>
                <a:ea typeface="Lobster"/>
                <a:cs typeface="Lobster"/>
                <a:sym typeface="Lobster"/>
              </a:rPr>
              <a:t>Sử dụng chất gây nghiện</a:t>
            </a:r>
            <a:endParaRPr sz="5000">
              <a:latin typeface="Lobster"/>
              <a:ea typeface="Lobster"/>
              <a:cs typeface="Lobster"/>
              <a:sym typeface="Lobster"/>
            </a:endParaRPr>
          </a:p>
        </p:txBody>
      </p:sp>
      <p:grpSp>
        <p:nvGrpSpPr>
          <p:cNvPr id="823" name="Google Shape;823;p34"/>
          <p:cNvGrpSpPr/>
          <p:nvPr/>
        </p:nvGrpSpPr>
        <p:grpSpPr>
          <a:xfrm>
            <a:off x="936341" y="929587"/>
            <a:ext cx="1072385" cy="645118"/>
            <a:chOff x="4076816" y="401137"/>
            <a:chExt cx="1072385" cy="645118"/>
          </a:xfrm>
        </p:grpSpPr>
        <p:sp>
          <p:nvSpPr>
            <p:cNvPr id="824" name="Google Shape;824;p34"/>
            <p:cNvSpPr/>
            <p:nvPr/>
          </p:nvSpPr>
          <p:spPr>
            <a:xfrm>
              <a:off x="4076816" y="421848"/>
              <a:ext cx="1072385" cy="612761"/>
            </a:xfrm>
            <a:custGeom>
              <a:rect b="b" l="l" r="r" t="t"/>
              <a:pathLst>
                <a:path extrusionOk="0" h="8787" w="15378">
                  <a:moveTo>
                    <a:pt x="9315" y="1"/>
                  </a:moveTo>
                  <a:cubicBezTo>
                    <a:pt x="8589" y="1"/>
                    <a:pt x="7953" y="403"/>
                    <a:pt x="7521" y="930"/>
                  </a:cubicBezTo>
                  <a:lnTo>
                    <a:pt x="7521" y="930"/>
                  </a:lnTo>
                  <a:cubicBezTo>
                    <a:pt x="7225" y="691"/>
                    <a:pt x="6836" y="477"/>
                    <a:pt x="6337" y="314"/>
                  </a:cubicBezTo>
                  <a:cubicBezTo>
                    <a:pt x="5933" y="182"/>
                    <a:pt x="5593" y="125"/>
                    <a:pt x="5306" y="125"/>
                  </a:cubicBezTo>
                  <a:cubicBezTo>
                    <a:pt x="3487" y="125"/>
                    <a:pt x="3835" y="2416"/>
                    <a:pt x="3835" y="2416"/>
                  </a:cubicBezTo>
                  <a:cubicBezTo>
                    <a:pt x="3647" y="2301"/>
                    <a:pt x="3445" y="2250"/>
                    <a:pt x="3241" y="2250"/>
                  </a:cubicBezTo>
                  <a:cubicBezTo>
                    <a:pt x="1711" y="2250"/>
                    <a:pt x="0" y="5155"/>
                    <a:pt x="2001" y="6685"/>
                  </a:cubicBezTo>
                  <a:cubicBezTo>
                    <a:pt x="2635" y="7149"/>
                    <a:pt x="3237" y="7350"/>
                    <a:pt x="3749" y="7367"/>
                  </a:cubicBezTo>
                  <a:lnTo>
                    <a:pt x="3749" y="7367"/>
                  </a:lnTo>
                  <a:cubicBezTo>
                    <a:pt x="3930" y="8131"/>
                    <a:pt x="4482" y="8787"/>
                    <a:pt x="5637" y="8787"/>
                  </a:cubicBezTo>
                  <a:cubicBezTo>
                    <a:pt x="7293" y="8787"/>
                    <a:pt x="8403" y="8404"/>
                    <a:pt x="9018" y="7838"/>
                  </a:cubicBezTo>
                  <a:lnTo>
                    <a:pt x="9018" y="7838"/>
                  </a:lnTo>
                  <a:cubicBezTo>
                    <a:pt x="9147" y="8006"/>
                    <a:pt x="9308" y="8168"/>
                    <a:pt x="9506" y="8320"/>
                  </a:cubicBezTo>
                  <a:cubicBezTo>
                    <a:pt x="9776" y="8531"/>
                    <a:pt x="10101" y="8625"/>
                    <a:pt x="10451" y="8625"/>
                  </a:cubicBezTo>
                  <a:cubicBezTo>
                    <a:pt x="12480" y="8625"/>
                    <a:pt x="15378" y="5470"/>
                    <a:pt x="13642" y="3650"/>
                  </a:cubicBezTo>
                  <a:cubicBezTo>
                    <a:pt x="13159" y="3151"/>
                    <a:pt x="12652" y="2962"/>
                    <a:pt x="12179" y="2962"/>
                  </a:cubicBezTo>
                  <a:cubicBezTo>
                    <a:pt x="12119" y="2962"/>
                    <a:pt x="12060" y="2965"/>
                    <a:pt x="12001" y="2971"/>
                  </a:cubicBezTo>
                  <a:lnTo>
                    <a:pt x="12001" y="2971"/>
                  </a:lnTo>
                  <a:cubicBezTo>
                    <a:pt x="12013" y="2076"/>
                    <a:pt x="11566" y="1048"/>
                    <a:pt x="10474" y="347"/>
                  </a:cubicBezTo>
                  <a:cubicBezTo>
                    <a:pt x="10074" y="104"/>
                    <a:pt x="9683" y="1"/>
                    <a:pt x="9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4123259" y="401137"/>
              <a:ext cx="967782" cy="645118"/>
            </a:xfrm>
            <a:custGeom>
              <a:rect b="b" l="l" r="r" t="t"/>
              <a:pathLst>
                <a:path extrusionOk="0" h="9251" w="13878">
                  <a:moveTo>
                    <a:pt x="6872" y="1478"/>
                  </a:moveTo>
                  <a:cubicBezTo>
                    <a:pt x="7406" y="1979"/>
                    <a:pt x="7539" y="2612"/>
                    <a:pt x="7372" y="3046"/>
                  </a:cubicBezTo>
                  <a:cubicBezTo>
                    <a:pt x="7332" y="3270"/>
                    <a:pt x="7204" y="3382"/>
                    <a:pt x="7042" y="3382"/>
                  </a:cubicBezTo>
                  <a:cubicBezTo>
                    <a:pt x="6939" y="3382"/>
                    <a:pt x="6822" y="3337"/>
                    <a:pt x="6705" y="3246"/>
                  </a:cubicBezTo>
                  <a:cubicBezTo>
                    <a:pt x="6338" y="2913"/>
                    <a:pt x="6405" y="2145"/>
                    <a:pt x="6872" y="1478"/>
                  </a:cubicBezTo>
                  <a:close/>
                  <a:moveTo>
                    <a:pt x="11075" y="3446"/>
                  </a:moveTo>
                  <a:lnTo>
                    <a:pt x="11075" y="3446"/>
                  </a:lnTo>
                  <a:cubicBezTo>
                    <a:pt x="11008" y="4214"/>
                    <a:pt x="10541" y="4747"/>
                    <a:pt x="9974" y="4814"/>
                  </a:cubicBezTo>
                  <a:lnTo>
                    <a:pt x="9841" y="4814"/>
                  </a:lnTo>
                  <a:cubicBezTo>
                    <a:pt x="9674" y="4814"/>
                    <a:pt x="9674" y="4781"/>
                    <a:pt x="9674" y="4747"/>
                  </a:cubicBezTo>
                  <a:cubicBezTo>
                    <a:pt x="9674" y="4447"/>
                    <a:pt x="10241" y="3647"/>
                    <a:pt x="11075" y="3446"/>
                  </a:cubicBezTo>
                  <a:close/>
                  <a:moveTo>
                    <a:pt x="3870" y="5448"/>
                  </a:moveTo>
                  <a:cubicBezTo>
                    <a:pt x="3970" y="5448"/>
                    <a:pt x="4070" y="5581"/>
                    <a:pt x="4170" y="5615"/>
                  </a:cubicBezTo>
                  <a:cubicBezTo>
                    <a:pt x="4470" y="5982"/>
                    <a:pt x="4537" y="6415"/>
                    <a:pt x="4370" y="6749"/>
                  </a:cubicBezTo>
                  <a:cubicBezTo>
                    <a:pt x="4170" y="7116"/>
                    <a:pt x="3737" y="7383"/>
                    <a:pt x="3236" y="7383"/>
                  </a:cubicBezTo>
                  <a:cubicBezTo>
                    <a:pt x="3136" y="6649"/>
                    <a:pt x="3336" y="5948"/>
                    <a:pt x="3570" y="5615"/>
                  </a:cubicBezTo>
                  <a:cubicBezTo>
                    <a:pt x="3703" y="5548"/>
                    <a:pt x="3803" y="5448"/>
                    <a:pt x="3870" y="5448"/>
                  </a:cubicBezTo>
                  <a:close/>
                  <a:moveTo>
                    <a:pt x="8473" y="5982"/>
                  </a:moveTo>
                  <a:cubicBezTo>
                    <a:pt x="8507" y="5982"/>
                    <a:pt x="8573" y="6048"/>
                    <a:pt x="8640" y="6282"/>
                  </a:cubicBezTo>
                  <a:cubicBezTo>
                    <a:pt x="8807" y="6815"/>
                    <a:pt x="8707" y="7316"/>
                    <a:pt x="8373" y="7749"/>
                  </a:cubicBezTo>
                  <a:cubicBezTo>
                    <a:pt x="8040" y="7149"/>
                    <a:pt x="8073" y="6582"/>
                    <a:pt x="8240" y="6182"/>
                  </a:cubicBezTo>
                  <a:cubicBezTo>
                    <a:pt x="8340" y="6048"/>
                    <a:pt x="8407" y="5982"/>
                    <a:pt x="8473" y="5982"/>
                  </a:cubicBezTo>
                  <a:close/>
                  <a:moveTo>
                    <a:pt x="8603" y="332"/>
                  </a:moveTo>
                  <a:cubicBezTo>
                    <a:pt x="8956" y="332"/>
                    <a:pt x="9318" y="433"/>
                    <a:pt x="9674" y="644"/>
                  </a:cubicBezTo>
                  <a:cubicBezTo>
                    <a:pt x="10541" y="1178"/>
                    <a:pt x="11075" y="2012"/>
                    <a:pt x="11108" y="2913"/>
                  </a:cubicBezTo>
                  <a:cubicBezTo>
                    <a:pt x="10074" y="3113"/>
                    <a:pt x="9240" y="4080"/>
                    <a:pt x="9274" y="4647"/>
                  </a:cubicBezTo>
                  <a:cubicBezTo>
                    <a:pt x="9341" y="4914"/>
                    <a:pt x="9441" y="5148"/>
                    <a:pt x="9874" y="5148"/>
                  </a:cubicBezTo>
                  <a:lnTo>
                    <a:pt x="10041" y="5148"/>
                  </a:lnTo>
                  <a:cubicBezTo>
                    <a:pt x="10875" y="5014"/>
                    <a:pt x="11442" y="4280"/>
                    <a:pt x="11542" y="3313"/>
                  </a:cubicBezTo>
                  <a:cubicBezTo>
                    <a:pt x="11942" y="3313"/>
                    <a:pt x="12409" y="3513"/>
                    <a:pt x="12776" y="3947"/>
                  </a:cubicBezTo>
                  <a:cubicBezTo>
                    <a:pt x="13443" y="4614"/>
                    <a:pt x="13277" y="5448"/>
                    <a:pt x="13043" y="6015"/>
                  </a:cubicBezTo>
                  <a:cubicBezTo>
                    <a:pt x="12509" y="7383"/>
                    <a:pt x="10908" y="8583"/>
                    <a:pt x="9741" y="8583"/>
                  </a:cubicBezTo>
                  <a:cubicBezTo>
                    <a:pt x="9441" y="8583"/>
                    <a:pt x="9174" y="8483"/>
                    <a:pt x="8940" y="8317"/>
                  </a:cubicBezTo>
                  <a:cubicBezTo>
                    <a:pt x="8840" y="8250"/>
                    <a:pt x="8707" y="8150"/>
                    <a:pt x="8607" y="8016"/>
                  </a:cubicBezTo>
                  <a:cubicBezTo>
                    <a:pt x="9107" y="7516"/>
                    <a:pt x="9240" y="6815"/>
                    <a:pt x="9040" y="6115"/>
                  </a:cubicBezTo>
                  <a:cubicBezTo>
                    <a:pt x="8874" y="5615"/>
                    <a:pt x="8607" y="5515"/>
                    <a:pt x="8440" y="5515"/>
                  </a:cubicBezTo>
                  <a:cubicBezTo>
                    <a:pt x="8206" y="5515"/>
                    <a:pt x="8006" y="5715"/>
                    <a:pt x="7873" y="5982"/>
                  </a:cubicBezTo>
                  <a:cubicBezTo>
                    <a:pt x="7673" y="6482"/>
                    <a:pt x="7606" y="7282"/>
                    <a:pt x="8073" y="7983"/>
                  </a:cubicBezTo>
                  <a:cubicBezTo>
                    <a:pt x="7573" y="8350"/>
                    <a:pt x="6672" y="8784"/>
                    <a:pt x="5004" y="8784"/>
                  </a:cubicBezTo>
                  <a:lnTo>
                    <a:pt x="5004" y="8984"/>
                  </a:lnTo>
                  <a:lnTo>
                    <a:pt x="4937" y="8784"/>
                  </a:lnTo>
                  <a:cubicBezTo>
                    <a:pt x="3970" y="8784"/>
                    <a:pt x="3536" y="8283"/>
                    <a:pt x="3336" y="7783"/>
                  </a:cubicBezTo>
                  <a:cubicBezTo>
                    <a:pt x="3970" y="7749"/>
                    <a:pt x="4504" y="7449"/>
                    <a:pt x="4771" y="6815"/>
                  </a:cubicBezTo>
                  <a:cubicBezTo>
                    <a:pt x="5037" y="6315"/>
                    <a:pt x="4937" y="5748"/>
                    <a:pt x="4537" y="5248"/>
                  </a:cubicBezTo>
                  <a:cubicBezTo>
                    <a:pt x="4337" y="4947"/>
                    <a:pt x="4103" y="4914"/>
                    <a:pt x="3937" y="4914"/>
                  </a:cubicBezTo>
                  <a:cubicBezTo>
                    <a:pt x="3737" y="4914"/>
                    <a:pt x="3536" y="5014"/>
                    <a:pt x="3370" y="5248"/>
                  </a:cubicBezTo>
                  <a:cubicBezTo>
                    <a:pt x="3003" y="5681"/>
                    <a:pt x="2836" y="6482"/>
                    <a:pt x="2903" y="7182"/>
                  </a:cubicBezTo>
                  <a:cubicBezTo>
                    <a:pt x="2436" y="7116"/>
                    <a:pt x="2002" y="6916"/>
                    <a:pt x="1535" y="6582"/>
                  </a:cubicBezTo>
                  <a:cubicBezTo>
                    <a:pt x="501" y="5815"/>
                    <a:pt x="701" y="4681"/>
                    <a:pt x="834" y="4280"/>
                  </a:cubicBezTo>
                  <a:cubicBezTo>
                    <a:pt x="1101" y="3313"/>
                    <a:pt x="1935" y="2579"/>
                    <a:pt x="2669" y="2579"/>
                  </a:cubicBezTo>
                  <a:cubicBezTo>
                    <a:pt x="2836" y="2579"/>
                    <a:pt x="3003" y="2612"/>
                    <a:pt x="3103" y="2679"/>
                  </a:cubicBezTo>
                  <a:cubicBezTo>
                    <a:pt x="3136" y="2713"/>
                    <a:pt x="3178" y="2729"/>
                    <a:pt x="3220" y="2729"/>
                  </a:cubicBezTo>
                  <a:cubicBezTo>
                    <a:pt x="3261" y="2729"/>
                    <a:pt x="3303" y="2713"/>
                    <a:pt x="3336" y="2679"/>
                  </a:cubicBezTo>
                  <a:cubicBezTo>
                    <a:pt x="3370" y="2646"/>
                    <a:pt x="3403" y="2579"/>
                    <a:pt x="3403" y="2479"/>
                  </a:cubicBezTo>
                  <a:cubicBezTo>
                    <a:pt x="3370" y="2479"/>
                    <a:pt x="3236" y="1412"/>
                    <a:pt x="3737" y="811"/>
                  </a:cubicBezTo>
                  <a:cubicBezTo>
                    <a:pt x="3959" y="569"/>
                    <a:pt x="4279" y="436"/>
                    <a:pt x="4689" y="436"/>
                  </a:cubicBezTo>
                  <a:cubicBezTo>
                    <a:pt x="4957" y="436"/>
                    <a:pt x="5262" y="493"/>
                    <a:pt x="5605" y="611"/>
                  </a:cubicBezTo>
                  <a:cubicBezTo>
                    <a:pt x="5938" y="744"/>
                    <a:pt x="6272" y="911"/>
                    <a:pt x="6539" y="1078"/>
                  </a:cubicBezTo>
                  <a:cubicBezTo>
                    <a:pt x="6005" y="1845"/>
                    <a:pt x="5838" y="2913"/>
                    <a:pt x="6438" y="3413"/>
                  </a:cubicBezTo>
                  <a:cubicBezTo>
                    <a:pt x="6605" y="3580"/>
                    <a:pt x="6839" y="3647"/>
                    <a:pt x="7039" y="3647"/>
                  </a:cubicBezTo>
                  <a:cubicBezTo>
                    <a:pt x="7372" y="3647"/>
                    <a:pt x="7673" y="3413"/>
                    <a:pt x="7773" y="3013"/>
                  </a:cubicBezTo>
                  <a:cubicBezTo>
                    <a:pt x="7940" y="2479"/>
                    <a:pt x="7839" y="1678"/>
                    <a:pt x="7106" y="1011"/>
                  </a:cubicBezTo>
                  <a:cubicBezTo>
                    <a:pt x="7549" y="568"/>
                    <a:pt x="8065" y="332"/>
                    <a:pt x="8603" y="332"/>
                  </a:cubicBezTo>
                  <a:close/>
                  <a:moveTo>
                    <a:pt x="8639" y="1"/>
                  </a:moveTo>
                  <a:cubicBezTo>
                    <a:pt x="7972" y="1"/>
                    <a:pt x="7319" y="290"/>
                    <a:pt x="6805" y="845"/>
                  </a:cubicBezTo>
                  <a:cubicBezTo>
                    <a:pt x="6472" y="644"/>
                    <a:pt x="6138" y="478"/>
                    <a:pt x="5705" y="344"/>
                  </a:cubicBezTo>
                  <a:cubicBezTo>
                    <a:pt x="5318" y="223"/>
                    <a:pt x="4967" y="164"/>
                    <a:pt x="4654" y="164"/>
                  </a:cubicBezTo>
                  <a:cubicBezTo>
                    <a:pt x="4102" y="164"/>
                    <a:pt x="3668" y="349"/>
                    <a:pt x="3370" y="711"/>
                  </a:cubicBezTo>
                  <a:cubicBezTo>
                    <a:pt x="2969" y="1178"/>
                    <a:pt x="2903" y="1945"/>
                    <a:pt x="2903" y="2379"/>
                  </a:cubicBezTo>
                  <a:cubicBezTo>
                    <a:pt x="2836" y="2312"/>
                    <a:pt x="2702" y="2312"/>
                    <a:pt x="2569" y="2312"/>
                  </a:cubicBezTo>
                  <a:cubicBezTo>
                    <a:pt x="1702" y="2312"/>
                    <a:pt x="734" y="3213"/>
                    <a:pt x="367" y="4314"/>
                  </a:cubicBezTo>
                  <a:cubicBezTo>
                    <a:pt x="1" y="5414"/>
                    <a:pt x="301" y="6415"/>
                    <a:pt x="1201" y="7082"/>
                  </a:cubicBezTo>
                  <a:cubicBezTo>
                    <a:pt x="1802" y="7483"/>
                    <a:pt x="2369" y="7749"/>
                    <a:pt x="2903" y="7783"/>
                  </a:cubicBezTo>
                  <a:cubicBezTo>
                    <a:pt x="3169" y="8683"/>
                    <a:pt x="3903" y="9251"/>
                    <a:pt x="5004" y="9251"/>
                  </a:cubicBezTo>
                  <a:cubicBezTo>
                    <a:pt x="6472" y="9251"/>
                    <a:pt x="7639" y="8950"/>
                    <a:pt x="8373" y="8317"/>
                  </a:cubicBezTo>
                  <a:cubicBezTo>
                    <a:pt x="8507" y="8483"/>
                    <a:pt x="8640" y="8583"/>
                    <a:pt x="8740" y="8683"/>
                  </a:cubicBezTo>
                  <a:cubicBezTo>
                    <a:pt x="9040" y="8917"/>
                    <a:pt x="9374" y="9050"/>
                    <a:pt x="9808" y="9050"/>
                  </a:cubicBezTo>
                  <a:cubicBezTo>
                    <a:pt x="11142" y="9050"/>
                    <a:pt x="12843" y="7716"/>
                    <a:pt x="13477" y="6248"/>
                  </a:cubicBezTo>
                  <a:cubicBezTo>
                    <a:pt x="13877" y="5281"/>
                    <a:pt x="13744" y="4380"/>
                    <a:pt x="13143" y="3680"/>
                  </a:cubicBezTo>
                  <a:cubicBezTo>
                    <a:pt x="12643" y="3213"/>
                    <a:pt x="12143" y="2946"/>
                    <a:pt x="11542" y="2946"/>
                  </a:cubicBezTo>
                  <a:cubicBezTo>
                    <a:pt x="11475" y="1912"/>
                    <a:pt x="10875" y="978"/>
                    <a:pt x="9874" y="344"/>
                  </a:cubicBezTo>
                  <a:cubicBezTo>
                    <a:pt x="9477" y="113"/>
                    <a:pt x="9055" y="1"/>
                    <a:pt x="8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" name="Google Shape;826;p34"/>
          <p:cNvGrpSpPr/>
          <p:nvPr/>
        </p:nvGrpSpPr>
        <p:grpSpPr>
          <a:xfrm>
            <a:off x="6925381" y="629867"/>
            <a:ext cx="1305022" cy="1663250"/>
            <a:chOff x="6925381" y="629867"/>
            <a:chExt cx="1305022" cy="1663250"/>
          </a:xfrm>
        </p:grpSpPr>
        <p:sp>
          <p:nvSpPr>
            <p:cNvPr id="827" name="Google Shape;827;p34"/>
            <p:cNvSpPr/>
            <p:nvPr/>
          </p:nvSpPr>
          <p:spPr>
            <a:xfrm>
              <a:off x="8011714" y="2095349"/>
              <a:ext cx="204742" cy="197768"/>
            </a:xfrm>
            <a:custGeom>
              <a:rect b="b" l="l" r="r" t="t"/>
              <a:pathLst>
                <a:path extrusionOk="0" h="2836" w="2936">
                  <a:moveTo>
                    <a:pt x="1468" y="367"/>
                  </a:moveTo>
                  <a:cubicBezTo>
                    <a:pt x="1701" y="367"/>
                    <a:pt x="1968" y="501"/>
                    <a:pt x="2168" y="668"/>
                  </a:cubicBezTo>
                  <a:cubicBezTo>
                    <a:pt x="2368" y="834"/>
                    <a:pt x="2468" y="1068"/>
                    <a:pt x="2468" y="1368"/>
                  </a:cubicBezTo>
                  <a:cubicBezTo>
                    <a:pt x="2402" y="1902"/>
                    <a:pt x="1968" y="2369"/>
                    <a:pt x="1434" y="2369"/>
                  </a:cubicBezTo>
                  <a:cubicBezTo>
                    <a:pt x="1168" y="2369"/>
                    <a:pt x="934" y="2269"/>
                    <a:pt x="701" y="2069"/>
                  </a:cubicBezTo>
                  <a:cubicBezTo>
                    <a:pt x="500" y="1902"/>
                    <a:pt x="434" y="1668"/>
                    <a:pt x="434" y="1368"/>
                  </a:cubicBezTo>
                  <a:cubicBezTo>
                    <a:pt x="434" y="834"/>
                    <a:pt x="867" y="367"/>
                    <a:pt x="1468" y="367"/>
                  </a:cubicBezTo>
                  <a:close/>
                  <a:moveTo>
                    <a:pt x="1468" y="1"/>
                  </a:moveTo>
                  <a:cubicBezTo>
                    <a:pt x="667" y="1"/>
                    <a:pt x="0" y="601"/>
                    <a:pt x="0" y="1402"/>
                  </a:cubicBezTo>
                  <a:cubicBezTo>
                    <a:pt x="0" y="1768"/>
                    <a:pt x="133" y="2102"/>
                    <a:pt x="434" y="2402"/>
                  </a:cubicBezTo>
                  <a:cubicBezTo>
                    <a:pt x="701" y="2669"/>
                    <a:pt x="1101" y="2836"/>
                    <a:pt x="1468" y="2836"/>
                  </a:cubicBezTo>
                  <a:cubicBezTo>
                    <a:pt x="2268" y="2836"/>
                    <a:pt x="2869" y="2169"/>
                    <a:pt x="2935" y="1402"/>
                  </a:cubicBezTo>
                  <a:cubicBezTo>
                    <a:pt x="2935" y="1035"/>
                    <a:pt x="2802" y="701"/>
                    <a:pt x="2502" y="401"/>
                  </a:cubicBezTo>
                  <a:cubicBezTo>
                    <a:pt x="2202" y="167"/>
                    <a:pt x="1835" y="1"/>
                    <a:pt x="1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4"/>
            <p:cNvSpPr/>
            <p:nvPr/>
          </p:nvSpPr>
          <p:spPr>
            <a:xfrm>
              <a:off x="7169593" y="855530"/>
              <a:ext cx="437378" cy="422245"/>
            </a:xfrm>
            <a:custGeom>
              <a:rect b="b" l="l" r="r" t="t"/>
              <a:pathLst>
                <a:path extrusionOk="0" h="6055" w="6272">
                  <a:moveTo>
                    <a:pt x="3670" y="0"/>
                  </a:moveTo>
                  <a:lnTo>
                    <a:pt x="1" y="3669"/>
                  </a:lnTo>
                  <a:lnTo>
                    <a:pt x="1602" y="5304"/>
                  </a:lnTo>
                  <a:cubicBezTo>
                    <a:pt x="2102" y="5804"/>
                    <a:pt x="2769" y="6054"/>
                    <a:pt x="3436" y="6054"/>
                  </a:cubicBezTo>
                  <a:cubicBezTo>
                    <a:pt x="4104" y="6054"/>
                    <a:pt x="4771" y="5804"/>
                    <a:pt x="5271" y="5304"/>
                  </a:cubicBezTo>
                  <a:cubicBezTo>
                    <a:pt x="6272" y="4303"/>
                    <a:pt x="6272" y="2635"/>
                    <a:pt x="5271" y="1635"/>
                  </a:cubicBezTo>
                  <a:lnTo>
                    <a:pt x="3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4"/>
            <p:cNvSpPr/>
            <p:nvPr/>
          </p:nvSpPr>
          <p:spPr>
            <a:xfrm>
              <a:off x="6941629" y="642629"/>
              <a:ext cx="486262" cy="468828"/>
            </a:xfrm>
            <a:custGeom>
              <a:rect b="b" l="l" r="r" t="t"/>
              <a:pathLst>
                <a:path extrusionOk="0" h="6723" w="6973">
                  <a:moveTo>
                    <a:pt x="2836" y="1"/>
                  </a:moveTo>
                  <a:cubicBezTo>
                    <a:pt x="2169" y="1"/>
                    <a:pt x="1502" y="251"/>
                    <a:pt x="1001" y="751"/>
                  </a:cubicBezTo>
                  <a:cubicBezTo>
                    <a:pt x="1" y="1752"/>
                    <a:pt x="1" y="3420"/>
                    <a:pt x="1001" y="4421"/>
                  </a:cubicBezTo>
                  <a:lnTo>
                    <a:pt x="3303" y="6722"/>
                  </a:lnTo>
                  <a:lnTo>
                    <a:pt x="6972" y="3053"/>
                  </a:lnTo>
                  <a:lnTo>
                    <a:pt x="4671" y="751"/>
                  </a:lnTo>
                  <a:cubicBezTo>
                    <a:pt x="4170" y="251"/>
                    <a:pt x="3503" y="1"/>
                    <a:pt x="2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6925381" y="629867"/>
              <a:ext cx="518759" cy="495537"/>
            </a:xfrm>
            <a:custGeom>
              <a:rect b="b" l="l" r="r" t="t"/>
              <a:pathLst>
                <a:path extrusionOk="0" h="7106" w="7439">
                  <a:moveTo>
                    <a:pt x="3069" y="401"/>
                  </a:moveTo>
                  <a:cubicBezTo>
                    <a:pt x="3703" y="401"/>
                    <a:pt x="4337" y="668"/>
                    <a:pt x="4737" y="1101"/>
                  </a:cubicBezTo>
                  <a:lnTo>
                    <a:pt x="6872" y="3236"/>
                  </a:lnTo>
                  <a:lnTo>
                    <a:pt x="3503" y="6605"/>
                  </a:lnTo>
                  <a:lnTo>
                    <a:pt x="1368" y="4504"/>
                  </a:lnTo>
                  <a:cubicBezTo>
                    <a:pt x="434" y="3570"/>
                    <a:pt x="434" y="2035"/>
                    <a:pt x="1368" y="1101"/>
                  </a:cubicBezTo>
                  <a:cubicBezTo>
                    <a:pt x="1835" y="668"/>
                    <a:pt x="2435" y="401"/>
                    <a:pt x="3069" y="401"/>
                  </a:cubicBezTo>
                  <a:close/>
                  <a:moveTo>
                    <a:pt x="3069" y="0"/>
                  </a:moveTo>
                  <a:cubicBezTo>
                    <a:pt x="2335" y="0"/>
                    <a:pt x="1601" y="267"/>
                    <a:pt x="1068" y="834"/>
                  </a:cubicBezTo>
                  <a:cubicBezTo>
                    <a:pt x="0" y="1902"/>
                    <a:pt x="0" y="3703"/>
                    <a:pt x="1068" y="4771"/>
                  </a:cubicBezTo>
                  <a:lnTo>
                    <a:pt x="3369" y="7072"/>
                  </a:lnTo>
                  <a:cubicBezTo>
                    <a:pt x="3403" y="7072"/>
                    <a:pt x="3503" y="7106"/>
                    <a:pt x="3536" y="7106"/>
                  </a:cubicBezTo>
                  <a:cubicBezTo>
                    <a:pt x="3569" y="7106"/>
                    <a:pt x="3603" y="7106"/>
                    <a:pt x="3703" y="7072"/>
                  </a:cubicBezTo>
                  <a:lnTo>
                    <a:pt x="7372" y="3403"/>
                  </a:lnTo>
                  <a:cubicBezTo>
                    <a:pt x="7439" y="3336"/>
                    <a:pt x="7439" y="3203"/>
                    <a:pt x="7372" y="3103"/>
                  </a:cubicBezTo>
                  <a:lnTo>
                    <a:pt x="5070" y="834"/>
                  </a:lnTo>
                  <a:cubicBezTo>
                    <a:pt x="4537" y="267"/>
                    <a:pt x="3836" y="0"/>
                    <a:pt x="30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7790724" y="1266060"/>
              <a:ext cx="439679" cy="422245"/>
            </a:xfrm>
            <a:custGeom>
              <a:rect b="b" l="l" r="r" t="t"/>
              <a:pathLst>
                <a:path extrusionOk="0" h="6055" w="6305">
                  <a:moveTo>
                    <a:pt x="3469" y="1"/>
                  </a:moveTo>
                  <a:cubicBezTo>
                    <a:pt x="2802" y="1"/>
                    <a:pt x="2135" y="251"/>
                    <a:pt x="1635" y="751"/>
                  </a:cubicBezTo>
                  <a:lnTo>
                    <a:pt x="0" y="2352"/>
                  </a:lnTo>
                  <a:lnTo>
                    <a:pt x="3669" y="6055"/>
                  </a:lnTo>
                  <a:lnTo>
                    <a:pt x="5304" y="4420"/>
                  </a:lnTo>
                  <a:cubicBezTo>
                    <a:pt x="6305" y="3420"/>
                    <a:pt x="6305" y="1752"/>
                    <a:pt x="5304" y="751"/>
                  </a:cubicBezTo>
                  <a:cubicBezTo>
                    <a:pt x="4804" y="251"/>
                    <a:pt x="4136" y="1"/>
                    <a:pt x="3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7560389" y="1427706"/>
              <a:ext cx="486262" cy="468828"/>
            </a:xfrm>
            <a:custGeom>
              <a:rect b="b" l="l" r="r" t="t"/>
              <a:pathLst>
                <a:path extrusionOk="0" h="6723" w="6973">
                  <a:moveTo>
                    <a:pt x="3303" y="1"/>
                  </a:moveTo>
                  <a:lnTo>
                    <a:pt x="1001" y="2303"/>
                  </a:lnTo>
                  <a:cubicBezTo>
                    <a:pt x="1" y="3303"/>
                    <a:pt x="1" y="4971"/>
                    <a:pt x="1001" y="5972"/>
                  </a:cubicBezTo>
                  <a:cubicBezTo>
                    <a:pt x="1502" y="6472"/>
                    <a:pt x="2169" y="6722"/>
                    <a:pt x="2836" y="6722"/>
                  </a:cubicBezTo>
                  <a:cubicBezTo>
                    <a:pt x="3503" y="6722"/>
                    <a:pt x="4170" y="6472"/>
                    <a:pt x="4671" y="5972"/>
                  </a:cubicBezTo>
                  <a:lnTo>
                    <a:pt x="6972" y="3670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7560389" y="1412643"/>
              <a:ext cx="497908" cy="501325"/>
            </a:xfrm>
            <a:custGeom>
              <a:rect b="b" l="l" r="r" t="t"/>
              <a:pathLst>
                <a:path extrusionOk="0" h="7189" w="7140">
                  <a:moveTo>
                    <a:pt x="3303" y="517"/>
                  </a:moveTo>
                  <a:lnTo>
                    <a:pt x="6739" y="3953"/>
                  </a:lnTo>
                  <a:lnTo>
                    <a:pt x="4604" y="6055"/>
                  </a:lnTo>
                  <a:cubicBezTo>
                    <a:pt x="4137" y="6522"/>
                    <a:pt x="3570" y="6788"/>
                    <a:pt x="2903" y="6788"/>
                  </a:cubicBezTo>
                  <a:cubicBezTo>
                    <a:pt x="2236" y="6788"/>
                    <a:pt x="1635" y="6522"/>
                    <a:pt x="1168" y="6055"/>
                  </a:cubicBezTo>
                  <a:cubicBezTo>
                    <a:pt x="735" y="5621"/>
                    <a:pt x="468" y="5020"/>
                    <a:pt x="468" y="4353"/>
                  </a:cubicBezTo>
                  <a:cubicBezTo>
                    <a:pt x="468" y="3686"/>
                    <a:pt x="735" y="3119"/>
                    <a:pt x="1168" y="2652"/>
                  </a:cubicBezTo>
                  <a:lnTo>
                    <a:pt x="3303" y="517"/>
                  </a:lnTo>
                  <a:close/>
                  <a:moveTo>
                    <a:pt x="3286" y="0"/>
                  </a:moveTo>
                  <a:cubicBezTo>
                    <a:pt x="3236" y="0"/>
                    <a:pt x="3186" y="17"/>
                    <a:pt x="3136" y="50"/>
                  </a:cubicBezTo>
                  <a:lnTo>
                    <a:pt x="835" y="2352"/>
                  </a:lnTo>
                  <a:cubicBezTo>
                    <a:pt x="301" y="2886"/>
                    <a:pt x="1" y="3619"/>
                    <a:pt x="1" y="4353"/>
                  </a:cubicBezTo>
                  <a:cubicBezTo>
                    <a:pt x="1" y="5121"/>
                    <a:pt x="301" y="5821"/>
                    <a:pt x="835" y="6355"/>
                  </a:cubicBezTo>
                  <a:cubicBezTo>
                    <a:pt x="1402" y="6888"/>
                    <a:pt x="2102" y="7189"/>
                    <a:pt x="2836" y="7189"/>
                  </a:cubicBezTo>
                  <a:cubicBezTo>
                    <a:pt x="3603" y="7189"/>
                    <a:pt x="4304" y="6888"/>
                    <a:pt x="4804" y="6355"/>
                  </a:cubicBezTo>
                  <a:lnTo>
                    <a:pt x="7106" y="4053"/>
                  </a:lnTo>
                  <a:cubicBezTo>
                    <a:pt x="7106" y="4020"/>
                    <a:pt x="7139" y="3986"/>
                    <a:pt x="7139" y="3886"/>
                  </a:cubicBezTo>
                  <a:cubicBezTo>
                    <a:pt x="7139" y="3820"/>
                    <a:pt x="7139" y="3786"/>
                    <a:pt x="7106" y="3720"/>
                  </a:cubicBezTo>
                  <a:lnTo>
                    <a:pt x="3437" y="50"/>
                  </a:lnTo>
                  <a:cubicBezTo>
                    <a:pt x="3386" y="17"/>
                    <a:pt x="3336" y="0"/>
                    <a:pt x="3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" name="Google Shape;834;p34"/>
          <p:cNvGrpSpPr/>
          <p:nvPr/>
        </p:nvGrpSpPr>
        <p:grpSpPr>
          <a:xfrm rot="1960664">
            <a:off x="638173" y="3428643"/>
            <a:ext cx="711838" cy="763022"/>
            <a:chOff x="3551013" y="4377289"/>
            <a:chExt cx="711855" cy="763041"/>
          </a:xfrm>
        </p:grpSpPr>
        <p:sp>
          <p:nvSpPr>
            <p:cNvPr id="835" name="Google Shape;835;p34"/>
            <p:cNvSpPr/>
            <p:nvPr/>
          </p:nvSpPr>
          <p:spPr>
            <a:xfrm>
              <a:off x="3888322" y="4393538"/>
              <a:ext cx="360600" cy="407183"/>
            </a:xfrm>
            <a:custGeom>
              <a:rect b="b" l="l" r="r" t="t"/>
              <a:pathLst>
                <a:path extrusionOk="0" h="5839" w="5171">
                  <a:moveTo>
                    <a:pt x="2569" y="1"/>
                  </a:moveTo>
                  <a:cubicBezTo>
                    <a:pt x="1168" y="1"/>
                    <a:pt x="0" y="1168"/>
                    <a:pt x="0" y="2569"/>
                  </a:cubicBezTo>
                  <a:lnTo>
                    <a:pt x="0" y="5838"/>
                  </a:lnTo>
                  <a:lnTo>
                    <a:pt x="5171" y="5838"/>
                  </a:lnTo>
                  <a:lnTo>
                    <a:pt x="5171" y="2569"/>
                  </a:lnTo>
                  <a:cubicBezTo>
                    <a:pt x="5171" y="1168"/>
                    <a:pt x="4003" y="1"/>
                    <a:pt x="25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6" name="Google Shape;836;p34"/>
            <p:cNvGrpSpPr/>
            <p:nvPr/>
          </p:nvGrpSpPr>
          <p:grpSpPr>
            <a:xfrm>
              <a:off x="3551013" y="4377289"/>
              <a:ext cx="711855" cy="763041"/>
              <a:chOff x="3551013" y="4377289"/>
              <a:chExt cx="711855" cy="763041"/>
            </a:xfrm>
          </p:grpSpPr>
          <p:sp>
            <p:nvSpPr>
              <p:cNvPr id="837" name="Google Shape;837;p34"/>
              <p:cNvSpPr/>
              <p:nvPr/>
            </p:nvSpPr>
            <p:spPr>
              <a:xfrm>
                <a:off x="3551013" y="4816899"/>
                <a:ext cx="202441" cy="197768"/>
              </a:xfrm>
              <a:custGeom>
                <a:rect b="b" l="l" r="r" t="t"/>
                <a:pathLst>
                  <a:path extrusionOk="0" h="2836" w="2903">
                    <a:moveTo>
                      <a:pt x="1435" y="368"/>
                    </a:moveTo>
                    <a:cubicBezTo>
                      <a:pt x="1702" y="368"/>
                      <a:pt x="1935" y="501"/>
                      <a:pt x="2136" y="668"/>
                    </a:cubicBezTo>
                    <a:cubicBezTo>
                      <a:pt x="2369" y="835"/>
                      <a:pt x="2436" y="1101"/>
                      <a:pt x="2436" y="1368"/>
                    </a:cubicBezTo>
                    <a:cubicBezTo>
                      <a:pt x="2402" y="1902"/>
                      <a:pt x="1935" y="2369"/>
                      <a:pt x="1402" y="2369"/>
                    </a:cubicBezTo>
                    <a:cubicBezTo>
                      <a:pt x="1168" y="2369"/>
                      <a:pt x="901" y="2302"/>
                      <a:pt x="701" y="2102"/>
                    </a:cubicBezTo>
                    <a:cubicBezTo>
                      <a:pt x="468" y="1935"/>
                      <a:pt x="401" y="1668"/>
                      <a:pt x="401" y="1368"/>
                    </a:cubicBezTo>
                    <a:cubicBezTo>
                      <a:pt x="401" y="835"/>
                      <a:pt x="868" y="368"/>
                      <a:pt x="1435" y="368"/>
                    </a:cubicBezTo>
                    <a:close/>
                    <a:moveTo>
                      <a:pt x="1435" y="1"/>
                    </a:moveTo>
                    <a:cubicBezTo>
                      <a:pt x="668" y="1"/>
                      <a:pt x="1" y="634"/>
                      <a:pt x="1" y="1435"/>
                    </a:cubicBezTo>
                    <a:cubicBezTo>
                      <a:pt x="1" y="1802"/>
                      <a:pt x="101" y="2135"/>
                      <a:pt x="401" y="2436"/>
                    </a:cubicBezTo>
                    <a:cubicBezTo>
                      <a:pt x="701" y="2669"/>
                      <a:pt x="1068" y="2836"/>
                      <a:pt x="1435" y="2836"/>
                    </a:cubicBezTo>
                    <a:cubicBezTo>
                      <a:pt x="2236" y="2836"/>
                      <a:pt x="2869" y="2169"/>
                      <a:pt x="2903" y="1435"/>
                    </a:cubicBezTo>
                    <a:cubicBezTo>
                      <a:pt x="2903" y="1035"/>
                      <a:pt x="2769" y="701"/>
                      <a:pt x="2502" y="434"/>
                    </a:cubicBezTo>
                    <a:cubicBezTo>
                      <a:pt x="2202" y="167"/>
                      <a:pt x="1802" y="1"/>
                      <a:pt x="1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4"/>
              <p:cNvSpPr/>
              <p:nvPr/>
            </p:nvSpPr>
            <p:spPr>
              <a:xfrm>
                <a:off x="3881348" y="4800651"/>
                <a:ext cx="362971" cy="339679"/>
              </a:xfrm>
              <a:custGeom>
                <a:rect b="b" l="l" r="r" t="t"/>
                <a:pathLst>
                  <a:path extrusionOk="0" h="4871" w="5205">
                    <a:moveTo>
                      <a:pt x="0" y="0"/>
                    </a:moveTo>
                    <a:lnTo>
                      <a:pt x="0" y="2268"/>
                    </a:lnTo>
                    <a:lnTo>
                      <a:pt x="34" y="2268"/>
                    </a:lnTo>
                    <a:cubicBezTo>
                      <a:pt x="34" y="3703"/>
                      <a:pt x="1201" y="4870"/>
                      <a:pt x="2636" y="4870"/>
                    </a:cubicBezTo>
                    <a:cubicBezTo>
                      <a:pt x="4037" y="4870"/>
                      <a:pt x="5204" y="3703"/>
                      <a:pt x="5204" y="2268"/>
                    </a:cubicBezTo>
                    <a:lnTo>
                      <a:pt x="52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4"/>
              <p:cNvSpPr/>
              <p:nvPr/>
            </p:nvSpPr>
            <p:spPr>
              <a:xfrm>
                <a:off x="3869702" y="4377289"/>
                <a:ext cx="393166" cy="437378"/>
              </a:xfrm>
              <a:custGeom>
                <a:rect b="b" l="l" r="r" t="t"/>
                <a:pathLst>
                  <a:path extrusionOk="0" h="6272" w="5638">
                    <a:moveTo>
                      <a:pt x="2836" y="434"/>
                    </a:moveTo>
                    <a:cubicBezTo>
                      <a:pt x="4137" y="434"/>
                      <a:pt x="5204" y="1468"/>
                      <a:pt x="5204" y="2802"/>
                    </a:cubicBezTo>
                    <a:lnTo>
                      <a:pt x="5204" y="5838"/>
                    </a:lnTo>
                    <a:lnTo>
                      <a:pt x="468" y="5838"/>
                    </a:lnTo>
                    <a:lnTo>
                      <a:pt x="468" y="2802"/>
                    </a:lnTo>
                    <a:cubicBezTo>
                      <a:pt x="468" y="1501"/>
                      <a:pt x="1535" y="434"/>
                      <a:pt x="2836" y="434"/>
                    </a:cubicBezTo>
                    <a:close/>
                    <a:moveTo>
                      <a:pt x="2803" y="0"/>
                    </a:moveTo>
                    <a:cubicBezTo>
                      <a:pt x="1268" y="0"/>
                      <a:pt x="1" y="1268"/>
                      <a:pt x="1" y="2802"/>
                    </a:cubicBezTo>
                    <a:lnTo>
                      <a:pt x="1" y="6071"/>
                    </a:lnTo>
                    <a:cubicBezTo>
                      <a:pt x="1" y="6171"/>
                      <a:pt x="101" y="6271"/>
                      <a:pt x="201" y="6271"/>
                    </a:cubicBezTo>
                    <a:lnTo>
                      <a:pt x="5438" y="6271"/>
                    </a:lnTo>
                    <a:cubicBezTo>
                      <a:pt x="5538" y="6271"/>
                      <a:pt x="5638" y="6171"/>
                      <a:pt x="5605" y="6071"/>
                    </a:cubicBezTo>
                    <a:lnTo>
                      <a:pt x="5605" y="2802"/>
                    </a:lnTo>
                    <a:cubicBezTo>
                      <a:pt x="5605" y="1268"/>
                      <a:pt x="4337" y="0"/>
                      <a:pt x="2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0" name="Google Shape;840;p34"/>
          <p:cNvGrpSpPr/>
          <p:nvPr/>
        </p:nvGrpSpPr>
        <p:grpSpPr>
          <a:xfrm>
            <a:off x="7663559" y="3355172"/>
            <a:ext cx="1218969" cy="623501"/>
            <a:chOff x="6000459" y="5203022"/>
            <a:chExt cx="1218969" cy="623501"/>
          </a:xfrm>
        </p:grpSpPr>
        <p:sp>
          <p:nvSpPr>
            <p:cNvPr id="841" name="Google Shape;841;p34"/>
            <p:cNvSpPr/>
            <p:nvPr/>
          </p:nvSpPr>
          <p:spPr>
            <a:xfrm>
              <a:off x="6000459" y="5203022"/>
              <a:ext cx="476918" cy="476987"/>
            </a:xfrm>
            <a:custGeom>
              <a:rect b="b" l="l" r="r" t="t"/>
              <a:pathLst>
                <a:path extrusionOk="0" h="6840" w="6839">
                  <a:moveTo>
                    <a:pt x="3437" y="1"/>
                  </a:moveTo>
                  <a:cubicBezTo>
                    <a:pt x="1535" y="1"/>
                    <a:pt x="1" y="1535"/>
                    <a:pt x="1" y="3437"/>
                  </a:cubicBezTo>
                  <a:cubicBezTo>
                    <a:pt x="1" y="5305"/>
                    <a:pt x="1535" y="6839"/>
                    <a:pt x="3437" y="6839"/>
                  </a:cubicBezTo>
                  <a:cubicBezTo>
                    <a:pt x="5305" y="6839"/>
                    <a:pt x="6839" y="5305"/>
                    <a:pt x="6839" y="3437"/>
                  </a:cubicBezTo>
                  <a:cubicBezTo>
                    <a:pt x="6839" y="1535"/>
                    <a:pt x="5305" y="1"/>
                    <a:pt x="3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6067963" y="5274570"/>
              <a:ext cx="348954" cy="344909"/>
            </a:xfrm>
            <a:custGeom>
              <a:rect b="b" l="l" r="r" t="t"/>
              <a:pathLst>
                <a:path extrusionOk="0" h="4946" w="5004">
                  <a:moveTo>
                    <a:pt x="4774" y="1"/>
                  </a:moveTo>
                  <a:cubicBezTo>
                    <a:pt x="4720" y="1"/>
                    <a:pt x="4670" y="26"/>
                    <a:pt x="4637" y="76"/>
                  </a:cubicBezTo>
                  <a:lnTo>
                    <a:pt x="100" y="4612"/>
                  </a:lnTo>
                  <a:cubicBezTo>
                    <a:pt x="0" y="4712"/>
                    <a:pt x="0" y="4812"/>
                    <a:pt x="100" y="4912"/>
                  </a:cubicBezTo>
                  <a:cubicBezTo>
                    <a:pt x="134" y="4946"/>
                    <a:pt x="200" y="4946"/>
                    <a:pt x="267" y="4946"/>
                  </a:cubicBezTo>
                  <a:cubicBezTo>
                    <a:pt x="300" y="4946"/>
                    <a:pt x="334" y="4946"/>
                    <a:pt x="367" y="4912"/>
                  </a:cubicBezTo>
                  <a:lnTo>
                    <a:pt x="4937" y="376"/>
                  </a:lnTo>
                  <a:cubicBezTo>
                    <a:pt x="5004" y="276"/>
                    <a:pt x="5004" y="142"/>
                    <a:pt x="4937" y="76"/>
                  </a:cubicBezTo>
                  <a:cubicBezTo>
                    <a:pt x="4887" y="26"/>
                    <a:pt x="4829" y="1"/>
                    <a:pt x="4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6742510" y="5349605"/>
              <a:ext cx="476918" cy="476918"/>
            </a:xfrm>
            <a:custGeom>
              <a:rect b="b" l="l" r="r" t="t"/>
              <a:pathLst>
                <a:path extrusionOk="0" h="6839" w="6839">
                  <a:moveTo>
                    <a:pt x="3436" y="0"/>
                  </a:moveTo>
                  <a:cubicBezTo>
                    <a:pt x="1535" y="0"/>
                    <a:pt x="1" y="1535"/>
                    <a:pt x="1" y="3403"/>
                  </a:cubicBezTo>
                  <a:cubicBezTo>
                    <a:pt x="1" y="5304"/>
                    <a:pt x="1535" y="6839"/>
                    <a:pt x="3436" y="6839"/>
                  </a:cubicBezTo>
                  <a:cubicBezTo>
                    <a:pt x="5304" y="6839"/>
                    <a:pt x="6839" y="5304"/>
                    <a:pt x="6839" y="3403"/>
                  </a:cubicBezTo>
                  <a:cubicBezTo>
                    <a:pt x="6839" y="1535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6742510" y="5582241"/>
              <a:ext cx="476918" cy="27964"/>
            </a:xfrm>
            <a:custGeom>
              <a:rect b="b" l="l" r="r" t="t"/>
              <a:pathLst>
                <a:path extrusionOk="0" h="401" w="6839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cubicBezTo>
                    <a:pt x="1" y="334"/>
                    <a:pt x="101" y="400"/>
                    <a:pt x="201" y="400"/>
                  </a:cubicBezTo>
                  <a:lnTo>
                    <a:pt x="6639" y="400"/>
                  </a:lnTo>
                  <a:cubicBezTo>
                    <a:pt x="6705" y="400"/>
                    <a:pt x="6839" y="334"/>
                    <a:pt x="6839" y="200"/>
                  </a:cubicBezTo>
                  <a:cubicBezTo>
                    <a:pt x="6839" y="67"/>
                    <a:pt x="6772" y="0"/>
                    <a:pt x="6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" name="Google Shape;845;p34"/>
          <p:cNvGrpSpPr/>
          <p:nvPr/>
        </p:nvGrpSpPr>
        <p:grpSpPr>
          <a:xfrm>
            <a:off x="2289763" y="498343"/>
            <a:ext cx="476918" cy="476918"/>
            <a:chOff x="5230513" y="639143"/>
            <a:chExt cx="476918" cy="476918"/>
          </a:xfrm>
        </p:grpSpPr>
        <p:sp>
          <p:nvSpPr>
            <p:cNvPr id="846" name="Google Shape;846;p34"/>
            <p:cNvSpPr/>
            <p:nvPr/>
          </p:nvSpPr>
          <p:spPr>
            <a:xfrm>
              <a:off x="5230513" y="639143"/>
              <a:ext cx="476918" cy="476918"/>
            </a:xfrm>
            <a:custGeom>
              <a:rect b="b" l="l" r="r" t="t"/>
              <a:pathLst>
                <a:path extrusionOk="0" h="6839" w="6839">
                  <a:moveTo>
                    <a:pt x="3436" y="0"/>
                  </a:moveTo>
                  <a:cubicBezTo>
                    <a:pt x="1535" y="0"/>
                    <a:pt x="1" y="1534"/>
                    <a:pt x="1" y="3402"/>
                  </a:cubicBezTo>
                  <a:cubicBezTo>
                    <a:pt x="1" y="5304"/>
                    <a:pt x="1535" y="6838"/>
                    <a:pt x="3436" y="6838"/>
                  </a:cubicBezTo>
                  <a:cubicBezTo>
                    <a:pt x="5304" y="6838"/>
                    <a:pt x="6839" y="5304"/>
                    <a:pt x="6839" y="3402"/>
                  </a:cubicBezTo>
                  <a:cubicBezTo>
                    <a:pt x="6839" y="1534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5288673" y="710063"/>
              <a:ext cx="349024" cy="345467"/>
            </a:xfrm>
            <a:custGeom>
              <a:rect b="b" l="l" r="r" t="t"/>
              <a:pathLst>
                <a:path extrusionOk="0" h="4954" w="5005">
                  <a:moveTo>
                    <a:pt x="234" y="0"/>
                  </a:moveTo>
                  <a:cubicBezTo>
                    <a:pt x="184" y="0"/>
                    <a:pt x="134" y="17"/>
                    <a:pt x="101" y="50"/>
                  </a:cubicBezTo>
                  <a:cubicBezTo>
                    <a:pt x="0" y="151"/>
                    <a:pt x="0" y="284"/>
                    <a:pt x="101" y="351"/>
                  </a:cubicBezTo>
                  <a:lnTo>
                    <a:pt x="4604" y="4887"/>
                  </a:lnTo>
                  <a:cubicBezTo>
                    <a:pt x="4637" y="4954"/>
                    <a:pt x="4704" y="4954"/>
                    <a:pt x="4771" y="4954"/>
                  </a:cubicBezTo>
                  <a:cubicBezTo>
                    <a:pt x="4837" y="4954"/>
                    <a:pt x="4871" y="4954"/>
                    <a:pt x="4904" y="4887"/>
                  </a:cubicBezTo>
                  <a:cubicBezTo>
                    <a:pt x="5004" y="4821"/>
                    <a:pt x="5004" y="4687"/>
                    <a:pt x="4904" y="4620"/>
                  </a:cubicBezTo>
                  <a:lnTo>
                    <a:pt x="367" y="50"/>
                  </a:lnTo>
                  <a:cubicBezTo>
                    <a:pt x="334" y="17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8" name="Google Shape;848;p34"/>
          <p:cNvSpPr/>
          <p:nvPr/>
        </p:nvSpPr>
        <p:spPr>
          <a:xfrm>
            <a:off x="310701" y="1922898"/>
            <a:ext cx="476918" cy="476918"/>
          </a:xfrm>
          <a:custGeom>
            <a:rect b="b" l="l" r="r" t="t"/>
            <a:pathLst>
              <a:path extrusionOk="0" h="6839" w="6839">
                <a:moveTo>
                  <a:pt x="3436" y="1"/>
                </a:moveTo>
                <a:cubicBezTo>
                  <a:pt x="1535" y="1"/>
                  <a:pt x="1" y="1535"/>
                  <a:pt x="1" y="3436"/>
                </a:cubicBezTo>
                <a:cubicBezTo>
                  <a:pt x="1" y="5304"/>
                  <a:pt x="1535" y="6839"/>
                  <a:pt x="3436" y="6839"/>
                </a:cubicBezTo>
                <a:cubicBezTo>
                  <a:pt x="5304" y="6839"/>
                  <a:pt x="6839" y="5304"/>
                  <a:pt x="6839" y="3436"/>
                </a:cubicBezTo>
                <a:cubicBezTo>
                  <a:pt x="6839" y="1535"/>
                  <a:pt x="5304" y="1"/>
                  <a:pt x="34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34"/>
          <p:cNvSpPr/>
          <p:nvPr/>
        </p:nvSpPr>
        <p:spPr>
          <a:xfrm>
            <a:off x="310701" y="2155534"/>
            <a:ext cx="476918" cy="30265"/>
          </a:xfrm>
          <a:custGeom>
            <a:rect b="b" l="l" r="r" t="t"/>
            <a:pathLst>
              <a:path extrusionOk="0" h="434" w="683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34"/>
                  <a:pt x="101" y="434"/>
                  <a:pt x="234" y="434"/>
                </a:cubicBezTo>
                <a:lnTo>
                  <a:pt x="6639" y="434"/>
                </a:lnTo>
                <a:cubicBezTo>
                  <a:pt x="6772" y="434"/>
                  <a:pt x="6839" y="334"/>
                  <a:pt x="6839" y="234"/>
                </a:cubicBezTo>
                <a:cubicBezTo>
                  <a:pt x="6839" y="100"/>
                  <a:pt x="6772" y="0"/>
                  <a:pt x="663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0" name="Google Shape;850;p34"/>
          <p:cNvGrpSpPr/>
          <p:nvPr/>
        </p:nvGrpSpPr>
        <p:grpSpPr>
          <a:xfrm>
            <a:off x="422347" y="2530081"/>
            <a:ext cx="604882" cy="583891"/>
            <a:chOff x="422347" y="2530081"/>
            <a:chExt cx="604882" cy="583891"/>
          </a:xfrm>
        </p:grpSpPr>
        <p:sp>
          <p:nvSpPr>
            <p:cNvPr id="851" name="Google Shape;851;p34"/>
            <p:cNvSpPr/>
            <p:nvPr/>
          </p:nvSpPr>
          <p:spPr>
            <a:xfrm>
              <a:off x="682877" y="2600653"/>
              <a:ext cx="104742" cy="445886"/>
            </a:xfrm>
            <a:custGeom>
              <a:rect b="b" l="l" r="r" t="t"/>
              <a:pathLst>
                <a:path extrusionOk="0" h="6394" w="1502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471231" y="2728617"/>
              <a:ext cx="509484" cy="152720"/>
            </a:xfrm>
            <a:custGeom>
              <a:rect b="b" l="l" r="r" t="t"/>
              <a:pathLst>
                <a:path extrusionOk="0" h="2190" w="7306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559585" y="2634126"/>
              <a:ext cx="332706" cy="354254"/>
            </a:xfrm>
            <a:custGeom>
              <a:rect b="b" l="l" r="r" t="t"/>
              <a:pathLst>
                <a:path extrusionOk="0" h="5080" w="4771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4" name="Google Shape;854;p34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855" name="Google Shape;855;p34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4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4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4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4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699195" y="2530081"/>
              <a:ext cx="139609" cy="130265"/>
            </a:xfrm>
            <a:custGeom>
              <a:rect b="b" l="l" r="r" t="t"/>
              <a:pathLst>
                <a:path extrusionOk="0" h="1868" w="2002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4"/>
            <p:cNvSpPr/>
            <p:nvPr/>
          </p:nvSpPr>
          <p:spPr>
            <a:xfrm>
              <a:off x="631691" y="2983707"/>
              <a:ext cx="148954" cy="130265"/>
            </a:xfrm>
            <a:custGeom>
              <a:rect b="b" l="l" r="r" t="t"/>
              <a:pathLst>
                <a:path extrusionOk="0" h="1868" w="2136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4"/>
            <p:cNvSpPr/>
            <p:nvPr/>
          </p:nvSpPr>
          <p:spPr>
            <a:xfrm>
              <a:off x="422347" y="2798700"/>
              <a:ext cx="132706" cy="131520"/>
            </a:xfrm>
            <a:custGeom>
              <a:rect b="b" l="l" r="r" t="t"/>
              <a:pathLst>
                <a:path extrusionOk="0" h="1886" w="1903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4"/>
            <p:cNvSpPr/>
            <p:nvPr/>
          </p:nvSpPr>
          <p:spPr>
            <a:xfrm>
              <a:off x="892222" y="2659161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4"/>
            <p:cNvSpPr/>
            <p:nvPr/>
          </p:nvSpPr>
          <p:spPr>
            <a:xfrm>
              <a:off x="487479" y="2568435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4"/>
            <p:cNvSpPr/>
            <p:nvPr/>
          </p:nvSpPr>
          <p:spPr>
            <a:xfrm>
              <a:off x="829460" y="2907766"/>
              <a:ext cx="139609" cy="131799"/>
            </a:xfrm>
            <a:custGeom>
              <a:rect b="b" l="l" r="r" t="t"/>
              <a:pathLst>
                <a:path extrusionOk="0" h="1890" w="2002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" name="Google Shape;867;p34"/>
          <p:cNvGrpSpPr/>
          <p:nvPr/>
        </p:nvGrpSpPr>
        <p:grpSpPr>
          <a:xfrm>
            <a:off x="6070672" y="929581"/>
            <a:ext cx="604882" cy="583891"/>
            <a:chOff x="422347" y="2530081"/>
            <a:chExt cx="604882" cy="583891"/>
          </a:xfrm>
        </p:grpSpPr>
        <p:sp>
          <p:nvSpPr>
            <p:cNvPr id="868" name="Google Shape;868;p34"/>
            <p:cNvSpPr/>
            <p:nvPr/>
          </p:nvSpPr>
          <p:spPr>
            <a:xfrm>
              <a:off x="682877" y="2600653"/>
              <a:ext cx="104742" cy="445886"/>
            </a:xfrm>
            <a:custGeom>
              <a:rect b="b" l="l" r="r" t="t"/>
              <a:pathLst>
                <a:path extrusionOk="0" h="6394" w="1502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71231" y="2728617"/>
              <a:ext cx="509484" cy="152720"/>
            </a:xfrm>
            <a:custGeom>
              <a:rect b="b" l="l" r="r" t="t"/>
              <a:pathLst>
                <a:path extrusionOk="0" h="2190" w="7306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559585" y="2634126"/>
              <a:ext cx="332706" cy="354254"/>
            </a:xfrm>
            <a:custGeom>
              <a:rect b="b" l="l" r="r" t="t"/>
              <a:pathLst>
                <a:path extrusionOk="0" h="5080" w="4771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1" name="Google Shape;871;p34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872" name="Google Shape;872;p34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4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4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4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4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4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8" name="Google Shape;878;p34"/>
            <p:cNvSpPr/>
            <p:nvPr/>
          </p:nvSpPr>
          <p:spPr>
            <a:xfrm>
              <a:off x="699195" y="2530081"/>
              <a:ext cx="139609" cy="130265"/>
            </a:xfrm>
            <a:custGeom>
              <a:rect b="b" l="l" r="r" t="t"/>
              <a:pathLst>
                <a:path extrusionOk="0" h="1868" w="2002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631691" y="2983707"/>
              <a:ext cx="148954" cy="130265"/>
            </a:xfrm>
            <a:custGeom>
              <a:rect b="b" l="l" r="r" t="t"/>
              <a:pathLst>
                <a:path extrusionOk="0" h="1868" w="2136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422347" y="2798700"/>
              <a:ext cx="132706" cy="131520"/>
            </a:xfrm>
            <a:custGeom>
              <a:rect b="b" l="l" r="r" t="t"/>
              <a:pathLst>
                <a:path extrusionOk="0" h="1886" w="1903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4"/>
            <p:cNvSpPr/>
            <p:nvPr/>
          </p:nvSpPr>
          <p:spPr>
            <a:xfrm>
              <a:off x="892222" y="2659161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87479" y="2568435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829460" y="2907766"/>
              <a:ext cx="139609" cy="131799"/>
            </a:xfrm>
            <a:custGeom>
              <a:rect b="b" l="l" r="r" t="t"/>
              <a:pathLst>
                <a:path extrusionOk="0" h="1890" w="2002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43"/>
          <p:cNvSpPr/>
          <p:nvPr/>
        </p:nvSpPr>
        <p:spPr>
          <a:xfrm>
            <a:off x="1135050" y="2237363"/>
            <a:ext cx="904800" cy="457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1" name="Google Shape;1551;p43"/>
          <p:cNvSpPr txBox="1"/>
          <p:nvPr>
            <p:ph idx="4294967295" type="title"/>
          </p:nvPr>
        </p:nvSpPr>
        <p:spPr>
          <a:xfrm>
            <a:off x="801000" y="2223450"/>
            <a:ext cx="15729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52" name="Google Shape;1552;p43"/>
          <p:cNvSpPr/>
          <p:nvPr/>
        </p:nvSpPr>
        <p:spPr>
          <a:xfrm>
            <a:off x="3128900" y="2237363"/>
            <a:ext cx="904800" cy="457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43"/>
          <p:cNvSpPr/>
          <p:nvPr/>
        </p:nvSpPr>
        <p:spPr>
          <a:xfrm>
            <a:off x="5122750" y="2237363"/>
            <a:ext cx="904800" cy="457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43"/>
          <p:cNvSpPr/>
          <p:nvPr/>
        </p:nvSpPr>
        <p:spPr>
          <a:xfrm>
            <a:off x="7738425" y="2112913"/>
            <a:ext cx="904800" cy="457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5" name="Google Shape;1555;p43"/>
          <p:cNvSpPr txBox="1"/>
          <p:nvPr>
            <p:ph idx="4294967295" type="title"/>
          </p:nvPr>
        </p:nvSpPr>
        <p:spPr>
          <a:xfrm>
            <a:off x="2794850" y="2223450"/>
            <a:ext cx="1572900" cy="4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56" name="Google Shape;1556;p43"/>
          <p:cNvSpPr txBox="1"/>
          <p:nvPr>
            <p:ph idx="4294967295" type="title"/>
          </p:nvPr>
        </p:nvSpPr>
        <p:spPr>
          <a:xfrm>
            <a:off x="4788700" y="2223450"/>
            <a:ext cx="1572900" cy="4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57" name="Google Shape;1557;p43"/>
          <p:cNvSpPr txBox="1"/>
          <p:nvPr>
            <p:ph idx="4294967295" type="title"/>
          </p:nvPr>
        </p:nvSpPr>
        <p:spPr>
          <a:xfrm>
            <a:off x="7404375" y="2102575"/>
            <a:ext cx="15729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58" name="Google Shape;1558;p43"/>
          <p:cNvSpPr txBox="1"/>
          <p:nvPr>
            <p:ph type="title"/>
          </p:nvPr>
        </p:nvSpPr>
        <p:spPr>
          <a:xfrm>
            <a:off x="212325" y="523725"/>
            <a:ext cx="84309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TÌNH HÌNH XỬ PHẠT HIỆN TẠI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300">
                <a:latin typeface="Lobster"/>
                <a:ea typeface="Lobster"/>
                <a:cs typeface="Lobster"/>
                <a:sym typeface="Lobster"/>
              </a:rPr>
              <a:t>Xử lý hình sự</a:t>
            </a:r>
            <a:endParaRPr b="0" sz="33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559" name="Google Shape;1559;p43"/>
          <p:cNvSpPr txBox="1"/>
          <p:nvPr>
            <p:ph idx="4294967295" type="body"/>
          </p:nvPr>
        </p:nvSpPr>
        <p:spPr>
          <a:xfrm>
            <a:off x="53725" y="3324000"/>
            <a:ext cx="2654700" cy="8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" sz="1400">
                <a:latin typeface="Roboto"/>
                <a:ea typeface="Roboto"/>
                <a:cs typeface="Roboto"/>
                <a:sym typeface="Roboto"/>
              </a:rPr>
              <a:t>ình tiết đơn giản, 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không quá phức tạp.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0" name="Google Shape;1560;p43"/>
          <p:cNvSpPr txBox="1"/>
          <p:nvPr>
            <p:ph idx="4294967295" type="body"/>
          </p:nvPr>
        </p:nvSpPr>
        <p:spPr>
          <a:xfrm>
            <a:off x="6751900" y="3476550"/>
            <a:ext cx="2313000" cy="1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Nhựa thuốc phiện, nhựa cần sa hoặc cao côca từ 5kg;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Heroine, Cocaine từ 100g ;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…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1" name="Google Shape;1561;p43"/>
          <p:cNvSpPr txBox="1"/>
          <p:nvPr>
            <p:ph idx="4294967295" type="body"/>
          </p:nvPr>
        </p:nvSpPr>
        <p:spPr>
          <a:xfrm>
            <a:off x="2309875" y="3324000"/>
            <a:ext cx="2392200" cy="14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400">
                <a:latin typeface="Roboto"/>
                <a:ea typeface="Roboto"/>
                <a:cs typeface="Roboto"/>
                <a:sym typeface="Roboto"/>
              </a:rPr>
              <a:t>hạm tội từ 2 lần trở lên.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Có tổ chức.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Lợi dụng chức vụ, quyền hạn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Qua biên giới.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…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2" name="Google Shape;1562;p43"/>
          <p:cNvSpPr txBox="1"/>
          <p:nvPr>
            <p:ph idx="4294967295" type="body"/>
          </p:nvPr>
        </p:nvSpPr>
        <p:spPr>
          <a:xfrm>
            <a:off x="4540850" y="3324000"/>
            <a:ext cx="2064900" cy="14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Nhựa thuốc phiện, nhựa cần sa hoặc cao côca từ 1-5kg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Heroine, Cocaine từ 30 - dưới 100g ;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…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3" name="Google Shape;1563;p43"/>
          <p:cNvSpPr txBox="1"/>
          <p:nvPr>
            <p:ph idx="4294967295" type="title"/>
          </p:nvPr>
        </p:nvSpPr>
        <p:spPr>
          <a:xfrm>
            <a:off x="429750" y="2827200"/>
            <a:ext cx="2190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2 - 7 năm tù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64" name="Google Shape;1564;p43"/>
          <p:cNvSpPr txBox="1"/>
          <p:nvPr>
            <p:ph idx="4294967295" type="title"/>
          </p:nvPr>
        </p:nvSpPr>
        <p:spPr>
          <a:xfrm>
            <a:off x="2674250" y="2855700"/>
            <a:ext cx="1866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7 - 15 năm tù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65" name="Google Shape;1565;p43"/>
          <p:cNvSpPr txBox="1"/>
          <p:nvPr>
            <p:ph idx="4294967295" type="title"/>
          </p:nvPr>
        </p:nvSpPr>
        <p:spPr>
          <a:xfrm>
            <a:off x="4841325" y="2855700"/>
            <a:ext cx="1866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15 - 20 năm tù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66" name="Google Shape;1566;p43"/>
          <p:cNvSpPr txBox="1"/>
          <p:nvPr>
            <p:ph idx="4294967295" type="title"/>
          </p:nvPr>
        </p:nvSpPr>
        <p:spPr>
          <a:xfrm>
            <a:off x="6605750" y="2698938"/>
            <a:ext cx="2654700" cy="7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Từ 20 năm, chung thân hoặc tử hình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567" name="Google Shape;1567;p43"/>
          <p:cNvCxnSpPr>
            <a:stCxn id="1551" idx="0"/>
          </p:cNvCxnSpPr>
          <p:nvPr/>
        </p:nvCxnSpPr>
        <p:spPr>
          <a:xfrm flipH="1" rot="-5400000">
            <a:off x="2233350" y="1577550"/>
            <a:ext cx="284100" cy="1575900"/>
          </a:xfrm>
          <a:prstGeom prst="curvedConnector4">
            <a:avLst>
              <a:gd fmla="val -83817" name="adj1"/>
              <a:gd fmla="val 74952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8" name="Google Shape;1568;p43"/>
          <p:cNvCxnSpPr>
            <a:endCxn id="1556" idx="0"/>
          </p:cNvCxnSpPr>
          <p:nvPr/>
        </p:nvCxnSpPr>
        <p:spPr>
          <a:xfrm flipH="1" rot="10800000">
            <a:off x="4019650" y="2223450"/>
            <a:ext cx="1555500" cy="291300"/>
          </a:xfrm>
          <a:prstGeom prst="curvedConnector4">
            <a:avLst>
              <a:gd fmla="val 24720" name="adj1"/>
              <a:gd fmla="val 181746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9" name="Google Shape;1569;p43"/>
          <p:cNvCxnSpPr/>
          <p:nvPr/>
        </p:nvCxnSpPr>
        <p:spPr>
          <a:xfrm flipH="1" rot="10800000">
            <a:off x="6027550" y="2218662"/>
            <a:ext cx="1555500" cy="291300"/>
          </a:xfrm>
          <a:prstGeom prst="curvedConnector4">
            <a:avLst>
              <a:gd fmla="val 24720" name="adj1"/>
              <a:gd fmla="val 181746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70" name="Google Shape;1570;p43"/>
          <p:cNvSpPr/>
          <p:nvPr/>
        </p:nvSpPr>
        <p:spPr>
          <a:xfrm>
            <a:off x="712702" y="1082587"/>
            <a:ext cx="204742" cy="197768"/>
          </a:xfrm>
          <a:custGeom>
            <a:rect b="b" l="l" r="r" t="t"/>
            <a:pathLst>
              <a:path extrusionOk="0" h="2836" w="2936">
                <a:moveTo>
                  <a:pt x="1468" y="367"/>
                </a:moveTo>
                <a:cubicBezTo>
                  <a:pt x="1701" y="367"/>
                  <a:pt x="1968" y="501"/>
                  <a:pt x="2168" y="668"/>
                </a:cubicBezTo>
                <a:cubicBezTo>
                  <a:pt x="2368" y="834"/>
                  <a:pt x="2468" y="1068"/>
                  <a:pt x="2468" y="1368"/>
                </a:cubicBezTo>
                <a:cubicBezTo>
                  <a:pt x="2402" y="1902"/>
                  <a:pt x="1968" y="2369"/>
                  <a:pt x="1434" y="2369"/>
                </a:cubicBezTo>
                <a:cubicBezTo>
                  <a:pt x="1168" y="2369"/>
                  <a:pt x="934" y="2269"/>
                  <a:pt x="701" y="2069"/>
                </a:cubicBezTo>
                <a:cubicBezTo>
                  <a:pt x="500" y="1902"/>
                  <a:pt x="434" y="1668"/>
                  <a:pt x="434" y="1368"/>
                </a:cubicBezTo>
                <a:cubicBezTo>
                  <a:pt x="434" y="834"/>
                  <a:pt x="867" y="367"/>
                  <a:pt x="1468" y="367"/>
                </a:cubicBezTo>
                <a:close/>
                <a:moveTo>
                  <a:pt x="1468" y="1"/>
                </a:moveTo>
                <a:cubicBezTo>
                  <a:pt x="667" y="1"/>
                  <a:pt x="0" y="601"/>
                  <a:pt x="0" y="1402"/>
                </a:cubicBezTo>
                <a:cubicBezTo>
                  <a:pt x="0" y="1768"/>
                  <a:pt x="133" y="2102"/>
                  <a:pt x="434" y="2402"/>
                </a:cubicBezTo>
                <a:cubicBezTo>
                  <a:pt x="701" y="2669"/>
                  <a:pt x="1101" y="2836"/>
                  <a:pt x="1468" y="2836"/>
                </a:cubicBezTo>
                <a:cubicBezTo>
                  <a:pt x="2268" y="2836"/>
                  <a:pt x="2869" y="2169"/>
                  <a:pt x="2935" y="1402"/>
                </a:cubicBezTo>
                <a:cubicBezTo>
                  <a:pt x="2935" y="1035"/>
                  <a:pt x="2802" y="701"/>
                  <a:pt x="2502" y="401"/>
                </a:cubicBezTo>
                <a:cubicBezTo>
                  <a:pt x="2202" y="167"/>
                  <a:pt x="1835" y="1"/>
                  <a:pt x="14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43"/>
          <p:cNvSpPr/>
          <p:nvPr/>
        </p:nvSpPr>
        <p:spPr>
          <a:xfrm>
            <a:off x="2486540" y="2414008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2" name="Google Shape;1572;p43"/>
          <p:cNvGrpSpPr/>
          <p:nvPr/>
        </p:nvGrpSpPr>
        <p:grpSpPr>
          <a:xfrm>
            <a:off x="917446" y="391174"/>
            <a:ext cx="717016" cy="777661"/>
            <a:chOff x="1175925" y="237900"/>
            <a:chExt cx="5287725" cy="5219200"/>
          </a:xfrm>
        </p:grpSpPr>
        <p:sp>
          <p:nvSpPr>
            <p:cNvPr id="1573" name="Google Shape;1573;p43"/>
            <p:cNvSpPr/>
            <p:nvPr/>
          </p:nvSpPr>
          <p:spPr>
            <a:xfrm>
              <a:off x="3574300" y="3315175"/>
              <a:ext cx="1085450" cy="1055075"/>
            </a:xfrm>
            <a:custGeom>
              <a:rect b="b" l="l" r="r" t="t"/>
              <a:pathLst>
                <a:path extrusionOk="0" h="42203" w="43418">
                  <a:moveTo>
                    <a:pt x="6704" y="1"/>
                  </a:moveTo>
                  <a:cubicBezTo>
                    <a:pt x="5138" y="1"/>
                    <a:pt x="3573" y="596"/>
                    <a:pt x="2382" y="1787"/>
                  </a:cubicBezTo>
                  <a:cubicBezTo>
                    <a:pt x="1" y="4168"/>
                    <a:pt x="1" y="8050"/>
                    <a:pt x="2382" y="10431"/>
                  </a:cubicBezTo>
                  <a:lnTo>
                    <a:pt x="32360" y="40409"/>
                  </a:lnTo>
                  <a:cubicBezTo>
                    <a:pt x="33567" y="41616"/>
                    <a:pt x="35132" y="42203"/>
                    <a:pt x="36698" y="42203"/>
                  </a:cubicBezTo>
                  <a:cubicBezTo>
                    <a:pt x="38264" y="42203"/>
                    <a:pt x="39830" y="41616"/>
                    <a:pt x="41037" y="40409"/>
                  </a:cubicBezTo>
                  <a:cubicBezTo>
                    <a:pt x="43418" y="38028"/>
                    <a:pt x="43418" y="34146"/>
                    <a:pt x="41037" y="31764"/>
                  </a:cubicBezTo>
                  <a:lnTo>
                    <a:pt x="11026" y="1787"/>
                  </a:lnTo>
                  <a:cubicBezTo>
                    <a:pt x="9836" y="596"/>
                    <a:pt x="8270" y="1"/>
                    <a:pt x="6704" y="1"/>
                  </a:cubicBezTo>
                  <a:close/>
                </a:path>
              </a:pathLst>
            </a:custGeom>
            <a:solidFill>
              <a:srgbClr val="3336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3"/>
            <p:cNvSpPr/>
            <p:nvPr/>
          </p:nvSpPr>
          <p:spPr>
            <a:xfrm>
              <a:off x="4136175" y="3877050"/>
              <a:ext cx="711150" cy="680575"/>
            </a:xfrm>
            <a:custGeom>
              <a:rect b="b" l="l" r="r" t="t"/>
              <a:pathLst>
                <a:path extrusionOk="0" h="27223" w="28446">
                  <a:moveTo>
                    <a:pt x="21709" y="1"/>
                  </a:moveTo>
                  <a:cubicBezTo>
                    <a:pt x="20144" y="1"/>
                    <a:pt x="18578" y="596"/>
                    <a:pt x="17387" y="1787"/>
                  </a:cubicBezTo>
                  <a:lnTo>
                    <a:pt x="2415" y="16792"/>
                  </a:lnTo>
                  <a:cubicBezTo>
                    <a:pt x="1" y="19173"/>
                    <a:pt x="1" y="23055"/>
                    <a:pt x="2415" y="25436"/>
                  </a:cubicBezTo>
                  <a:cubicBezTo>
                    <a:pt x="3605" y="26627"/>
                    <a:pt x="5163" y="27222"/>
                    <a:pt x="6725" y="27222"/>
                  </a:cubicBezTo>
                  <a:cubicBezTo>
                    <a:pt x="8286" y="27222"/>
                    <a:pt x="9852" y="26627"/>
                    <a:pt x="11059" y="25436"/>
                  </a:cubicBezTo>
                  <a:lnTo>
                    <a:pt x="26032" y="10464"/>
                  </a:lnTo>
                  <a:cubicBezTo>
                    <a:pt x="28445" y="8050"/>
                    <a:pt x="28445" y="4201"/>
                    <a:pt x="26032" y="1787"/>
                  </a:cubicBezTo>
                  <a:cubicBezTo>
                    <a:pt x="24841" y="596"/>
                    <a:pt x="23275" y="1"/>
                    <a:pt x="21709" y="1"/>
                  </a:cubicBezTo>
                  <a:close/>
                </a:path>
              </a:pathLst>
            </a:custGeom>
            <a:solidFill>
              <a:srgbClr val="201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3"/>
            <p:cNvSpPr/>
            <p:nvPr/>
          </p:nvSpPr>
          <p:spPr>
            <a:xfrm>
              <a:off x="1175925" y="237900"/>
              <a:ext cx="5287725" cy="5219200"/>
            </a:xfrm>
            <a:custGeom>
              <a:rect b="b" l="l" r="r" t="t"/>
              <a:pathLst>
                <a:path extrusionOk="0" h="208768" w="211509">
                  <a:moveTo>
                    <a:pt x="187341" y="1"/>
                  </a:moveTo>
                  <a:cubicBezTo>
                    <a:pt x="181702" y="1"/>
                    <a:pt x="176067" y="2146"/>
                    <a:pt x="171777" y="6435"/>
                  </a:cubicBezTo>
                  <a:lnTo>
                    <a:pt x="97012" y="81200"/>
                  </a:lnTo>
                  <a:lnTo>
                    <a:pt x="44429" y="133783"/>
                  </a:lnTo>
                  <a:lnTo>
                    <a:pt x="35785" y="142460"/>
                  </a:lnTo>
                  <a:lnTo>
                    <a:pt x="25575" y="152670"/>
                  </a:lnTo>
                  <a:lnTo>
                    <a:pt x="16931" y="161314"/>
                  </a:lnTo>
                  <a:lnTo>
                    <a:pt x="2382" y="175863"/>
                  </a:lnTo>
                  <a:cubicBezTo>
                    <a:pt x="1" y="178244"/>
                    <a:pt x="1" y="182093"/>
                    <a:pt x="2382" y="184507"/>
                  </a:cubicBezTo>
                  <a:lnTo>
                    <a:pt x="24857" y="206982"/>
                  </a:lnTo>
                  <a:cubicBezTo>
                    <a:pt x="26064" y="208173"/>
                    <a:pt x="27630" y="208768"/>
                    <a:pt x="29192" y="208768"/>
                  </a:cubicBezTo>
                  <a:cubicBezTo>
                    <a:pt x="30753" y="208768"/>
                    <a:pt x="32311" y="208173"/>
                    <a:pt x="33501" y="206982"/>
                  </a:cubicBezTo>
                  <a:lnTo>
                    <a:pt x="85791" y="154725"/>
                  </a:lnTo>
                  <a:lnTo>
                    <a:pt x="128164" y="112352"/>
                  </a:lnTo>
                  <a:lnTo>
                    <a:pt x="202929" y="37587"/>
                  </a:lnTo>
                  <a:cubicBezTo>
                    <a:pt x="211508" y="29008"/>
                    <a:pt x="211508" y="15047"/>
                    <a:pt x="202929" y="6435"/>
                  </a:cubicBezTo>
                  <a:cubicBezTo>
                    <a:pt x="198623" y="2146"/>
                    <a:pt x="192980" y="1"/>
                    <a:pt x="187341" y="1"/>
                  </a:cubicBezTo>
                  <a:close/>
                </a:path>
              </a:pathLst>
            </a:custGeom>
            <a:solidFill>
              <a:srgbClr val="3C3F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3"/>
            <p:cNvSpPr/>
            <p:nvPr/>
          </p:nvSpPr>
          <p:spPr>
            <a:xfrm>
              <a:off x="1516800" y="398775"/>
              <a:ext cx="4946850" cy="5058325"/>
            </a:xfrm>
            <a:custGeom>
              <a:rect b="b" l="l" r="r" t="t"/>
              <a:pathLst>
                <a:path extrusionOk="0" h="202333" w="197874">
                  <a:moveTo>
                    <a:pt x="189294" y="0"/>
                  </a:moveTo>
                  <a:lnTo>
                    <a:pt x="1" y="189293"/>
                  </a:lnTo>
                  <a:lnTo>
                    <a:pt x="11222" y="200547"/>
                  </a:lnTo>
                  <a:cubicBezTo>
                    <a:pt x="12429" y="201738"/>
                    <a:pt x="13995" y="202333"/>
                    <a:pt x="15557" y="202333"/>
                  </a:cubicBezTo>
                  <a:cubicBezTo>
                    <a:pt x="17118" y="202333"/>
                    <a:pt x="18676" y="201738"/>
                    <a:pt x="19866" y="200547"/>
                  </a:cubicBezTo>
                  <a:lnTo>
                    <a:pt x="72156" y="148290"/>
                  </a:lnTo>
                  <a:lnTo>
                    <a:pt x="114529" y="105917"/>
                  </a:lnTo>
                  <a:lnTo>
                    <a:pt x="189294" y="31152"/>
                  </a:lnTo>
                  <a:cubicBezTo>
                    <a:pt x="197873" y="22573"/>
                    <a:pt x="197873" y="8612"/>
                    <a:pt x="189294" y="0"/>
                  </a:cubicBezTo>
                  <a:close/>
                </a:path>
              </a:pathLst>
            </a:custGeom>
            <a:solidFill>
              <a:srgbClr val="3336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3"/>
            <p:cNvSpPr/>
            <p:nvPr/>
          </p:nvSpPr>
          <p:spPr>
            <a:xfrm>
              <a:off x="2541900" y="2267875"/>
              <a:ext cx="1838150" cy="1838175"/>
            </a:xfrm>
            <a:custGeom>
              <a:rect b="b" l="l" r="r" t="t"/>
              <a:pathLst>
                <a:path extrusionOk="0" h="73527" w="73526">
                  <a:moveTo>
                    <a:pt x="42406" y="1"/>
                  </a:moveTo>
                  <a:lnTo>
                    <a:pt x="0" y="42374"/>
                  </a:lnTo>
                  <a:lnTo>
                    <a:pt x="31152" y="73526"/>
                  </a:lnTo>
                  <a:lnTo>
                    <a:pt x="73525" y="31153"/>
                  </a:lnTo>
                  <a:lnTo>
                    <a:pt x="4240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3"/>
            <p:cNvSpPr/>
            <p:nvPr/>
          </p:nvSpPr>
          <p:spPr>
            <a:xfrm>
              <a:off x="2930875" y="2656875"/>
              <a:ext cx="1449175" cy="1449175"/>
            </a:xfrm>
            <a:custGeom>
              <a:rect b="b" l="l" r="r" t="t"/>
              <a:pathLst>
                <a:path extrusionOk="0" h="57967" w="57967">
                  <a:moveTo>
                    <a:pt x="42407" y="1"/>
                  </a:moveTo>
                  <a:lnTo>
                    <a:pt x="1" y="42374"/>
                  </a:lnTo>
                  <a:lnTo>
                    <a:pt x="15593" y="57966"/>
                  </a:lnTo>
                  <a:lnTo>
                    <a:pt x="57966" y="15593"/>
                  </a:lnTo>
                  <a:lnTo>
                    <a:pt x="42407" y="1"/>
                  </a:lnTo>
                  <a:close/>
                </a:path>
              </a:pathLst>
            </a:custGeom>
            <a:solidFill>
              <a:srgbClr val="F7F2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3"/>
            <p:cNvSpPr/>
            <p:nvPr/>
          </p:nvSpPr>
          <p:spPr>
            <a:xfrm>
              <a:off x="2070525" y="3582475"/>
              <a:ext cx="994950" cy="994925"/>
            </a:xfrm>
            <a:custGeom>
              <a:rect b="b" l="l" r="r" t="t"/>
              <a:pathLst>
                <a:path extrusionOk="0" h="39797" w="39798">
                  <a:moveTo>
                    <a:pt x="8645" y="0"/>
                  </a:moveTo>
                  <a:lnTo>
                    <a:pt x="1" y="8677"/>
                  </a:lnTo>
                  <a:lnTo>
                    <a:pt x="31120" y="39796"/>
                  </a:lnTo>
                  <a:lnTo>
                    <a:pt x="39797" y="31152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rgbClr val="3336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3"/>
            <p:cNvSpPr/>
            <p:nvPr/>
          </p:nvSpPr>
          <p:spPr>
            <a:xfrm>
              <a:off x="1599175" y="4054625"/>
              <a:ext cx="994125" cy="994125"/>
            </a:xfrm>
            <a:custGeom>
              <a:rect b="b" l="l" r="r" t="t"/>
              <a:pathLst>
                <a:path extrusionOk="0" h="39765" w="39765">
                  <a:moveTo>
                    <a:pt x="8645" y="1"/>
                  </a:moveTo>
                  <a:lnTo>
                    <a:pt x="1" y="8645"/>
                  </a:lnTo>
                  <a:lnTo>
                    <a:pt x="31120" y="39765"/>
                  </a:lnTo>
                  <a:lnTo>
                    <a:pt x="39764" y="31120"/>
                  </a:lnTo>
                  <a:lnTo>
                    <a:pt x="8645" y="1"/>
                  </a:lnTo>
                  <a:close/>
                </a:path>
              </a:pathLst>
            </a:custGeom>
            <a:solidFill>
              <a:srgbClr val="3336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3"/>
            <p:cNvSpPr/>
            <p:nvPr/>
          </p:nvSpPr>
          <p:spPr>
            <a:xfrm>
              <a:off x="2459525" y="3972275"/>
              <a:ext cx="605950" cy="605125"/>
            </a:xfrm>
            <a:custGeom>
              <a:rect b="b" l="l" r="r" t="t"/>
              <a:pathLst>
                <a:path extrusionOk="0" h="24205" w="24238">
                  <a:moveTo>
                    <a:pt x="8645" y="0"/>
                  </a:moveTo>
                  <a:lnTo>
                    <a:pt x="1" y="8645"/>
                  </a:lnTo>
                  <a:lnTo>
                    <a:pt x="15560" y="24204"/>
                  </a:lnTo>
                  <a:lnTo>
                    <a:pt x="24237" y="15560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rgbClr val="201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3"/>
            <p:cNvSpPr/>
            <p:nvPr/>
          </p:nvSpPr>
          <p:spPr>
            <a:xfrm>
              <a:off x="1988175" y="4443625"/>
              <a:ext cx="605125" cy="605125"/>
            </a:xfrm>
            <a:custGeom>
              <a:rect b="b" l="l" r="r" t="t"/>
              <a:pathLst>
                <a:path extrusionOk="0" h="24205" w="24205">
                  <a:moveTo>
                    <a:pt x="8644" y="1"/>
                  </a:moveTo>
                  <a:lnTo>
                    <a:pt x="0" y="8645"/>
                  </a:lnTo>
                  <a:lnTo>
                    <a:pt x="15560" y="24205"/>
                  </a:lnTo>
                  <a:lnTo>
                    <a:pt x="24204" y="15560"/>
                  </a:lnTo>
                  <a:lnTo>
                    <a:pt x="8644" y="1"/>
                  </a:lnTo>
                  <a:close/>
                </a:path>
              </a:pathLst>
            </a:custGeom>
            <a:solidFill>
              <a:srgbClr val="201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7" name="Google Shape;1587;p44"/>
          <p:cNvGrpSpPr/>
          <p:nvPr/>
        </p:nvGrpSpPr>
        <p:grpSpPr>
          <a:xfrm>
            <a:off x="2920564" y="3229804"/>
            <a:ext cx="3901765" cy="1601554"/>
            <a:chOff x="430663" y="2100488"/>
            <a:chExt cx="3807714" cy="2115659"/>
          </a:xfrm>
        </p:grpSpPr>
        <p:sp>
          <p:nvSpPr>
            <p:cNvPr id="1588" name="Google Shape;1588;p44"/>
            <p:cNvSpPr/>
            <p:nvPr/>
          </p:nvSpPr>
          <p:spPr>
            <a:xfrm>
              <a:off x="561034" y="2133631"/>
              <a:ext cx="3629611" cy="1983752"/>
            </a:xfrm>
            <a:custGeom>
              <a:rect b="b" l="l" r="r" t="t"/>
              <a:pathLst>
                <a:path extrusionOk="0" h="2645003" w="4839481">
                  <a:moveTo>
                    <a:pt x="4829790" y="153492"/>
                  </a:moveTo>
                  <a:cubicBezTo>
                    <a:pt x="4832426" y="119233"/>
                    <a:pt x="4829829" y="86391"/>
                    <a:pt x="4815395" y="59093"/>
                  </a:cubicBezTo>
                  <a:cubicBezTo>
                    <a:pt x="4784153" y="0"/>
                    <a:pt x="4663293" y="44831"/>
                    <a:pt x="4606747" y="48971"/>
                  </a:cubicBezTo>
                  <a:cubicBezTo>
                    <a:pt x="4555394" y="47586"/>
                    <a:pt x="4503502" y="40246"/>
                    <a:pt x="4452162" y="39503"/>
                  </a:cubicBezTo>
                  <a:cubicBezTo>
                    <a:pt x="4379309" y="38442"/>
                    <a:pt x="4306373" y="40049"/>
                    <a:pt x="4233519" y="40214"/>
                  </a:cubicBezTo>
                  <a:cubicBezTo>
                    <a:pt x="4090695" y="40544"/>
                    <a:pt x="3949471" y="44145"/>
                    <a:pt x="3808164" y="49936"/>
                  </a:cubicBezTo>
                  <a:cubicBezTo>
                    <a:pt x="3707517" y="49784"/>
                    <a:pt x="3606965" y="49447"/>
                    <a:pt x="3506419" y="49199"/>
                  </a:cubicBezTo>
                  <a:cubicBezTo>
                    <a:pt x="3502475" y="43637"/>
                    <a:pt x="3489813" y="39281"/>
                    <a:pt x="3479571" y="37566"/>
                  </a:cubicBezTo>
                  <a:cubicBezTo>
                    <a:pt x="3476320" y="37020"/>
                    <a:pt x="3491928" y="40487"/>
                    <a:pt x="3463855" y="39985"/>
                  </a:cubicBezTo>
                  <a:lnTo>
                    <a:pt x="3463855" y="43599"/>
                  </a:lnTo>
                  <a:lnTo>
                    <a:pt x="3474453" y="43599"/>
                  </a:lnTo>
                  <a:cubicBezTo>
                    <a:pt x="3348589" y="21107"/>
                    <a:pt x="3212433" y="31845"/>
                    <a:pt x="3085090" y="34074"/>
                  </a:cubicBezTo>
                  <a:cubicBezTo>
                    <a:pt x="2938284" y="36652"/>
                    <a:pt x="2791390" y="42583"/>
                    <a:pt x="2645067" y="52273"/>
                  </a:cubicBezTo>
                  <a:cubicBezTo>
                    <a:pt x="2644578" y="52298"/>
                    <a:pt x="2644089" y="51409"/>
                    <a:pt x="2643606" y="51441"/>
                  </a:cubicBezTo>
                  <a:cubicBezTo>
                    <a:pt x="2579236" y="53384"/>
                    <a:pt x="2515171" y="56807"/>
                    <a:pt x="2451792" y="63722"/>
                  </a:cubicBezTo>
                  <a:cubicBezTo>
                    <a:pt x="2128729" y="60864"/>
                    <a:pt x="1805470" y="74123"/>
                    <a:pt x="1482566" y="81057"/>
                  </a:cubicBezTo>
                  <a:cubicBezTo>
                    <a:pt x="1443945" y="81889"/>
                    <a:pt x="1405324" y="88582"/>
                    <a:pt x="1366697" y="88582"/>
                  </a:cubicBezTo>
                  <a:lnTo>
                    <a:pt x="1365491" y="88582"/>
                  </a:lnTo>
                  <a:cubicBezTo>
                    <a:pt x="1222381" y="88582"/>
                    <a:pt x="1078604" y="89223"/>
                    <a:pt x="935221" y="91770"/>
                  </a:cubicBezTo>
                  <a:cubicBezTo>
                    <a:pt x="784059" y="94462"/>
                    <a:pt x="634168" y="86144"/>
                    <a:pt x="483362" y="81032"/>
                  </a:cubicBezTo>
                  <a:cubicBezTo>
                    <a:pt x="427609" y="79146"/>
                    <a:pt x="374021" y="72421"/>
                    <a:pt x="317779" y="73082"/>
                  </a:cubicBezTo>
                  <a:cubicBezTo>
                    <a:pt x="263715" y="73717"/>
                    <a:pt x="213118" y="63449"/>
                    <a:pt x="163982" y="83331"/>
                  </a:cubicBezTo>
                  <a:cubicBezTo>
                    <a:pt x="160483" y="84747"/>
                    <a:pt x="157619" y="86207"/>
                    <a:pt x="155041" y="88011"/>
                  </a:cubicBezTo>
                  <a:cubicBezTo>
                    <a:pt x="117436" y="95015"/>
                    <a:pt x="81343" y="106387"/>
                    <a:pt x="53809" y="124802"/>
                  </a:cubicBezTo>
                  <a:cubicBezTo>
                    <a:pt x="0" y="160801"/>
                    <a:pt x="12744" y="219627"/>
                    <a:pt x="21640" y="269519"/>
                  </a:cubicBezTo>
                  <a:cubicBezTo>
                    <a:pt x="50984" y="434206"/>
                    <a:pt x="53162" y="2402243"/>
                    <a:pt x="75126" y="2566924"/>
                  </a:cubicBezTo>
                  <a:cubicBezTo>
                    <a:pt x="76530" y="2577407"/>
                    <a:pt x="92043" y="2587802"/>
                    <a:pt x="105124" y="2587250"/>
                  </a:cubicBezTo>
                  <a:cubicBezTo>
                    <a:pt x="391407" y="2574994"/>
                    <a:pt x="680885" y="2624569"/>
                    <a:pt x="969086" y="2609494"/>
                  </a:cubicBezTo>
                  <a:cubicBezTo>
                    <a:pt x="973899" y="2609240"/>
                    <a:pt x="978725" y="2609215"/>
                    <a:pt x="983545" y="2609011"/>
                  </a:cubicBezTo>
                  <a:cubicBezTo>
                    <a:pt x="1063872" y="2612529"/>
                    <a:pt x="1144339" y="2613774"/>
                    <a:pt x="1223016" y="2612682"/>
                  </a:cubicBezTo>
                  <a:cubicBezTo>
                    <a:pt x="1286567" y="2615736"/>
                    <a:pt x="1350149" y="2619051"/>
                    <a:pt x="1413694" y="2619571"/>
                  </a:cubicBezTo>
                  <a:cubicBezTo>
                    <a:pt x="1584242" y="2620956"/>
                    <a:pt x="1756987" y="2611450"/>
                    <a:pt x="1927053" y="2621699"/>
                  </a:cubicBezTo>
                  <a:cubicBezTo>
                    <a:pt x="2042039" y="2628633"/>
                    <a:pt x="2157082" y="2627433"/>
                    <a:pt x="2272118" y="2623038"/>
                  </a:cubicBezTo>
                  <a:cubicBezTo>
                    <a:pt x="2277630" y="2627020"/>
                    <a:pt x="2285149" y="2629636"/>
                    <a:pt x="2294985" y="2629719"/>
                  </a:cubicBezTo>
                  <a:cubicBezTo>
                    <a:pt x="2405011" y="2630633"/>
                    <a:pt x="2513730" y="2645003"/>
                    <a:pt x="2623832" y="2644317"/>
                  </a:cubicBezTo>
                  <a:cubicBezTo>
                    <a:pt x="2733535" y="2643632"/>
                    <a:pt x="2843161" y="2628880"/>
                    <a:pt x="2951880" y="2618816"/>
                  </a:cubicBezTo>
                  <a:cubicBezTo>
                    <a:pt x="2973095" y="2616854"/>
                    <a:pt x="2994418" y="2614422"/>
                    <a:pt x="3015773" y="2611824"/>
                  </a:cubicBezTo>
                  <a:cubicBezTo>
                    <a:pt x="3038754" y="2611361"/>
                    <a:pt x="3061741" y="2610885"/>
                    <a:pt x="3084728" y="2610561"/>
                  </a:cubicBezTo>
                  <a:cubicBezTo>
                    <a:pt x="3359067" y="2606649"/>
                    <a:pt x="3633400" y="2605449"/>
                    <a:pt x="3907694" y="2598420"/>
                  </a:cubicBezTo>
                  <a:cubicBezTo>
                    <a:pt x="4030357" y="2595283"/>
                    <a:pt x="4153312" y="2592635"/>
                    <a:pt x="4275931" y="2588444"/>
                  </a:cubicBezTo>
                  <a:cubicBezTo>
                    <a:pt x="4408544" y="2583910"/>
                    <a:pt x="4537938" y="2568987"/>
                    <a:pt x="4670945" y="2578595"/>
                  </a:cubicBezTo>
                  <a:cubicBezTo>
                    <a:pt x="4767116" y="2585548"/>
                    <a:pt x="4751184" y="2509164"/>
                    <a:pt x="4760163" y="2456726"/>
                  </a:cubicBezTo>
                  <a:cubicBezTo>
                    <a:pt x="4779772" y="2342203"/>
                    <a:pt x="4791519" y="427361"/>
                    <a:pt x="4803228" y="312134"/>
                  </a:cubicBezTo>
                  <a:cubicBezTo>
                    <a:pt x="4803470" y="309759"/>
                    <a:pt x="4803844" y="307257"/>
                    <a:pt x="4804156" y="304812"/>
                  </a:cubicBezTo>
                  <a:cubicBezTo>
                    <a:pt x="4805533" y="299681"/>
                    <a:pt x="4806740" y="294551"/>
                    <a:pt x="4808251" y="289426"/>
                  </a:cubicBezTo>
                  <a:cubicBezTo>
                    <a:pt x="4821294" y="245357"/>
                    <a:pt x="4839481" y="199339"/>
                    <a:pt x="4829790" y="1534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1589" name="Google Shape;1589;p44"/>
            <p:cNvSpPr/>
            <p:nvPr/>
          </p:nvSpPr>
          <p:spPr>
            <a:xfrm>
              <a:off x="430663" y="2100488"/>
              <a:ext cx="3807714" cy="2115659"/>
            </a:xfrm>
            <a:custGeom>
              <a:rect b="b" l="l" r="r" t="t"/>
              <a:pathLst>
                <a:path extrusionOk="0" h="2820879" w="5076952">
                  <a:moveTo>
                    <a:pt x="5035969" y="72383"/>
                  </a:moveTo>
                  <a:cubicBezTo>
                    <a:pt x="4999913" y="0"/>
                    <a:pt x="4901425" y="24911"/>
                    <a:pt x="4827987" y="33032"/>
                  </a:cubicBezTo>
                  <a:cubicBezTo>
                    <a:pt x="4681245" y="49237"/>
                    <a:pt x="4522965" y="42811"/>
                    <a:pt x="4375048" y="42811"/>
                  </a:cubicBezTo>
                  <a:lnTo>
                    <a:pt x="3884161" y="42811"/>
                  </a:lnTo>
                  <a:cubicBezTo>
                    <a:pt x="3739045" y="42811"/>
                    <a:pt x="3593877" y="35159"/>
                    <a:pt x="3448767" y="36391"/>
                  </a:cubicBezTo>
                  <a:cubicBezTo>
                    <a:pt x="3293878" y="37706"/>
                    <a:pt x="3141021" y="51943"/>
                    <a:pt x="2986582" y="58934"/>
                  </a:cubicBezTo>
                  <a:cubicBezTo>
                    <a:pt x="2824905" y="66249"/>
                    <a:pt x="2662662" y="66681"/>
                    <a:pt x="2500382" y="68211"/>
                  </a:cubicBezTo>
                  <a:cubicBezTo>
                    <a:pt x="2496318" y="61842"/>
                    <a:pt x="2488323" y="56299"/>
                    <a:pt x="2476131" y="55930"/>
                  </a:cubicBezTo>
                  <a:cubicBezTo>
                    <a:pt x="2179205" y="47021"/>
                    <a:pt x="1885327" y="61410"/>
                    <a:pt x="1588122" y="61328"/>
                  </a:cubicBezTo>
                  <a:cubicBezTo>
                    <a:pt x="1441030" y="61283"/>
                    <a:pt x="1293933" y="61036"/>
                    <a:pt x="1146841" y="61004"/>
                  </a:cubicBezTo>
                  <a:cubicBezTo>
                    <a:pt x="1009967" y="60979"/>
                    <a:pt x="869346" y="51504"/>
                    <a:pt x="733056" y="60775"/>
                  </a:cubicBezTo>
                  <a:cubicBezTo>
                    <a:pt x="666057" y="65322"/>
                    <a:pt x="605917" y="76777"/>
                    <a:pt x="537444" y="74428"/>
                  </a:cubicBezTo>
                  <a:cubicBezTo>
                    <a:pt x="500570" y="73164"/>
                    <a:pt x="465124" y="74136"/>
                    <a:pt x="429628" y="76847"/>
                  </a:cubicBezTo>
                  <a:cubicBezTo>
                    <a:pt x="419474" y="73894"/>
                    <a:pt x="409263" y="70993"/>
                    <a:pt x="398811" y="68408"/>
                  </a:cubicBezTo>
                  <a:cubicBezTo>
                    <a:pt x="386441" y="65341"/>
                    <a:pt x="379355" y="74066"/>
                    <a:pt x="381552" y="81654"/>
                  </a:cubicBezTo>
                  <a:cubicBezTo>
                    <a:pt x="374535" y="82524"/>
                    <a:pt x="367588" y="83216"/>
                    <a:pt x="360514" y="84232"/>
                  </a:cubicBezTo>
                  <a:cubicBezTo>
                    <a:pt x="263499" y="98145"/>
                    <a:pt x="195999" y="120783"/>
                    <a:pt x="157397" y="193255"/>
                  </a:cubicBezTo>
                  <a:cubicBezTo>
                    <a:pt x="142240" y="187388"/>
                    <a:pt x="124929" y="184391"/>
                    <a:pt x="104413" y="182740"/>
                  </a:cubicBezTo>
                  <a:cubicBezTo>
                    <a:pt x="72548" y="180181"/>
                    <a:pt x="31692" y="189001"/>
                    <a:pt x="15716" y="213309"/>
                  </a:cubicBezTo>
                  <a:cubicBezTo>
                    <a:pt x="0" y="237236"/>
                    <a:pt x="7061" y="254406"/>
                    <a:pt x="15284" y="276002"/>
                  </a:cubicBezTo>
                  <a:cubicBezTo>
                    <a:pt x="7562" y="307460"/>
                    <a:pt x="11906" y="342468"/>
                    <a:pt x="10763" y="373291"/>
                  </a:cubicBezTo>
                  <a:cubicBezTo>
                    <a:pt x="9296" y="412813"/>
                    <a:pt x="19113" y="451834"/>
                    <a:pt x="35966" y="488664"/>
                  </a:cubicBezTo>
                  <a:cubicBezTo>
                    <a:pt x="28981" y="576700"/>
                    <a:pt x="52317" y="2464346"/>
                    <a:pt x="50596" y="2551880"/>
                  </a:cubicBezTo>
                  <a:cubicBezTo>
                    <a:pt x="49644" y="2599848"/>
                    <a:pt x="43726" y="2688196"/>
                    <a:pt x="86772" y="2726436"/>
                  </a:cubicBezTo>
                  <a:cubicBezTo>
                    <a:pt x="147707" y="2780569"/>
                    <a:pt x="262382" y="2759671"/>
                    <a:pt x="343128" y="2765171"/>
                  </a:cubicBezTo>
                  <a:cubicBezTo>
                    <a:pt x="453567" y="2772695"/>
                    <a:pt x="561371" y="2769838"/>
                    <a:pt x="671785" y="2781738"/>
                  </a:cubicBezTo>
                  <a:cubicBezTo>
                    <a:pt x="790917" y="2794577"/>
                    <a:pt x="910780" y="2796559"/>
                    <a:pt x="1029881" y="2808884"/>
                  </a:cubicBezTo>
                  <a:cubicBezTo>
                    <a:pt x="1145730" y="2820879"/>
                    <a:pt x="1265897" y="2814574"/>
                    <a:pt x="1382395" y="2813126"/>
                  </a:cubicBezTo>
                  <a:cubicBezTo>
                    <a:pt x="1517103" y="2811449"/>
                    <a:pt x="1651692" y="2811322"/>
                    <a:pt x="1786356" y="2807366"/>
                  </a:cubicBezTo>
                  <a:cubicBezTo>
                    <a:pt x="1910543" y="2803721"/>
                    <a:pt x="2034647" y="2798775"/>
                    <a:pt x="2158892" y="2796470"/>
                  </a:cubicBezTo>
                  <a:cubicBezTo>
                    <a:pt x="2293937" y="2793968"/>
                    <a:pt x="2428481" y="2801632"/>
                    <a:pt x="2563196" y="2792812"/>
                  </a:cubicBezTo>
                  <a:cubicBezTo>
                    <a:pt x="2676683" y="2785376"/>
                    <a:pt x="2790532" y="2798171"/>
                    <a:pt x="2904140" y="2798616"/>
                  </a:cubicBezTo>
                  <a:cubicBezTo>
                    <a:pt x="3033661" y="2799124"/>
                    <a:pt x="3163023" y="2805988"/>
                    <a:pt x="3292557" y="2806738"/>
                  </a:cubicBezTo>
                  <a:cubicBezTo>
                    <a:pt x="3535406" y="2808154"/>
                    <a:pt x="3777208" y="2801581"/>
                    <a:pt x="4020026" y="2806820"/>
                  </a:cubicBezTo>
                  <a:cubicBezTo>
                    <a:pt x="4147953" y="2809582"/>
                    <a:pt x="4276007" y="2799753"/>
                    <a:pt x="4403998" y="2798673"/>
                  </a:cubicBezTo>
                  <a:cubicBezTo>
                    <a:pt x="4451711" y="2798273"/>
                    <a:pt x="4496492" y="2808725"/>
                    <a:pt x="4543856" y="2806674"/>
                  </a:cubicBezTo>
                  <a:cubicBezTo>
                    <a:pt x="4603299" y="2804090"/>
                    <a:pt x="4662119" y="2797632"/>
                    <a:pt x="4721352" y="2793771"/>
                  </a:cubicBezTo>
                  <a:cubicBezTo>
                    <a:pt x="4811242" y="2787916"/>
                    <a:pt x="4839474" y="2724238"/>
                    <a:pt x="4813744" y="2678957"/>
                  </a:cubicBezTo>
                  <a:cubicBezTo>
                    <a:pt x="4860188" y="2678849"/>
                    <a:pt x="4904301" y="2684830"/>
                    <a:pt x="4945837" y="2662377"/>
                  </a:cubicBezTo>
                  <a:cubicBezTo>
                    <a:pt x="5004403" y="2630716"/>
                    <a:pt x="4999374" y="2561837"/>
                    <a:pt x="4997786" y="2512529"/>
                  </a:cubicBezTo>
                  <a:cubicBezTo>
                    <a:pt x="4993792" y="2388012"/>
                    <a:pt x="5026761" y="463638"/>
                    <a:pt x="5046364" y="340683"/>
                  </a:cubicBezTo>
                  <a:cubicBezTo>
                    <a:pt x="5060016" y="255047"/>
                    <a:pt x="5076952" y="154679"/>
                    <a:pt x="5035969" y="72383"/>
                  </a:cubicBezTo>
                  <a:close/>
                  <a:moveTo>
                    <a:pt x="4961934" y="337185"/>
                  </a:moveTo>
                  <a:cubicBezTo>
                    <a:pt x="4944364" y="461219"/>
                    <a:pt x="4912804" y="2383669"/>
                    <a:pt x="4913363" y="2509037"/>
                  </a:cubicBezTo>
                  <a:cubicBezTo>
                    <a:pt x="4913534" y="2548274"/>
                    <a:pt x="4930705" y="2609310"/>
                    <a:pt x="4861775" y="2613513"/>
                  </a:cubicBezTo>
                  <a:cubicBezTo>
                    <a:pt x="4803679" y="2617050"/>
                    <a:pt x="4747590" y="2615768"/>
                    <a:pt x="4689214" y="2621654"/>
                  </a:cubicBezTo>
                  <a:cubicBezTo>
                    <a:pt x="4527524" y="2637955"/>
                    <a:pt x="4356982" y="2624175"/>
                    <a:pt x="4194295" y="2623673"/>
                  </a:cubicBezTo>
                  <a:cubicBezTo>
                    <a:pt x="3893597" y="2622740"/>
                    <a:pt x="3594817" y="2640857"/>
                    <a:pt x="3293878" y="2639612"/>
                  </a:cubicBezTo>
                  <a:cubicBezTo>
                    <a:pt x="3167145" y="2639085"/>
                    <a:pt x="3042392" y="2655589"/>
                    <a:pt x="2915907" y="2657678"/>
                  </a:cubicBezTo>
                  <a:cubicBezTo>
                    <a:pt x="2898933" y="2657957"/>
                    <a:pt x="2881953" y="2657938"/>
                    <a:pt x="2864980" y="2658033"/>
                  </a:cubicBezTo>
                  <a:cubicBezTo>
                    <a:pt x="2753671" y="2655862"/>
                    <a:pt x="2642412" y="2654801"/>
                    <a:pt x="2531237" y="2657436"/>
                  </a:cubicBezTo>
                  <a:cubicBezTo>
                    <a:pt x="2401912" y="2658167"/>
                    <a:pt x="2275236" y="2648438"/>
                    <a:pt x="2146312" y="2641441"/>
                  </a:cubicBezTo>
                  <a:cubicBezTo>
                    <a:pt x="2011070" y="2634113"/>
                    <a:pt x="1873758" y="2638526"/>
                    <a:pt x="1738312" y="2639548"/>
                  </a:cubicBezTo>
                  <a:cubicBezTo>
                    <a:pt x="1468589" y="2641587"/>
                    <a:pt x="1196124" y="2654052"/>
                    <a:pt x="926731" y="2642425"/>
                  </a:cubicBezTo>
                  <a:cubicBezTo>
                    <a:pt x="798264" y="2636881"/>
                    <a:pt x="671328" y="2630284"/>
                    <a:pt x="542512" y="2629058"/>
                  </a:cubicBezTo>
                  <a:cubicBezTo>
                    <a:pt x="534828" y="2628988"/>
                    <a:pt x="527418" y="2628512"/>
                    <a:pt x="519861" y="2628258"/>
                  </a:cubicBezTo>
                  <a:cubicBezTo>
                    <a:pt x="517728" y="2628176"/>
                    <a:pt x="515588" y="2628099"/>
                    <a:pt x="513454" y="2628036"/>
                  </a:cubicBezTo>
                  <a:cubicBezTo>
                    <a:pt x="456609" y="2625750"/>
                    <a:pt x="402596" y="2619152"/>
                    <a:pt x="345414" y="2612993"/>
                  </a:cubicBezTo>
                  <a:cubicBezTo>
                    <a:pt x="323195" y="2610605"/>
                    <a:pt x="305898" y="2609246"/>
                    <a:pt x="284048" y="2611323"/>
                  </a:cubicBezTo>
                  <a:cubicBezTo>
                    <a:pt x="245541" y="2614974"/>
                    <a:pt x="256628" y="2606389"/>
                    <a:pt x="256857" y="2577865"/>
                  </a:cubicBezTo>
                  <a:cubicBezTo>
                    <a:pt x="257429" y="2505995"/>
                    <a:pt x="264655" y="636835"/>
                    <a:pt x="256324" y="564457"/>
                  </a:cubicBezTo>
                  <a:cubicBezTo>
                    <a:pt x="245960" y="474351"/>
                    <a:pt x="215804" y="387388"/>
                    <a:pt x="218230" y="296411"/>
                  </a:cubicBezTo>
                  <a:cubicBezTo>
                    <a:pt x="219316" y="255784"/>
                    <a:pt x="228727" y="211359"/>
                    <a:pt x="263925" y="180371"/>
                  </a:cubicBezTo>
                  <a:cubicBezTo>
                    <a:pt x="306990" y="142443"/>
                    <a:pt x="441960" y="141046"/>
                    <a:pt x="498227" y="140925"/>
                  </a:cubicBezTo>
                  <a:cubicBezTo>
                    <a:pt x="511422" y="140893"/>
                    <a:pt x="524497" y="141116"/>
                    <a:pt x="537521" y="141389"/>
                  </a:cubicBezTo>
                  <a:cubicBezTo>
                    <a:pt x="596988" y="147472"/>
                    <a:pt x="654196" y="142462"/>
                    <a:pt x="714260" y="140569"/>
                  </a:cubicBezTo>
                  <a:cubicBezTo>
                    <a:pt x="866495" y="135782"/>
                    <a:pt x="1023150" y="155257"/>
                    <a:pt x="1176515" y="154050"/>
                  </a:cubicBezTo>
                  <a:cubicBezTo>
                    <a:pt x="1323130" y="152901"/>
                    <a:pt x="1467256" y="137026"/>
                    <a:pt x="1614487" y="139249"/>
                  </a:cubicBezTo>
                  <a:cubicBezTo>
                    <a:pt x="1775504" y="141681"/>
                    <a:pt x="1936407" y="139814"/>
                    <a:pt x="2097392" y="136779"/>
                  </a:cubicBezTo>
                  <a:cubicBezTo>
                    <a:pt x="2403919" y="131006"/>
                    <a:pt x="2712065" y="134086"/>
                    <a:pt x="3018167" y="120745"/>
                  </a:cubicBezTo>
                  <a:cubicBezTo>
                    <a:pt x="3160629" y="114541"/>
                    <a:pt x="3301549" y="94354"/>
                    <a:pt x="3444417" y="92436"/>
                  </a:cubicBezTo>
                  <a:cubicBezTo>
                    <a:pt x="3602037" y="90328"/>
                    <a:pt x="3759917" y="87795"/>
                    <a:pt x="3917556" y="87795"/>
                  </a:cubicBezTo>
                  <a:lnTo>
                    <a:pt x="4370685" y="87795"/>
                  </a:lnTo>
                  <a:cubicBezTo>
                    <a:pt x="4518025" y="87795"/>
                    <a:pt x="4669218" y="100564"/>
                    <a:pt x="4816068" y="90011"/>
                  </a:cubicBezTo>
                  <a:cubicBezTo>
                    <a:pt x="4846834" y="87807"/>
                    <a:pt x="4876501" y="86956"/>
                    <a:pt x="4906822" y="82245"/>
                  </a:cubicBezTo>
                  <a:cubicBezTo>
                    <a:pt x="4973783" y="71843"/>
                    <a:pt x="4971884" y="135166"/>
                    <a:pt x="4973802" y="164185"/>
                  </a:cubicBezTo>
                  <a:cubicBezTo>
                    <a:pt x="4977587" y="221430"/>
                    <a:pt x="4969986" y="280403"/>
                    <a:pt x="4961934" y="337185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</p:grpSp>
      <p:grpSp>
        <p:nvGrpSpPr>
          <p:cNvPr id="1590" name="Google Shape;1590;p44"/>
          <p:cNvGrpSpPr/>
          <p:nvPr/>
        </p:nvGrpSpPr>
        <p:grpSpPr>
          <a:xfrm>
            <a:off x="2780009" y="3682844"/>
            <a:ext cx="902045" cy="735919"/>
            <a:chOff x="1662881" y="1226240"/>
            <a:chExt cx="1275516" cy="1152034"/>
          </a:xfrm>
        </p:grpSpPr>
        <p:sp>
          <p:nvSpPr>
            <p:cNvPr id="1591" name="Google Shape;1591;p44"/>
            <p:cNvSpPr/>
            <p:nvPr/>
          </p:nvSpPr>
          <p:spPr>
            <a:xfrm>
              <a:off x="1662881" y="1226240"/>
              <a:ext cx="1275516" cy="1152034"/>
            </a:xfrm>
            <a:custGeom>
              <a:rect b="b" l="l" r="r" t="t"/>
              <a:pathLst>
                <a:path extrusionOk="0" h="1536045" w="1700688">
                  <a:moveTo>
                    <a:pt x="1600619" y="470496"/>
                  </a:moveTo>
                  <a:cubicBezTo>
                    <a:pt x="1563585" y="374904"/>
                    <a:pt x="1517192" y="280460"/>
                    <a:pt x="1444421" y="208260"/>
                  </a:cubicBezTo>
                  <a:cubicBezTo>
                    <a:pt x="1286910" y="51981"/>
                    <a:pt x="950944" y="0"/>
                    <a:pt x="733304" y="2070"/>
                  </a:cubicBezTo>
                  <a:cubicBezTo>
                    <a:pt x="672058" y="2654"/>
                    <a:pt x="613556" y="20123"/>
                    <a:pt x="559047" y="49282"/>
                  </a:cubicBezTo>
                  <a:cubicBezTo>
                    <a:pt x="316388" y="66655"/>
                    <a:pt x="119843" y="344754"/>
                    <a:pt x="51181" y="554577"/>
                  </a:cubicBezTo>
                  <a:cubicBezTo>
                    <a:pt x="15119" y="664762"/>
                    <a:pt x="1752" y="781373"/>
                    <a:pt x="730" y="897299"/>
                  </a:cubicBezTo>
                  <a:cubicBezTo>
                    <a:pt x="0" y="980287"/>
                    <a:pt x="5721" y="1064520"/>
                    <a:pt x="32880" y="1142936"/>
                  </a:cubicBezTo>
                  <a:cubicBezTo>
                    <a:pt x="124002" y="1406048"/>
                    <a:pt x="431761" y="1534007"/>
                    <a:pt x="710203" y="1535398"/>
                  </a:cubicBezTo>
                  <a:cubicBezTo>
                    <a:pt x="840822" y="1536045"/>
                    <a:pt x="973023" y="1515205"/>
                    <a:pt x="1093717" y="1466488"/>
                  </a:cubicBezTo>
                  <a:cubicBezTo>
                    <a:pt x="1187132" y="1446853"/>
                    <a:pt x="1277277" y="1413776"/>
                    <a:pt x="1359039" y="1364691"/>
                  </a:cubicBezTo>
                  <a:cubicBezTo>
                    <a:pt x="1506823" y="1275994"/>
                    <a:pt x="1624901" y="1131912"/>
                    <a:pt x="1663249" y="963866"/>
                  </a:cubicBezTo>
                  <a:cubicBezTo>
                    <a:pt x="1700688" y="799795"/>
                    <a:pt x="1661407" y="627418"/>
                    <a:pt x="1600619" y="470496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1592" name="Google Shape;1592;p44"/>
            <p:cNvSpPr/>
            <p:nvPr/>
          </p:nvSpPr>
          <p:spPr>
            <a:xfrm>
              <a:off x="1813655" y="1261079"/>
              <a:ext cx="1088074" cy="1047816"/>
            </a:xfrm>
            <a:custGeom>
              <a:rect b="b" l="l" r="r" t="t"/>
              <a:pathLst>
                <a:path extrusionOk="0" h="1397088" w="1450765">
                  <a:moveTo>
                    <a:pt x="47999" y="476580"/>
                  </a:moveTo>
                  <a:cubicBezTo>
                    <a:pt x="14192" y="579901"/>
                    <a:pt x="1651" y="689241"/>
                    <a:pt x="692" y="797947"/>
                  </a:cubicBezTo>
                  <a:cubicBezTo>
                    <a:pt x="0" y="875760"/>
                    <a:pt x="5372" y="954747"/>
                    <a:pt x="30841" y="1028280"/>
                  </a:cubicBezTo>
                  <a:cubicBezTo>
                    <a:pt x="116287" y="1274997"/>
                    <a:pt x="404863" y="1394987"/>
                    <a:pt x="665956" y="1396282"/>
                  </a:cubicBezTo>
                  <a:cubicBezTo>
                    <a:pt x="827589" y="1397088"/>
                    <a:pt x="991831" y="1362837"/>
                    <a:pt x="1130407" y="1279664"/>
                  </a:cubicBezTo>
                  <a:cubicBezTo>
                    <a:pt x="1268984" y="1196486"/>
                    <a:pt x="1379702" y="1061389"/>
                    <a:pt x="1415662" y="903808"/>
                  </a:cubicBezTo>
                  <a:cubicBezTo>
                    <a:pt x="1450765" y="749966"/>
                    <a:pt x="1413929" y="588327"/>
                    <a:pt x="1356931" y="441178"/>
                  </a:cubicBezTo>
                  <a:cubicBezTo>
                    <a:pt x="1322203" y="351548"/>
                    <a:pt x="1278705" y="262985"/>
                    <a:pt x="1210462" y="195281"/>
                  </a:cubicBezTo>
                  <a:cubicBezTo>
                    <a:pt x="1062767" y="48742"/>
                    <a:pt x="747737" y="0"/>
                    <a:pt x="543661" y="1943"/>
                  </a:cubicBezTo>
                  <a:cubicBezTo>
                    <a:pt x="307213" y="4191"/>
                    <a:pt x="114204" y="274256"/>
                    <a:pt x="47999" y="4765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</p:grpSp>
      <p:grpSp>
        <p:nvGrpSpPr>
          <p:cNvPr id="1593" name="Google Shape;1593;p44"/>
          <p:cNvGrpSpPr/>
          <p:nvPr/>
        </p:nvGrpSpPr>
        <p:grpSpPr>
          <a:xfrm>
            <a:off x="5004193" y="1392854"/>
            <a:ext cx="3819137" cy="1601554"/>
            <a:chOff x="430663" y="2100488"/>
            <a:chExt cx="3807714" cy="2115659"/>
          </a:xfrm>
        </p:grpSpPr>
        <p:sp>
          <p:nvSpPr>
            <p:cNvPr id="1594" name="Google Shape;1594;p44"/>
            <p:cNvSpPr/>
            <p:nvPr/>
          </p:nvSpPr>
          <p:spPr>
            <a:xfrm>
              <a:off x="561034" y="2133631"/>
              <a:ext cx="3629611" cy="1983752"/>
            </a:xfrm>
            <a:custGeom>
              <a:rect b="b" l="l" r="r" t="t"/>
              <a:pathLst>
                <a:path extrusionOk="0" h="2645003" w="4839481">
                  <a:moveTo>
                    <a:pt x="4829790" y="153492"/>
                  </a:moveTo>
                  <a:cubicBezTo>
                    <a:pt x="4832426" y="119233"/>
                    <a:pt x="4829829" y="86391"/>
                    <a:pt x="4815395" y="59093"/>
                  </a:cubicBezTo>
                  <a:cubicBezTo>
                    <a:pt x="4784153" y="0"/>
                    <a:pt x="4663293" y="44831"/>
                    <a:pt x="4606747" y="48971"/>
                  </a:cubicBezTo>
                  <a:cubicBezTo>
                    <a:pt x="4555394" y="47586"/>
                    <a:pt x="4503502" y="40246"/>
                    <a:pt x="4452162" y="39503"/>
                  </a:cubicBezTo>
                  <a:cubicBezTo>
                    <a:pt x="4379309" y="38442"/>
                    <a:pt x="4306373" y="40049"/>
                    <a:pt x="4233519" y="40214"/>
                  </a:cubicBezTo>
                  <a:cubicBezTo>
                    <a:pt x="4090695" y="40544"/>
                    <a:pt x="3949471" y="44145"/>
                    <a:pt x="3808164" y="49936"/>
                  </a:cubicBezTo>
                  <a:cubicBezTo>
                    <a:pt x="3707517" y="49784"/>
                    <a:pt x="3606965" y="49447"/>
                    <a:pt x="3506419" y="49199"/>
                  </a:cubicBezTo>
                  <a:cubicBezTo>
                    <a:pt x="3502475" y="43637"/>
                    <a:pt x="3489813" y="39281"/>
                    <a:pt x="3479571" y="37566"/>
                  </a:cubicBezTo>
                  <a:cubicBezTo>
                    <a:pt x="3476320" y="37020"/>
                    <a:pt x="3491928" y="40487"/>
                    <a:pt x="3463855" y="39985"/>
                  </a:cubicBezTo>
                  <a:lnTo>
                    <a:pt x="3463855" y="43599"/>
                  </a:lnTo>
                  <a:lnTo>
                    <a:pt x="3474453" y="43599"/>
                  </a:lnTo>
                  <a:cubicBezTo>
                    <a:pt x="3348589" y="21107"/>
                    <a:pt x="3212433" y="31845"/>
                    <a:pt x="3085090" y="34074"/>
                  </a:cubicBezTo>
                  <a:cubicBezTo>
                    <a:pt x="2938284" y="36652"/>
                    <a:pt x="2791390" y="42583"/>
                    <a:pt x="2645067" y="52273"/>
                  </a:cubicBezTo>
                  <a:cubicBezTo>
                    <a:pt x="2644578" y="52298"/>
                    <a:pt x="2644089" y="51409"/>
                    <a:pt x="2643606" y="51441"/>
                  </a:cubicBezTo>
                  <a:cubicBezTo>
                    <a:pt x="2579236" y="53384"/>
                    <a:pt x="2515171" y="56807"/>
                    <a:pt x="2451792" y="63722"/>
                  </a:cubicBezTo>
                  <a:cubicBezTo>
                    <a:pt x="2128729" y="60864"/>
                    <a:pt x="1805470" y="74123"/>
                    <a:pt x="1482566" y="81057"/>
                  </a:cubicBezTo>
                  <a:cubicBezTo>
                    <a:pt x="1443945" y="81889"/>
                    <a:pt x="1405324" y="88582"/>
                    <a:pt x="1366697" y="88582"/>
                  </a:cubicBezTo>
                  <a:lnTo>
                    <a:pt x="1365491" y="88582"/>
                  </a:lnTo>
                  <a:cubicBezTo>
                    <a:pt x="1222381" y="88582"/>
                    <a:pt x="1078604" y="89223"/>
                    <a:pt x="935221" y="91770"/>
                  </a:cubicBezTo>
                  <a:cubicBezTo>
                    <a:pt x="784059" y="94462"/>
                    <a:pt x="634168" y="86144"/>
                    <a:pt x="483362" y="81032"/>
                  </a:cubicBezTo>
                  <a:cubicBezTo>
                    <a:pt x="427609" y="79146"/>
                    <a:pt x="374021" y="72421"/>
                    <a:pt x="317779" y="73082"/>
                  </a:cubicBezTo>
                  <a:cubicBezTo>
                    <a:pt x="263715" y="73717"/>
                    <a:pt x="213118" y="63449"/>
                    <a:pt x="163982" y="83331"/>
                  </a:cubicBezTo>
                  <a:cubicBezTo>
                    <a:pt x="160483" y="84747"/>
                    <a:pt x="157619" y="86207"/>
                    <a:pt x="155041" y="88011"/>
                  </a:cubicBezTo>
                  <a:cubicBezTo>
                    <a:pt x="117436" y="95015"/>
                    <a:pt x="81343" y="106387"/>
                    <a:pt x="53809" y="124802"/>
                  </a:cubicBezTo>
                  <a:cubicBezTo>
                    <a:pt x="0" y="160801"/>
                    <a:pt x="12744" y="219627"/>
                    <a:pt x="21640" y="269519"/>
                  </a:cubicBezTo>
                  <a:cubicBezTo>
                    <a:pt x="50984" y="434206"/>
                    <a:pt x="53162" y="2402243"/>
                    <a:pt x="75126" y="2566924"/>
                  </a:cubicBezTo>
                  <a:cubicBezTo>
                    <a:pt x="76530" y="2577407"/>
                    <a:pt x="92043" y="2587802"/>
                    <a:pt x="105124" y="2587250"/>
                  </a:cubicBezTo>
                  <a:cubicBezTo>
                    <a:pt x="391407" y="2574994"/>
                    <a:pt x="680885" y="2624569"/>
                    <a:pt x="969086" y="2609494"/>
                  </a:cubicBezTo>
                  <a:cubicBezTo>
                    <a:pt x="973899" y="2609240"/>
                    <a:pt x="978725" y="2609215"/>
                    <a:pt x="983545" y="2609011"/>
                  </a:cubicBezTo>
                  <a:cubicBezTo>
                    <a:pt x="1063872" y="2612529"/>
                    <a:pt x="1144339" y="2613774"/>
                    <a:pt x="1223016" y="2612682"/>
                  </a:cubicBezTo>
                  <a:cubicBezTo>
                    <a:pt x="1286567" y="2615736"/>
                    <a:pt x="1350149" y="2619051"/>
                    <a:pt x="1413694" y="2619571"/>
                  </a:cubicBezTo>
                  <a:cubicBezTo>
                    <a:pt x="1584242" y="2620956"/>
                    <a:pt x="1756987" y="2611450"/>
                    <a:pt x="1927053" y="2621699"/>
                  </a:cubicBezTo>
                  <a:cubicBezTo>
                    <a:pt x="2042039" y="2628633"/>
                    <a:pt x="2157082" y="2627433"/>
                    <a:pt x="2272118" y="2623038"/>
                  </a:cubicBezTo>
                  <a:cubicBezTo>
                    <a:pt x="2277630" y="2627020"/>
                    <a:pt x="2285149" y="2629636"/>
                    <a:pt x="2294985" y="2629719"/>
                  </a:cubicBezTo>
                  <a:cubicBezTo>
                    <a:pt x="2405011" y="2630633"/>
                    <a:pt x="2513730" y="2645003"/>
                    <a:pt x="2623832" y="2644317"/>
                  </a:cubicBezTo>
                  <a:cubicBezTo>
                    <a:pt x="2733535" y="2643632"/>
                    <a:pt x="2843161" y="2628880"/>
                    <a:pt x="2951880" y="2618816"/>
                  </a:cubicBezTo>
                  <a:cubicBezTo>
                    <a:pt x="2973095" y="2616854"/>
                    <a:pt x="2994418" y="2614422"/>
                    <a:pt x="3015773" y="2611824"/>
                  </a:cubicBezTo>
                  <a:cubicBezTo>
                    <a:pt x="3038754" y="2611361"/>
                    <a:pt x="3061741" y="2610885"/>
                    <a:pt x="3084728" y="2610561"/>
                  </a:cubicBezTo>
                  <a:cubicBezTo>
                    <a:pt x="3359067" y="2606649"/>
                    <a:pt x="3633400" y="2605449"/>
                    <a:pt x="3907694" y="2598420"/>
                  </a:cubicBezTo>
                  <a:cubicBezTo>
                    <a:pt x="4030357" y="2595283"/>
                    <a:pt x="4153312" y="2592635"/>
                    <a:pt x="4275931" y="2588444"/>
                  </a:cubicBezTo>
                  <a:cubicBezTo>
                    <a:pt x="4408544" y="2583910"/>
                    <a:pt x="4537938" y="2568987"/>
                    <a:pt x="4670945" y="2578595"/>
                  </a:cubicBezTo>
                  <a:cubicBezTo>
                    <a:pt x="4767116" y="2585548"/>
                    <a:pt x="4751184" y="2509164"/>
                    <a:pt x="4760163" y="2456726"/>
                  </a:cubicBezTo>
                  <a:cubicBezTo>
                    <a:pt x="4779772" y="2342203"/>
                    <a:pt x="4791519" y="427361"/>
                    <a:pt x="4803228" y="312134"/>
                  </a:cubicBezTo>
                  <a:cubicBezTo>
                    <a:pt x="4803470" y="309759"/>
                    <a:pt x="4803844" y="307257"/>
                    <a:pt x="4804156" y="304812"/>
                  </a:cubicBezTo>
                  <a:cubicBezTo>
                    <a:pt x="4805533" y="299681"/>
                    <a:pt x="4806740" y="294551"/>
                    <a:pt x="4808251" y="289426"/>
                  </a:cubicBezTo>
                  <a:cubicBezTo>
                    <a:pt x="4821294" y="245357"/>
                    <a:pt x="4839481" y="199339"/>
                    <a:pt x="4829790" y="1534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1595" name="Google Shape;1595;p44"/>
            <p:cNvSpPr/>
            <p:nvPr/>
          </p:nvSpPr>
          <p:spPr>
            <a:xfrm>
              <a:off x="430663" y="2100488"/>
              <a:ext cx="3807714" cy="2115659"/>
            </a:xfrm>
            <a:custGeom>
              <a:rect b="b" l="l" r="r" t="t"/>
              <a:pathLst>
                <a:path extrusionOk="0" h="2820879" w="5076952">
                  <a:moveTo>
                    <a:pt x="5035969" y="72383"/>
                  </a:moveTo>
                  <a:cubicBezTo>
                    <a:pt x="4999913" y="0"/>
                    <a:pt x="4901425" y="24911"/>
                    <a:pt x="4827987" y="33032"/>
                  </a:cubicBezTo>
                  <a:cubicBezTo>
                    <a:pt x="4681245" y="49237"/>
                    <a:pt x="4522965" y="42811"/>
                    <a:pt x="4375048" y="42811"/>
                  </a:cubicBezTo>
                  <a:lnTo>
                    <a:pt x="3884161" y="42811"/>
                  </a:lnTo>
                  <a:cubicBezTo>
                    <a:pt x="3739045" y="42811"/>
                    <a:pt x="3593877" y="35159"/>
                    <a:pt x="3448767" y="36391"/>
                  </a:cubicBezTo>
                  <a:cubicBezTo>
                    <a:pt x="3293878" y="37706"/>
                    <a:pt x="3141021" y="51943"/>
                    <a:pt x="2986582" y="58934"/>
                  </a:cubicBezTo>
                  <a:cubicBezTo>
                    <a:pt x="2824905" y="66249"/>
                    <a:pt x="2662662" y="66681"/>
                    <a:pt x="2500382" y="68211"/>
                  </a:cubicBezTo>
                  <a:cubicBezTo>
                    <a:pt x="2496318" y="61842"/>
                    <a:pt x="2488323" y="56299"/>
                    <a:pt x="2476131" y="55930"/>
                  </a:cubicBezTo>
                  <a:cubicBezTo>
                    <a:pt x="2179205" y="47021"/>
                    <a:pt x="1885327" y="61410"/>
                    <a:pt x="1588122" y="61328"/>
                  </a:cubicBezTo>
                  <a:cubicBezTo>
                    <a:pt x="1441030" y="61283"/>
                    <a:pt x="1293933" y="61036"/>
                    <a:pt x="1146841" y="61004"/>
                  </a:cubicBezTo>
                  <a:cubicBezTo>
                    <a:pt x="1009967" y="60979"/>
                    <a:pt x="869346" y="51504"/>
                    <a:pt x="733056" y="60775"/>
                  </a:cubicBezTo>
                  <a:cubicBezTo>
                    <a:pt x="666057" y="65322"/>
                    <a:pt x="605917" y="76777"/>
                    <a:pt x="537444" y="74428"/>
                  </a:cubicBezTo>
                  <a:cubicBezTo>
                    <a:pt x="500570" y="73164"/>
                    <a:pt x="465124" y="74136"/>
                    <a:pt x="429628" y="76847"/>
                  </a:cubicBezTo>
                  <a:cubicBezTo>
                    <a:pt x="419474" y="73894"/>
                    <a:pt x="409263" y="70993"/>
                    <a:pt x="398811" y="68408"/>
                  </a:cubicBezTo>
                  <a:cubicBezTo>
                    <a:pt x="386441" y="65341"/>
                    <a:pt x="379355" y="74066"/>
                    <a:pt x="381552" y="81654"/>
                  </a:cubicBezTo>
                  <a:cubicBezTo>
                    <a:pt x="374535" y="82524"/>
                    <a:pt x="367588" y="83216"/>
                    <a:pt x="360514" y="84232"/>
                  </a:cubicBezTo>
                  <a:cubicBezTo>
                    <a:pt x="263499" y="98145"/>
                    <a:pt x="195999" y="120783"/>
                    <a:pt x="157397" y="193255"/>
                  </a:cubicBezTo>
                  <a:cubicBezTo>
                    <a:pt x="142240" y="187388"/>
                    <a:pt x="124929" y="184391"/>
                    <a:pt x="104413" y="182740"/>
                  </a:cubicBezTo>
                  <a:cubicBezTo>
                    <a:pt x="72548" y="180181"/>
                    <a:pt x="31692" y="189001"/>
                    <a:pt x="15716" y="213309"/>
                  </a:cubicBezTo>
                  <a:cubicBezTo>
                    <a:pt x="0" y="237236"/>
                    <a:pt x="7061" y="254406"/>
                    <a:pt x="15284" y="276002"/>
                  </a:cubicBezTo>
                  <a:cubicBezTo>
                    <a:pt x="7562" y="307460"/>
                    <a:pt x="11906" y="342468"/>
                    <a:pt x="10763" y="373291"/>
                  </a:cubicBezTo>
                  <a:cubicBezTo>
                    <a:pt x="9296" y="412813"/>
                    <a:pt x="19113" y="451834"/>
                    <a:pt x="35966" y="488664"/>
                  </a:cubicBezTo>
                  <a:cubicBezTo>
                    <a:pt x="28981" y="576700"/>
                    <a:pt x="52317" y="2464346"/>
                    <a:pt x="50596" y="2551880"/>
                  </a:cubicBezTo>
                  <a:cubicBezTo>
                    <a:pt x="49644" y="2599848"/>
                    <a:pt x="43726" y="2688196"/>
                    <a:pt x="86772" y="2726436"/>
                  </a:cubicBezTo>
                  <a:cubicBezTo>
                    <a:pt x="147707" y="2780569"/>
                    <a:pt x="262382" y="2759671"/>
                    <a:pt x="343128" y="2765171"/>
                  </a:cubicBezTo>
                  <a:cubicBezTo>
                    <a:pt x="453567" y="2772695"/>
                    <a:pt x="561371" y="2769838"/>
                    <a:pt x="671785" y="2781738"/>
                  </a:cubicBezTo>
                  <a:cubicBezTo>
                    <a:pt x="790917" y="2794577"/>
                    <a:pt x="910780" y="2796559"/>
                    <a:pt x="1029881" y="2808884"/>
                  </a:cubicBezTo>
                  <a:cubicBezTo>
                    <a:pt x="1145730" y="2820879"/>
                    <a:pt x="1265897" y="2814574"/>
                    <a:pt x="1382395" y="2813126"/>
                  </a:cubicBezTo>
                  <a:cubicBezTo>
                    <a:pt x="1517103" y="2811449"/>
                    <a:pt x="1651692" y="2811322"/>
                    <a:pt x="1786356" y="2807366"/>
                  </a:cubicBezTo>
                  <a:cubicBezTo>
                    <a:pt x="1910543" y="2803721"/>
                    <a:pt x="2034647" y="2798775"/>
                    <a:pt x="2158892" y="2796470"/>
                  </a:cubicBezTo>
                  <a:cubicBezTo>
                    <a:pt x="2293937" y="2793968"/>
                    <a:pt x="2428481" y="2801632"/>
                    <a:pt x="2563196" y="2792812"/>
                  </a:cubicBezTo>
                  <a:cubicBezTo>
                    <a:pt x="2676683" y="2785376"/>
                    <a:pt x="2790532" y="2798171"/>
                    <a:pt x="2904140" y="2798616"/>
                  </a:cubicBezTo>
                  <a:cubicBezTo>
                    <a:pt x="3033661" y="2799124"/>
                    <a:pt x="3163023" y="2805988"/>
                    <a:pt x="3292557" y="2806738"/>
                  </a:cubicBezTo>
                  <a:cubicBezTo>
                    <a:pt x="3535406" y="2808154"/>
                    <a:pt x="3777208" y="2801581"/>
                    <a:pt x="4020026" y="2806820"/>
                  </a:cubicBezTo>
                  <a:cubicBezTo>
                    <a:pt x="4147953" y="2809582"/>
                    <a:pt x="4276007" y="2799753"/>
                    <a:pt x="4403998" y="2798673"/>
                  </a:cubicBezTo>
                  <a:cubicBezTo>
                    <a:pt x="4451711" y="2798273"/>
                    <a:pt x="4496492" y="2808725"/>
                    <a:pt x="4543856" y="2806674"/>
                  </a:cubicBezTo>
                  <a:cubicBezTo>
                    <a:pt x="4603299" y="2804090"/>
                    <a:pt x="4662119" y="2797632"/>
                    <a:pt x="4721352" y="2793771"/>
                  </a:cubicBezTo>
                  <a:cubicBezTo>
                    <a:pt x="4811242" y="2787916"/>
                    <a:pt x="4839474" y="2724238"/>
                    <a:pt x="4813744" y="2678957"/>
                  </a:cubicBezTo>
                  <a:cubicBezTo>
                    <a:pt x="4860188" y="2678849"/>
                    <a:pt x="4904301" y="2684830"/>
                    <a:pt x="4945837" y="2662377"/>
                  </a:cubicBezTo>
                  <a:cubicBezTo>
                    <a:pt x="5004403" y="2630716"/>
                    <a:pt x="4999374" y="2561837"/>
                    <a:pt x="4997786" y="2512529"/>
                  </a:cubicBezTo>
                  <a:cubicBezTo>
                    <a:pt x="4993792" y="2388012"/>
                    <a:pt x="5026761" y="463638"/>
                    <a:pt x="5046364" y="340683"/>
                  </a:cubicBezTo>
                  <a:cubicBezTo>
                    <a:pt x="5060016" y="255047"/>
                    <a:pt x="5076952" y="154679"/>
                    <a:pt x="5035969" y="72383"/>
                  </a:cubicBezTo>
                  <a:close/>
                  <a:moveTo>
                    <a:pt x="4961934" y="337185"/>
                  </a:moveTo>
                  <a:cubicBezTo>
                    <a:pt x="4944364" y="461219"/>
                    <a:pt x="4912804" y="2383669"/>
                    <a:pt x="4913363" y="2509037"/>
                  </a:cubicBezTo>
                  <a:cubicBezTo>
                    <a:pt x="4913534" y="2548274"/>
                    <a:pt x="4930705" y="2609310"/>
                    <a:pt x="4861775" y="2613513"/>
                  </a:cubicBezTo>
                  <a:cubicBezTo>
                    <a:pt x="4803679" y="2617050"/>
                    <a:pt x="4747590" y="2615768"/>
                    <a:pt x="4689214" y="2621654"/>
                  </a:cubicBezTo>
                  <a:cubicBezTo>
                    <a:pt x="4527524" y="2637955"/>
                    <a:pt x="4356982" y="2624175"/>
                    <a:pt x="4194295" y="2623673"/>
                  </a:cubicBezTo>
                  <a:cubicBezTo>
                    <a:pt x="3893597" y="2622740"/>
                    <a:pt x="3594817" y="2640857"/>
                    <a:pt x="3293878" y="2639612"/>
                  </a:cubicBezTo>
                  <a:cubicBezTo>
                    <a:pt x="3167145" y="2639085"/>
                    <a:pt x="3042392" y="2655589"/>
                    <a:pt x="2915907" y="2657678"/>
                  </a:cubicBezTo>
                  <a:cubicBezTo>
                    <a:pt x="2898933" y="2657957"/>
                    <a:pt x="2881953" y="2657938"/>
                    <a:pt x="2864980" y="2658033"/>
                  </a:cubicBezTo>
                  <a:cubicBezTo>
                    <a:pt x="2753671" y="2655862"/>
                    <a:pt x="2642412" y="2654801"/>
                    <a:pt x="2531237" y="2657436"/>
                  </a:cubicBezTo>
                  <a:cubicBezTo>
                    <a:pt x="2401912" y="2658167"/>
                    <a:pt x="2275236" y="2648438"/>
                    <a:pt x="2146312" y="2641441"/>
                  </a:cubicBezTo>
                  <a:cubicBezTo>
                    <a:pt x="2011070" y="2634113"/>
                    <a:pt x="1873758" y="2638526"/>
                    <a:pt x="1738312" y="2639548"/>
                  </a:cubicBezTo>
                  <a:cubicBezTo>
                    <a:pt x="1468589" y="2641587"/>
                    <a:pt x="1196124" y="2654052"/>
                    <a:pt x="926731" y="2642425"/>
                  </a:cubicBezTo>
                  <a:cubicBezTo>
                    <a:pt x="798264" y="2636881"/>
                    <a:pt x="671328" y="2630284"/>
                    <a:pt x="542512" y="2629058"/>
                  </a:cubicBezTo>
                  <a:cubicBezTo>
                    <a:pt x="534828" y="2628988"/>
                    <a:pt x="527418" y="2628512"/>
                    <a:pt x="519861" y="2628258"/>
                  </a:cubicBezTo>
                  <a:cubicBezTo>
                    <a:pt x="517728" y="2628176"/>
                    <a:pt x="515588" y="2628099"/>
                    <a:pt x="513454" y="2628036"/>
                  </a:cubicBezTo>
                  <a:cubicBezTo>
                    <a:pt x="456609" y="2625750"/>
                    <a:pt x="402596" y="2619152"/>
                    <a:pt x="345414" y="2612993"/>
                  </a:cubicBezTo>
                  <a:cubicBezTo>
                    <a:pt x="323195" y="2610605"/>
                    <a:pt x="305898" y="2609246"/>
                    <a:pt x="284048" y="2611323"/>
                  </a:cubicBezTo>
                  <a:cubicBezTo>
                    <a:pt x="245541" y="2614974"/>
                    <a:pt x="256628" y="2606389"/>
                    <a:pt x="256857" y="2577865"/>
                  </a:cubicBezTo>
                  <a:cubicBezTo>
                    <a:pt x="257429" y="2505995"/>
                    <a:pt x="264655" y="636835"/>
                    <a:pt x="256324" y="564457"/>
                  </a:cubicBezTo>
                  <a:cubicBezTo>
                    <a:pt x="245960" y="474351"/>
                    <a:pt x="215804" y="387388"/>
                    <a:pt x="218230" y="296411"/>
                  </a:cubicBezTo>
                  <a:cubicBezTo>
                    <a:pt x="219316" y="255784"/>
                    <a:pt x="228727" y="211359"/>
                    <a:pt x="263925" y="180371"/>
                  </a:cubicBezTo>
                  <a:cubicBezTo>
                    <a:pt x="306990" y="142443"/>
                    <a:pt x="441960" y="141046"/>
                    <a:pt x="498227" y="140925"/>
                  </a:cubicBezTo>
                  <a:cubicBezTo>
                    <a:pt x="511422" y="140893"/>
                    <a:pt x="524497" y="141116"/>
                    <a:pt x="537521" y="141389"/>
                  </a:cubicBezTo>
                  <a:cubicBezTo>
                    <a:pt x="596988" y="147472"/>
                    <a:pt x="654196" y="142462"/>
                    <a:pt x="714260" y="140569"/>
                  </a:cubicBezTo>
                  <a:cubicBezTo>
                    <a:pt x="866495" y="135782"/>
                    <a:pt x="1023150" y="155257"/>
                    <a:pt x="1176515" y="154050"/>
                  </a:cubicBezTo>
                  <a:cubicBezTo>
                    <a:pt x="1323130" y="152901"/>
                    <a:pt x="1467256" y="137026"/>
                    <a:pt x="1614487" y="139249"/>
                  </a:cubicBezTo>
                  <a:cubicBezTo>
                    <a:pt x="1775504" y="141681"/>
                    <a:pt x="1936407" y="139814"/>
                    <a:pt x="2097392" y="136779"/>
                  </a:cubicBezTo>
                  <a:cubicBezTo>
                    <a:pt x="2403919" y="131006"/>
                    <a:pt x="2712065" y="134086"/>
                    <a:pt x="3018167" y="120745"/>
                  </a:cubicBezTo>
                  <a:cubicBezTo>
                    <a:pt x="3160629" y="114541"/>
                    <a:pt x="3301549" y="94354"/>
                    <a:pt x="3444417" y="92436"/>
                  </a:cubicBezTo>
                  <a:cubicBezTo>
                    <a:pt x="3602037" y="90328"/>
                    <a:pt x="3759917" y="87795"/>
                    <a:pt x="3917556" y="87795"/>
                  </a:cubicBezTo>
                  <a:lnTo>
                    <a:pt x="4370685" y="87795"/>
                  </a:lnTo>
                  <a:cubicBezTo>
                    <a:pt x="4518025" y="87795"/>
                    <a:pt x="4669218" y="100564"/>
                    <a:pt x="4816068" y="90011"/>
                  </a:cubicBezTo>
                  <a:cubicBezTo>
                    <a:pt x="4846834" y="87807"/>
                    <a:pt x="4876501" y="86956"/>
                    <a:pt x="4906822" y="82245"/>
                  </a:cubicBezTo>
                  <a:cubicBezTo>
                    <a:pt x="4973783" y="71843"/>
                    <a:pt x="4971884" y="135166"/>
                    <a:pt x="4973802" y="164185"/>
                  </a:cubicBezTo>
                  <a:cubicBezTo>
                    <a:pt x="4977587" y="221430"/>
                    <a:pt x="4969986" y="280403"/>
                    <a:pt x="4961934" y="337185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</p:grpSp>
      <p:grpSp>
        <p:nvGrpSpPr>
          <p:cNvPr id="1596" name="Google Shape;1596;p44"/>
          <p:cNvGrpSpPr/>
          <p:nvPr/>
        </p:nvGrpSpPr>
        <p:grpSpPr>
          <a:xfrm>
            <a:off x="4630067" y="1825658"/>
            <a:ext cx="814800" cy="735919"/>
            <a:chOff x="1662881" y="1226240"/>
            <a:chExt cx="1275516" cy="1152034"/>
          </a:xfrm>
        </p:grpSpPr>
        <p:sp>
          <p:nvSpPr>
            <p:cNvPr id="1597" name="Google Shape;1597;p44"/>
            <p:cNvSpPr/>
            <p:nvPr/>
          </p:nvSpPr>
          <p:spPr>
            <a:xfrm>
              <a:off x="1662881" y="1226240"/>
              <a:ext cx="1275516" cy="1152034"/>
            </a:xfrm>
            <a:custGeom>
              <a:rect b="b" l="l" r="r" t="t"/>
              <a:pathLst>
                <a:path extrusionOk="0" h="1536045" w="1700688">
                  <a:moveTo>
                    <a:pt x="1600619" y="470496"/>
                  </a:moveTo>
                  <a:cubicBezTo>
                    <a:pt x="1563585" y="374904"/>
                    <a:pt x="1517192" y="280460"/>
                    <a:pt x="1444421" y="208260"/>
                  </a:cubicBezTo>
                  <a:cubicBezTo>
                    <a:pt x="1286910" y="51981"/>
                    <a:pt x="950944" y="0"/>
                    <a:pt x="733304" y="2070"/>
                  </a:cubicBezTo>
                  <a:cubicBezTo>
                    <a:pt x="672058" y="2654"/>
                    <a:pt x="613556" y="20123"/>
                    <a:pt x="559047" y="49282"/>
                  </a:cubicBezTo>
                  <a:cubicBezTo>
                    <a:pt x="316388" y="66655"/>
                    <a:pt x="119843" y="344754"/>
                    <a:pt x="51181" y="554577"/>
                  </a:cubicBezTo>
                  <a:cubicBezTo>
                    <a:pt x="15119" y="664762"/>
                    <a:pt x="1752" y="781373"/>
                    <a:pt x="730" y="897299"/>
                  </a:cubicBezTo>
                  <a:cubicBezTo>
                    <a:pt x="0" y="980287"/>
                    <a:pt x="5721" y="1064520"/>
                    <a:pt x="32880" y="1142936"/>
                  </a:cubicBezTo>
                  <a:cubicBezTo>
                    <a:pt x="124002" y="1406048"/>
                    <a:pt x="431761" y="1534007"/>
                    <a:pt x="710203" y="1535398"/>
                  </a:cubicBezTo>
                  <a:cubicBezTo>
                    <a:pt x="840822" y="1536045"/>
                    <a:pt x="973023" y="1515205"/>
                    <a:pt x="1093717" y="1466488"/>
                  </a:cubicBezTo>
                  <a:cubicBezTo>
                    <a:pt x="1187132" y="1446853"/>
                    <a:pt x="1277277" y="1413776"/>
                    <a:pt x="1359039" y="1364691"/>
                  </a:cubicBezTo>
                  <a:cubicBezTo>
                    <a:pt x="1506823" y="1275994"/>
                    <a:pt x="1624901" y="1131912"/>
                    <a:pt x="1663249" y="963866"/>
                  </a:cubicBezTo>
                  <a:cubicBezTo>
                    <a:pt x="1700688" y="799795"/>
                    <a:pt x="1661407" y="627418"/>
                    <a:pt x="1600619" y="470496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1598" name="Google Shape;1598;p44"/>
            <p:cNvSpPr/>
            <p:nvPr/>
          </p:nvSpPr>
          <p:spPr>
            <a:xfrm>
              <a:off x="1813655" y="1261079"/>
              <a:ext cx="1088074" cy="1047816"/>
            </a:xfrm>
            <a:custGeom>
              <a:rect b="b" l="l" r="r" t="t"/>
              <a:pathLst>
                <a:path extrusionOk="0" h="1397088" w="1450765">
                  <a:moveTo>
                    <a:pt x="47999" y="476580"/>
                  </a:moveTo>
                  <a:cubicBezTo>
                    <a:pt x="14192" y="579901"/>
                    <a:pt x="1651" y="689241"/>
                    <a:pt x="692" y="797947"/>
                  </a:cubicBezTo>
                  <a:cubicBezTo>
                    <a:pt x="0" y="875760"/>
                    <a:pt x="5372" y="954747"/>
                    <a:pt x="30841" y="1028280"/>
                  </a:cubicBezTo>
                  <a:cubicBezTo>
                    <a:pt x="116287" y="1274997"/>
                    <a:pt x="404863" y="1394987"/>
                    <a:pt x="665956" y="1396282"/>
                  </a:cubicBezTo>
                  <a:cubicBezTo>
                    <a:pt x="827589" y="1397088"/>
                    <a:pt x="991831" y="1362837"/>
                    <a:pt x="1130407" y="1279664"/>
                  </a:cubicBezTo>
                  <a:cubicBezTo>
                    <a:pt x="1268984" y="1196486"/>
                    <a:pt x="1379702" y="1061389"/>
                    <a:pt x="1415662" y="903808"/>
                  </a:cubicBezTo>
                  <a:cubicBezTo>
                    <a:pt x="1450765" y="749966"/>
                    <a:pt x="1413929" y="588327"/>
                    <a:pt x="1356931" y="441178"/>
                  </a:cubicBezTo>
                  <a:cubicBezTo>
                    <a:pt x="1322203" y="351548"/>
                    <a:pt x="1278705" y="262985"/>
                    <a:pt x="1210462" y="195281"/>
                  </a:cubicBezTo>
                  <a:cubicBezTo>
                    <a:pt x="1062767" y="48742"/>
                    <a:pt x="747737" y="0"/>
                    <a:pt x="543661" y="1943"/>
                  </a:cubicBezTo>
                  <a:cubicBezTo>
                    <a:pt x="307213" y="4191"/>
                    <a:pt x="114204" y="274256"/>
                    <a:pt x="47999" y="4765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</p:grpSp>
      <p:grpSp>
        <p:nvGrpSpPr>
          <p:cNvPr id="1599" name="Google Shape;1599;p44"/>
          <p:cNvGrpSpPr/>
          <p:nvPr/>
        </p:nvGrpSpPr>
        <p:grpSpPr>
          <a:xfrm>
            <a:off x="714450" y="1392784"/>
            <a:ext cx="3671779" cy="1702471"/>
            <a:chOff x="430663" y="2100488"/>
            <a:chExt cx="3807714" cy="2115659"/>
          </a:xfrm>
        </p:grpSpPr>
        <p:sp>
          <p:nvSpPr>
            <p:cNvPr id="1600" name="Google Shape;1600;p44"/>
            <p:cNvSpPr/>
            <p:nvPr/>
          </p:nvSpPr>
          <p:spPr>
            <a:xfrm>
              <a:off x="561034" y="2133631"/>
              <a:ext cx="3629611" cy="1983752"/>
            </a:xfrm>
            <a:custGeom>
              <a:rect b="b" l="l" r="r" t="t"/>
              <a:pathLst>
                <a:path extrusionOk="0" h="2645003" w="4839481">
                  <a:moveTo>
                    <a:pt x="4829790" y="153492"/>
                  </a:moveTo>
                  <a:cubicBezTo>
                    <a:pt x="4832426" y="119233"/>
                    <a:pt x="4829829" y="86391"/>
                    <a:pt x="4815395" y="59093"/>
                  </a:cubicBezTo>
                  <a:cubicBezTo>
                    <a:pt x="4784153" y="0"/>
                    <a:pt x="4663293" y="44831"/>
                    <a:pt x="4606747" y="48971"/>
                  </a:cubicBezTo>
                  <a:cubicBezTo>
                    <a:pt x="4555394" y="47586"/>
                    <a:pt x="4503502" y="40246"/>
                    <a:pt x="4452162" y="39503"/>
                  </a:cubicBezTo>
                  <a:cubicBezTo>
                    <a:pt x="4379309" y="38442"/>
                    <a:pt x="4306373" y="40049"/>
                    <a:pt x="4233519" y="40214"/>
                  </a:cubicBezTo>
                  <a:cubicBezTo>
                    <a:pt x="4090695" y="40544"/>
                    <a:pt x="3949471" y="44145"/>
                    <a:pt x="3808164" y="49936"/>
                  </a:cubicBezTo>
                  <a:cubicBezTo>
                    <a:pt x="3707517" y="49784"/>
                    <a:pt x="3606965" y="49447"/>
                    <a:pt x="3506419" y="49199"/>
                  </a:cubicBezTo>
                  <a:cubicBezTo>
                    <a:pt x="3502475" y="43637"/>
                    <a:pt x="3489813" y="39281"/>
                    <a:pt x="3479571" y="37566"/>
                  </a:cubicBezTo>
                  <a:cubicBezTo>
                    <a:pt x="3476320" y="37020"/>
                    <a:pt x="3491928" y="40487"/>
                    <a:pt x="3463855" y="39985"/>
                  </a:cubicBezTo>
                  <a:lnTo>
                    <a:pt x="3463855" y="43599"/>
                  </a:lnTo>
                  <a:lnTo>
                    <a:pt x="3474453" y="43599"/>
                  </a:lnTo>
                  <a:cubicBezTo>
                    <a:pt x="3348589" y="21107"/>
                    <a:pt x="3212433" y="31845"/>
                    <a:pt x="3085090" y="34074"/>
                  </a:cubicBezTo>
                  <a:cubicBezTo>
                    <a:pt x="2938284" y="36652"/>
                    <a:pt x="2791390" y="42583"/>
                    <a:pt x="2645067" y="52273"/>
                  </a:cubicBezTo>
                  <a:cubicBezTo>
                    <a:pt x="2644578" y="52298"/>
                    <a:pt x="2644089" y="51409"/>
                    <a:pt x="2643606" y="51441"/>
                  </a:cubicBezTo>
                  <a:cubicBezTo>
                    <a:pt x="2579236" y="53384"/>
                    <a:pt x="2515171" y="56807"/>
                    <a:pt x="2451792" y="63722"/>
                  </a:cubicBezTo>
                  <a:cubicBezTo>
                    <a:pt x="2128729" y="60864"/>
                    <a:pt x="1805470" y="74123"/>
                    <a:pt x="1482566" y="81057"/>
                  </a:cubicBezTo>
                  <a:cubicBezTo>
                    <a:pt x="1443945" y="81889"/>
                    <a:pt x="1405324" y="88582"/>
                    <a:pt x="1366697" y="88582"/>
                  </a:cubicBezTo>
                  <a:lnTo>
                    <a:pt x="1365491" y="88582"/>
                  </a:lnTo>
                  <a:cubicBezTo>
                    <a:pt x="1222381" y="88582"/>
                    <a:pt x="1078604" y="89223"/>
                    <a:pt x="935221" y="91770"/>
                  </a:cubicBezTo>
                  <a:cubicBezTo>
                    <a:pt x="784059" y="94462"/>
                    <a:pt x="634168" y="86144"/>
                    <a:pt x="483362" y="81032"/>
                  </a:cubicBezTo>
                  <a:cubicBezTo>
                    <a:pt x="427609" y="79146"/>
                    <a:pt x="374021" y="72421"/>
                    <a:pt x="317779" y="73082"/>
                  </a:cubicBezTo>
                  <a:cubicBezTo>
                    <a:pt x="263715" y="73717"/>
                    <a:pt x="213118" y="63449"/>
                    <a:pt x="163982" y="83331"/>
                  </a:cubicBezTo>
                  <a:cubicBezTo>
                    <a:pt x="160483" y="84747"/>
                    <a:pt x="157619" y="86207"/>
                    <a:pt x="155041" y="88011"/>
                  </a:cubicBezTo>
                  <a:cubicBezTo>
                    <a:pt x="117436" y="95015"/>
                    <a:pt x="81343" y="106387"/>
                    <a:pt x="53809" y="124802"/>
                  </a:cubicBezTo>
                  <a:cubicBezTo>
                    <a:pt x="0" y="160801"/>
                    <a:pt x="12744" y="219627"/>
                    <a:pt x="21640" y="269519"/>
                  </a:cubicBezTo>
                  <a:cubicBezTo>
                    <a:pt x="50984" y="434206"/>
                    <a:pt x="53162" y="2402243"/>
                    <a:pt x="75126" y="2566924"/>
                  </a:cubicBezTo>
                  <a:cubicBezTo>
                    <a:pt x="76530" y="2577407"/>
                    <a:pt x="92043" y="2587802"/>
                    <a:pt x="105124" y="2587250"/>
                  </a:cubicBezTo>
                  <a:cubicBezTo>
                    <a:pt x="391407" y="2574994"/>
                    <a:pt x="680885" y="2624569"/>
                    <a:pt x="969086" y="2609494"/>
                  </a:cubicBezTo>
                  <a:cubicBezTo>
                    <a:pt x="973899" y="2609240"/>
                    <a:pt x="978725" y="2609215"/>
                    <a:pt x="983545" y="2609011"/>
                  </a:cubicBezTo>
                  <a:cubicBezTo>
                    <a:pt x="1063872" y="2612529"/>
                    <a:pt x="1144339" y="2613774"/>
                    <a:pt x="1223016" y="2612682"/>
                  </a:cubicBezTo>
                  <a:cubicBezTo>
                    <a:pt x="1286567" y="2615736"/>
                    <a:pt x="1350149" y="2619051"/>
                    <a:pt x="1413694" y="2619571"/>
                  </a:cubicBezTo>
                  <a:cubicBezTo>
                    <a:pt x="1584242" y="2620956"/>
                    <a:pt x="1756987" y="2611450"/>
                    <a:pt x="1927053" y="2621699"/>
                  </a:cubicBezTo>
                  <a:cubicBezTo>
                    <a:pt x="2042039" y="2628633"/>
                    <a:pt x="2157082" y="2627433"/>
                    <a:pt x="2272118" y="2623038"/>
                  </a:cubicBezTo>
                  <a:cubicBezTo>
                    <a:pt x="2277630" y="2627020"/>
                    <a:pt x="2285149" y="2629636"/>
                    <a:pt x="2294985" y="2629719"/>
                  </a:cubicBezTo>
                  <a:cubicBezTo>
                    <a:pt x="2405011" y="2630633"/>
                    <a:pt x="2513730" y="2645003"/>
                    <a:pt x="2623832" y="2644317"/>
                  </a:cubicBezTo>
                  <a:cubicBezTo>
                    <a:pt x="2733535" y="2643632"/>
                    <a:pt x="2843161" y="2628880"/>
                    <a:pt x="2951880" y="2618816"/>
                  </a:cubicBezTo>
                  <a:cubicBezTo>
                    <a:pt x="2973095" y="2616854"/>
                    <a:pt x="2994418" y="2614422"/>
                    <a:pt x="3015773" y="2611824"/>
                  </a:cubicBezTo>
                  <a:cubicBezTo>
                    <a:pt x="3038754" y="2611361"/>
                    <a:pt x="3061741" y="2610885"/>
                    <a:pt x="3084728" y="2610561"/>
                  </a:cubicBezTo>
                  <a:cubicBezTo>
                    <a:pt x="3359067" y="2606649"/>
                    <a:pt x="3633400" y="2605449"/>
                    <a:pt x="3907694" y="2598420"/>
                  </a:cubicBezTo>
                  <a:cubicBezTo>
                    <a:pt x="4030357" y="2595283"/>
                    <a:pt x="4153312" y="2592635"/>
                    <a:pt x="4275931" y="2588444"/>
                  </a:cubicBezTo>
                  <a:cubicBezTo>
                    <a:pt x="4408544" y="2583910"/>
                    <a:pt x="4537938" y="2568987"/>
                    <a:pt x="4670945" y="2578595"/>
                  </a:cubicBezTo>
                  <a:cubicBezTo>
                    <a:pt x="4767116" y="2585548"/>
                    <a:pt x="4751184" y="2509164"/>
                    <a:pt x="4760163" y="2456726"/>
                  </a:cubicBezTo>
                  <a:cubicBezTo>
                    <a:pt x="4779772" y="2342203"/>
                    <a:pt x="4791519" y="427361"/>
                    <a:pt x="4803228" y="312134"/>
                  </a:cubicBezTo>
                  <a:cubicBezTo>
                    <a:pt x="4803470" y="309759"/>
                    <a:pt x="4803844" y="307257"/>
                    <a:pt x="4804156" y="304812"/>
                  </a:cubicBezTo>
                  <a:cubicBezTo>
                    <a:pt x="4805533" y="299681"/>
                    <a:pt x="4806740" y="294551"/>
                    <a:pt x="4808251" y="289426"/>
                  </a:cubicBezTo>
                  <a:cubicBezTo>
                    <a:pt x="4821294" y="245357"/>
                    <a:pt x="4839481" y="199339"/>
                    <a:pt x="4829790" y="1534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1601" name="Google Shape;1601;p44"/>
            <p:cNvSpPr/>
            <p:nvPr/>
          </p:nvSpPr>
          <p:spPr>
            <a:xfrm>
              <a:off x="430663" y="2100488"/>
              <a:ext cx="3807714" cy="2115659"/>
            </a:xfrm>
            <a:custGeom>
              <a:rect b="b" l="l" r="r" t="t"/>
              <a:pathLst>
                <a:path extrusionOk="0" h="2820879" w="5076952">
                  <a:moveTo>
                    <a:pt x="5035969" y="72383"/>
                  </a:moveTo>
                  <a:cubicBezTo>
                    <a:pt x="4999913" y="0"/>
                    <a:pt x="4901425" y="24911"/>
                    <a:pt x="4827987" y="33032"/>
                  </a:cubicBezTo>
                  <a:cubicBezTo>
                    <a:pt x="4681245" y="49237"/>
                    <a:pt x="4522965" y="42811"/>
                    <a:pt x="4375048" y="42811"/>
                  </a:cubicBezTo>
                  <a:lnTo>
                    <a:pt x="3884161" y="42811"/>
                  </a:lnTo>
                  <a:cubicBezTo>
                    <a:pt x="3739045" y="42811"/>
                    <a:pt x="3593877" y="35159"/>
                    <a:pt x="3448767" y="36391"/>
                  </a:cubicBezTo>
                  <a:cubicBezTo>
                    <a:pt x="3293878" y="37706"/>
                    <a:pt x="3141021" y="51943"/>
                    <a:pt x="2986582" y="58934"/>
                  </a:cubicBezTo>
                  <a:cubicBezTo>
                    <a:pt x="2824905" y="66249"/>
                    <a:pt x="2662662" y="66681"/>
                    <a:pt x="2500382" y="68211"/>
                  </a:cubicBezTo>
                  <a:cubicBezTo>
                    <a:pt x="2496318" y="61842"/>
                    <a:pt x="2488323" y="56299"/>
                    <a:pt x="2476131" y="55930"/>
                  </a:cubicBezTo>
                  <a:cubicBezTo>
                    <a:pt x="2179205" y="47021"/>
                    <a:pt x="1885327" y="61410"/>
                    <a:pt x="1588122" y="61328"/>
                  </a:cubicBezTo>
                  <a:cubicBezTo>
                    <a:pt x="1441030" y="61283"/>
                    <a:pt x="1293933" y="61036"/>
                    <a:pt x="1146841" y="61004"/>
                  </a:cubicBezTo>
                  <a:cubicBezTo>
                    <a:pt x="1009967" y="60979"/>
                    <a:pt x="869346" y="51504"/>
                    <a:pt x="733056" y="60775"/>
                  </a:cubicBezTo>
                  <a:cubicBezTo>
                    <a:pt x="666057" y="65322"/>
                    <a:pt x="605917" y="76777"/>
                    <a:pt x="537444" y="74428"/>
                  </a:cubicBezTo>
                  <a:cubicBezTo>
                    <a:pt x="500570" y="73164"/>
                    <a:pt x="465124" y="74136"/>
                    <a:pt x="429628" y="76847"/>
                  </a:cubicBezTo>
                  <a:cubicBezTo>
                    <a:pt x="419474" y="73894"/>
                    <a:pt x="409263" y="70993"/>
                    <a:pt x="398811" y="68408"/>
                  </a:cubicBezTo>
                  <a:cubicBezTo>
                    <a:pt x="386441" y="65341"/>
                    <a:pt x="379355" y="74066"/>
                    <a:pt x="381552" y="81654"/>
                  </a:cubicBezTo>
                  <a:cubicBezTo>
                    <a:pt x="374535" y="82524"/>
                    <a:pt x="367588" y="83216"/>
                    <a:pt x="360514" y="84232"/>
                  </a:cubicBezTo>
                  <a:cubicBezTo>
                    <a:pt x="263499" y="98145"/>
                    <a:pt x="195999" y="120783"/>
                    <a:pt x="157397" y="193255"/>
                  </a:cubicBezTo>
                  <a:cubicBezTo>
                    <a:pt x="142240" y="187388"/>
                    <a:pt x="124929" y="184391"/>
                    <a:pt x="104413" y="182740"/>
                  </a:cubicBezTo>
                  <a:cubicBezTo>
                    <a:pt x="72548" y="180181"/>
                    <a:pt x="31692" y="189001"/>
                    <a:pt x="15716" y="213309"/>
                  </a:cubicBezTo>
                  <a:cubicBezTo>
                    <a:pt x="0" y="237236"/>
                    <a:pt x="7061" y="254406"/>
                    <a:pt x="15284" y="276002"/>
                  </a:cubicBezTo>
                  <a:cubicBezTo>
                    <a:pt x="7562" y="307460"/>
                    <a:pt x="11906" y="342468"/>
                    <a:pt x="10763" y="373291"/>
                  </a:cubicBezTo>
                  <a:cubicBezTo>
                    <a:pt x="9296" y="412813"/>
                    <a:pt x="19113" y="451834"/>
                    <a:pt x="35966" y="488664"/>
                  </a:cubicBezTo>
                  <a:cubicBezTo>
                    <a:pt x="28981" y="576700"/>
                    <a:pt x="52317" y="2464346"/>
                    <a:pt x="50596" y="2551880"/>
                  </a:cubicBezTo>
                  <a:cubicBezTo>
                    <a:pt x="49644" y="2599848"/>
                    <a:pt x="43726" y="2688196"/>
                    <a:pt x="86772" y="2726436"/>
                  </a:cubicBezTo>
                  <a:cubicBezTo>
                    <a:pt x="147707" y="2780569"/>
                    <a:pt x="262382" y="2759671"/>
                    <a:pt x="343128" y="2765171"/>
                  </a:cubicBezTo>
                  <a:cubicBezTo>
                    <a:pt x="453567" y="2772695"/>
                    <a:pt x="561371" y="2769838"/>
                    <a:pt x="671785" y="2781738"/>
                  </a:cubicBezTo>
                  <a:cubicBezTo>
                    <a:pt x="790917" y="2794577"/>
                    <a:pt x="910780" y="2796559"/>
                    <a:pt x="1029881" y="2808884"/>
                  </a:cubicBezTo>
                  <a:cubicBezTo>
                    <a:pt x="1145730" y="2820879"/>
                    <a:pt x="1265897" y="2814574"/>
                    <a:pt x="1382395" y="2813126"/>
                  </a:cubicBezTo>
                  <a:cubicBezTo>
                    <a:pt x="1517103" y="2811449"/>
                    <a:pt x="1651692" y="2811322"/>
                    <a:pt x="1786356" y="2807366"/>
                  </a:cubicBezTo>
                  <a:cubicBezTo>
                    <a:pt x="1910543" y="2803721"/>
                    <a:pt x="2034647" y="2798775"/>
                    <a:pt x="2158892" y="2796470"/>
                  </a:cubicBezTo>
                  <a:cubicBezTo>
                    <a:pt x="2293937" y="2793968"/>
                    <a:pt x="2428481" y="2801632"/>
                    <a:pt x="2563196" y="2792812"/>
                  </a:cubicBezTo>
                  <a:cubicBezTo>
                    <a:pt x="2676683" y="2785376"/>
                    <a:pt x="2790532" y="2798171"/>
                    <a:pt x="2904140" y="2798616"/>
                  </a:cubicBezTo>
                  <a:cubicBezTo>
                    <a:pt x="3033661" y="2799124"/>
                    <a:pt x="3163023" y="2805988"/>
                    <a:pt x="3292557" y="2806738"/>
                  </a:cubicBezTo>
                  <a:cubicBezTo>
                    <a:pt x="3535406" y="2808154"/>
                    <a:pt x="3777208" y="2801581"/>
                    <a:pt x="4020026" y="2806820"/>
                  </a:cubicBezTo>
                  <a:cubicBezTo>
                    <a:pt x="4147953" y="2809582"/>
                    <a:pt x="4276007" y="2799753"/>
                    <a:pt x="4403998" y="2798673"/>
                  </a:cubicBezTo>
                  <a:cubicBezTo>
                    <a:pt x="4451711" y="2798273"/>
                    <a:pt x="4496492" y="2808725"/>
                    <a:pt x="4543856" y="2806674"/>
                  </a:cubicBezTo>
                  <a:cubicBezTo>
                    <a:pt x="4603299" y="2804090"/>
                    <a:pt x="4662119" y="2797632"/>
                    <a:pt x="4721352" y="2793771"/>
                  </a:cubicBezTo>
                  <a:cubicBezTo>
                    <a:pt x="4811242" y="2787916"/>
                    <a:pt x="4839474" y="2724238"/>
                    <a:pt x="4813744" y="2678957"/>
                  </a:cubicBezTo>
                  <a:cubicBezTo>
                    <a:pt x="4860188" y="2678849"/>
                    <a:pt x="4904301" y="2684830"/>
                    <a:pt x="4945837" y="2662377"/>
                  </a:cubicBezTo>
                  <a:cubicBezTo>
                    <a:pt x="5004403" y="2630716"/>
                    <a:pt x="4999374" y="2561837"/>
                    <a:pt x="4997786" y="2512529"/>
                  </a:cubicBezTo>
                  <a:cubicBezTo>
                    <a:pt x="4993792" y="2388012"/>
                    <a:pt x="5026761" y="463638"/>
                    <a:pt x="5046364" y="340683"/>
                  </a:cubicBezTo>
                  <a:cubicBezTo>
                    <a:pt x="5060016" y="255047"/>
                    <a:pt x="5076952" y="154679"/>
                    <a:pt x="5035969" y="72383"/>
                  </a:cubicBezTo>
                  <a:close/>
                  <a:moveTo>
                    <a:pt x="4961934" y="337185"/>
                  </a:moveTo>
                  <a:cubicBezTo>
                    <a:pt x="4944364" y="461219"/>
                    <a:pt x="4912804" y="2383669"/>
                    <a:pt x="4913363" y="2509037"/>
                  </a:cubicBezTo>
                  <a:cubicBezTo>
                    <a:pt x="4913534" y="2548274"/>
                    <a:pt x="4930705" y="2609310"/>
                    <a:pt x="4861775" y="2613513"/>
                  </a:cubicBezTo>
                  <a:cubicBezTo>
                    <a:pt x="4803679" y="2617050"/>
                    <a:pt x="4747590" y="2615768"/>
                    <a:pt x="4689214" y="2621654"/>
                  </a:cubicBezTo>
                  <a:cubicBezTo>
                    <a:pt x="4527524" y="2637955"/>
                    <a:pt x="4356982" y="2624175"/>
                    <a:pt x="4194295" y="2623673"/>
                  </a:cubicBezTo>
                  <a:cubicBezTo>
                    <a:pt x="3893597" y="2622740"/>
                    <a:pt x="3594817" y="2640857"/>
                    <a:pt x="3293878" y="2639612"/>
                  </a:cubicBezTo>
                  <a:cubicBezTo>
                    <a:pt x="3167145" y="2639085"/>
                    <a:pt x="3042392" y="2655589"/>
                    <a:pt x="2915907" y="2657678"/>
                  </a:cubicBezTo>
                  <a:cubicBezTo>
                    <a:pt x="2898933" y="2657957"/>
                    <a:pt x="2881953" y="2657938"/>
                    <a:pt x="2864980" y="2658033"/>
                  </a:cubicBezTo>
                  <a:cubicBezTo>
                    <a:pt x="2753671" y="2655862"/>
                    <a:pt x="2642412" y="2654801"/>
                    <a:pt x="2531237" y="2657436"/>
                  </a:cubicBezTo>
                  <a:cubicBezTo>
                    <a:pt x="2401912" y="2658167"/>
                    <a:pt x="2275236" y="2648438"/>
                    <a:pt x="2146312" y="2641441"/>
                  </a:cubicBezTo>
                  <a:cubicBezTo>
                    <a:pt x="2011070" y="2634113"/>
                    <a:pt x="1873758" y="2638526"/>
                    <a:pt x="1738312" y="2639548"/>
                  </a:cubicBezTo>
                  <a:cubicBezTo>
                    <a:pt x="1468589" y="2641587"/>
                    <a:pt x="1196124" y="2654052"/>
                    <a:pt x="926731" y="2642425"/>
                  </a:cubicBezTo>
                  <a:cubicBezTo>
                    <a:pt x="798264" y="2636881"/>
                    <a:pt x="671328" y="2630284"/>
                    <a:pt x="542512" y="2629058"/>
                  </a:cubicBezTo>
                  <a:cubicBezTo>
                    <a:pt x="534828" y="2628988"/>
                    <a:pt x="527418" y="2628512"/>
                    <a:pt x="519861" y="2628258"/>
                  </a:cubicBezTo>
                  <a:cubicBezTo>
                    <a:pt x="517728" y="2628176"/>
                    <a:pt x="515588" y="2628099"/>
                    <a:pt x="513454" y="2628036"/>
                  </a:cubicBezTo>
                  <a:cubicBezTo>
                    <a:pt x="456609" y="2625750"/>
                    <a:pt x="402596" y="2619152"/>
                    <a:pt x="345414" y="2612993"/>
                  </a:cubicBezTo>
                  <a:cubicBezTo>
                    <a:pt x="323195" y="2610605"/>
                    <a:pt x="305898" y="2609246"/>
                    <a:pt x="284048" y="2611323"/>
                  </a:cubicBezTo>
                  <a:cubicBezTo>
                    <a:pt x="245541" y="2614974"/>
                    <a:pt x="256628" y="2606389"/>
                    <a:pt x="256857" y="2577865"/>
                  </a:cubicBezTo>
                  <a:cubicBezTo>
                    <a:pt x="257429" y="2505995"/>
                    <a:pt x="264655" y="636835"/>
                    <a:pt x="256324" y="564457"/>
                  </a:cubicBezTo>
                  <a:cubicBezTo>
                    <a:pt x="245960" y="474351"/>
                    <a:pt x="215804" y="387388"/>
                    <a:pt x="218230" y="296411"/>
                  </a:cubicBezTo>
                  <a:cubicBezTo>
                    <a:pt x="219316" y="255784"/>
                    <a:pt x="228727" y="211359"/>
                    <a:pt x="263925" y="180371"/>
                  </a:cubicBezTo>
                  <a:cubicBezTo>
                    <a:pt x="306990" y="142443"/>
                    <a:pt x="441960" y="141046"/>
                    <a:pt x="498227" y="140925"/>
                  </a:cubicBezTo>
                  <a:cubicBezTo>
                    <a:pt x="511422" y="140893"/>
                    <a:pt x="524497" y="141116"/>
                    <a:pt x="537521" y="141389"/>
                  </a:cubicBezTo>
                  <a:cubicBezTo>
                    <a:pt x="596988" y="147472"/>
                    <a:pt x="654196" y="142462"/>
                    <a:pt x="714260" y="140569"/>
                  </a:cubicBezTo>
                  <a:cubicBezTo>
                    <a:pt x="866495" y="135782"/>
                    <a:pt x="1023150" y="155257"/>
                    <a:pt x="1176515" y="154050"/>
                  </a:cubicBezTo>
                  <a:cubicBezTo>
                    <a:pt x="1323130" y="152901"/>
                    <a:pt x="1467256" y="137026"/>
                    <a:pt x="1614487" y="139249"/>
                  </a:cubicBezTo>
                  <a:cubicBezTo>
                    <a:pt x="1775504" y="141681"/>
                    <a:pt x="1936407" y="139814"/>
                    <a:pt x="2097392" y="136779"/>
                  </a:cubicBezTo>
                  <a:cubicBezTo>
                    <a:pt x="2403919" y="131006"/>
                    <a:pt x="2712065" y="134086"/>
                    <a:pt x="3018167" y="120745"/>
                  </a:cubicBezTo>
                  <a:cubicBezTo>
                    <a:pt x="3160629" y="114541"/>
                    <a:pt x="3301549" y="94354"/>
                    <a:pt x="3444417" y="92436"/>
                  </a:cubicBezTo>
                  <a:cubicBezTo>
                    <a:pt x="3602037" y="90328"/>
                    <a:pt x="3759917" y="87795"/>
                    <a:pt x="3917556" y="87795"/>
                  </a:cubicBezTo>
                  <a:lnTo>
                    <a:pt x="4370685" y="87795"/>
                  </a:lnTo>
                  <a:cubicBezTo>
                    <a:pt x="4518025" y="87795"/>
                    <a:pt x="4669218" y="100564"/>
                    <a:pt x="4816068" y="90011"/>
                  </a:cubicBezTo>
                  <a:cubicBezTo>
                    <a:pt x="4846834" y="87807"/>
                    <a:pt x="4876501" y="86956"/>
                    <a:pt x="4906822" y="82245"/>
                  </a:cubicBezTo>
                  <a:cubicBezTo>
                    <a:pt x="4973783" y="71843"/>
                    <a:pt x="4971884" y="135166"/>
                    <a:pt x="4973802" y="164185"/>
                  </a:cubicBezTo>
                  <a:cubicBezTo>
                    <a:pt x="4977587" y="221430"/>
                    <a:pt x="4969986" y="280403"/>
                    <a:pt x="4961934" y="337185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</p:grpSp>
      <p:grpSp>
        <p:nvGrpSpPr>
          <p:cNvPr id="1602" name="Google Shape;1602;p44"/>
          <p:cNvGrpSpPr/>
          <p:nvPr/>
        </p:nvGrpSpPr>
        <p:grpSpPr>
          <a:xfrm>
            <a:off x="2175389" y="268624"/>
            <a:ext cx="5062915" cy="1009859"/>
            <a:chOff x="3023362" y="542554"/>
            <a:chExt cx="3097342" cy="735888"/>
          </a:xfrm>
        </p:grpSpPr>
        <p:sp>
          <p:nvSpPr>
            <p:cNvPr id="1603" name="Google Shape;1603;p44"/>
            <p:cNvSpPr/>
            <p:nvPr/>
          </p:nvSpPr>
          <p:spPr>
            <a:xfrm>
              <a:off x="5341600" y="601375"/>
              <a:ext cx="423300" cy="52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04" name="Google Shape;1604;p44"/>
            <p:cNvGrpSpPr/>
            <p:nvPr/>
          </p:nvGrpSpPr>
          <p:grpSpPr>
            <a:xfrm>
              <a:off x="3023362" y="542554"/>
              <a:ext cx="3097342" cy="735888"/>
              <a:chOff x="2376749" y="674875"/>
              <a:chExt cx="4394639" cy="908504"/>
            </a:xfrm>
          </p:grpSpPr>
          <p:sp>
            <p:nvSpPr>
              <p:cNvPr id="1605" name="Google Shape;1605;p44"/>
              <p:cNvSpPr/>
              <p:nvPr/>
            </p:nvSpPr>
            <p:spPr>
              <a:xfrm>
                <a:off x="2457892" y="714233"/>
                <a:ext cx="4283788" cy="751860"/>
              </a:xfrm>
              <a:custGeom>
                <a:rect b="b" l="l" r="r" t="t"/>
                <a:pathLst>
                  <a:path extrusionOk="0" h="1002480" w="5711717">
                    <a:moveTo>
                      <a:pt x="5705684" y="182270"/>
                    </a:moveTo>
                    <a:cubicBezTo>
                      <a:pt x="5707329" y="141592"/>
                      <a:pt x="5705709" y="102584"/>
                      <a:pt x="5696724" y="70167"/>
                    </a:cubicBezTo>
                    <a:cubicBezTo>
                      <a:pt x="5677274" y="0"/>
                      <a:pt x="5602058" y="53232"/>
                      <a:pt x="5566860" y="58153"/>
                    </a:cubicBezTo>
                    <a:cubicBezTo>
                      <a:pt x="5534894" y="56508"/>
                      <a:pt x="5502605" y="47790"/>
                      <a:pt x="5470645" y="46907"/>
                    </a:cubicBezTo>
                    <a:cubicBezTo>
                      <a:pt x="5425306" y="45650"/>
                      <a:pt x="5379904" y="47555"/>
                      <a:pt x="5334565" y="47751"/>
                    </a:cubicBezTo>
                    <a:cubicBezTo>
                      <a:pt x="5245671" y="48139"/>
                      <a:pt x="5157768" y="52419"/>
                      <a:pt x="5069814" y="59296"/>
                    </a:cubicBezTo>
                    <a:cubicBezTo>
                      <a:pt x="5007165" y="59112"/>
                      <a:pt x="4944586" y="58718"/>
                      <a:pt x="4882000" y="58426"/>
                    </a:cubicBezTo>
                    <a:cubicBezTo>
                      <a:pt x="4879549" y="51822"/>
                      <a:pt x="4871669" y="46640"/>
                      <a:pt x="4865293" y="44608"/>
                    </a:cubicBezTo>
                    <a:cubicBezTo>
                      <a:pt x="4863274" y="43961"/>
                      <a:pt x="4872990" y="48082"/>
                      <a:pt x="4855508" y="47485"/>
                    </a:cubicBezTo>
                    <a:lnTo>
                      <a:pt x="4855508" y="51771"/>
                    </a:lnTo>
                    <a:lnTo>
                      <a:pt x="4862106" y="51771"/>
                    </a:lnTo>
                    <a:cubicBezTo>
                      <a:pt x="4783766" y="25063"/>
                      <a:pt x="4699025" y="37807"/>
                      <a:pt x="4619764" y="40462"/>
                    </a:cubicBezTo>
                    <a:cubicBezTo>
                      <a:pt x="4528400" y="43516"/>
                      <a:pt x="4436967" y="50565"/>
                      <a:pt x="4345889" y="62071"/>
                    </a:cubicBezTo>
                    <a:cubicBezTo>
                      <a:pt x="4345590" y="62109"/>
                      <a:pt x="4345285" y="61042"/>
                      <a:pt x="4344981" y="61080"/>
                    </a:cubicBezTo>
                    <a:cubicBezTo>
                      <a:pt x="4304919" y="63392"/>
                      <a:pt x="4265047" y="67456"/>
                      <a:pt x="4225594" y="75666"/>
                    </a:cubicBezTo>
                    <a:cubicBezTo>
                      <a:pt x="4024515" y="72269"/>
                      <a:pt x="1123746" y="88017"/>
                      <a:pt x="922762" y="96253"/>
                    </a:cubicBezTo>
                    <a:cubicBezTo>
                      <a:pt x="898728" y="97237"/>
                      <a:pt x="874687" y="105187"/>
                      <a:pt x="850646" y="105187"/>
                    </a:cubicBezTo>
                    <a:lnTo>
                      <a:pt x="849896" y="105187"/>
                    </a:lnTo>
                    <a:cubicBezTo>
                      <a:pt x="760818" y="105187"/>
                      <a:pt x="671328" y="105949"/>
                      <a:pt x="582091" y="108978"/>
                    </a:cubicBezTo>
                    <a:cubicBezTo>
                      <a:pt x="488003" y="112172"/>
                      <a:pt x="394715" y="102285"/>
                      <a:pt x="300856" y="96221"/>
                    </a:cubicBezTo>
                    <a:cubicBezTo>
                      <a:pt x="266147" y="93979"/>
                      <a:pt x="232790" y="85998"/>
                      <a:pt x="197789" y="86779"/>
                    </a:cubicBezTo>
                    <a:cubicBezTo>
                      <a:pt x="164134" y="87534"/>
                      <a:pt x="132645" y="75349"/>
                      <a:pt x="102063" y="98952"/>
                    </a:cubicBezTo>
                    <a:cubicBezTo>
                      <a:pt x="99885" y="100634"/>
                      <a:pt x="98101" y="102368"/>
                      <a:pt x="96500" y="104514"/>
                    </a:cubicBezTo>
                    <a:cubicBezTo>
                      <a:pt x="73101" y="112826"/>
                      <a:pt x="50628" y="126333"/>
                      <a:pt x="33489" y="148202"/>
                    </a:cubicBezTo>
                    <a:cubicBezTo>
                      <a:pt x="0" y="190950"/>
                      <a:pt x="7937" y="260800"/>
                      <a:pt x="13468" y="320052"/>
                    </a:cubicBezTo>
                    <a:cubicBezTo>
                      <a:pt x="31730" y="515619"/>
                      <a:pt x="33089" y="714209"/>
                      <a:pt x="46761" y="909764"/>
                    </a:cubicBezTo>
                    <a:cubicBezTo>
                      <a:pt x="47631" y="922210"/>
                      <a:pt x="57289" y="934561"/>
                      <a:pt x="65430" y="933894"/>
                    </a:cubicBezTo>
                    <a:cubicBezTo>
                      <a:pt x="243617" y="919346"/>
                      <a:pt x="423792" y="978217"/>
                      <a:pt x="603167" y="960316"/>
                    </a:cubicBezTo>
                    <a:cubicBezTo>
                      <a:pt x="606164" y="960018"/>
                      <a:pt x="609168" y="959986"/>
                      <a:pt x="612165" y="959745"/>
                    </a:cubicBezTo>
                    <a:cubicBezTo>
                      <a:pt x="662165" y="963917"/>
                      <a:pt x="712247" y="965403"/>
                      <a:pt x="761218" y="964107"/>
                    </a:cubicBezTo>
                    <a:cubicBezTo>
                      <a:pt x="800773" y="967720"/>
                      <a:pt x="840346" y="971670"/>
                      <a:pt x="879900" y="972286"/>
                    </a:cubicBezTo>
                    <a:cubicBezTo>
                      <a:pt x="986047" y="973931"/>
                      <a:pt x="1093565" y="962640"/>
                      <a:pt x="1199419" y="974813"/>
                    </a:cubicBezTo>
                    <a:cubicBezTo>
                      <a:pt x="1270990" y="983043"/>
                      <a:pt x="4042162" y="981614"/>
                      <a:pt x="4113764" y="976407"/>
                    </a:cubicBezTo>
                    <a:cubicBezTo>
                      <a:pt x="4117200" y="981132"/>
                      <a:pt x="4121873" y="984230"/>
                      <a:pt x="4128001" y="984332"/>
                    </a:cubicBezTo>
                    <a:cubicBezTo>
                      <a:pt x="4196473" y="985418"/>
                      <a:pt x="4264139" y="1002480"/>
                      <a:pt x="4332674" y="1001668"/>
                    </a:cubicBezTo>
                    <a:cubicBezTo>
                      <a:pt x="4400950" y="1000861"/>
                      <a:pt x="4469180" y="983335"/>
                      <a:pt x="4536852" y="971384"/>
                    </a:cubicBezTo>
                    <a:cubicBezTo>
                      <a:pt x="4550067" y="969048"/>
                      <a:pt x="4563332" y="966165"/>
                      <a:pt x="4576622" y="963079"/>
                    </a:cubicBezTo>
                    <a:cubicBezTo>
                      <a:pt x="4590929" y="962539"/>
                      <a:pt x="4605235" y="961974"/>
                      <a:pt x="4619542" y="961586"/>
                    </a:cubicBezTo>
                    <a:cubicBezTo>
                      <a:pt x="4790293" y="956938"/>
                      <a:pt x="4961039" y="955516"/>
                      <a:pt x="5131765" y="947172"/>
                    </a:cubicBezTo>
                    <a:cubicBezTo>
                      <a:pt x="5208111" y="943438"/>
                      <a:pt x="5284635" y="940295"/>
                      <a:pt x="5360962" y="935316"/>
                    </a:cubicBezTo>
                    <a:cubicBezTo>
                      <a:pt x="5443499" y="929938"/>
                      <a:pt x="5524036" y="912209"/>
                      <a:pt x="5606821" y="923626"/>
                    </a:cubicBezTo>
                    <a:cubicBezTo>
                      <a:pt x="5666676" y="931881"/>
                      <a:pt x="5656764" y="841171"/>
                      <a:pt x="5662352" y="778903"/>
                    </a:cubicBezTo>
                    <a:cubicBezTo>
                      <a:pt x="5674556" y="642905"/>
                      <a:pt x="5681865" y="507485"/>
                      <a:pt x="5689155" y="370662"/>
                    </a:cubicBezTo>
                    <a:cubicBezTo>
                      <a:pt x="5689307" y="367842"/>
                      <a:pt x="5689536" y="364864"/>
                      <a:pt x="5689727" y="361962"/>
                    </a:cubicBezTo>
                    <a:cubicBezTo>
                      <a:pt x="5690590" y="355873"/>
                      <a:pt x="5691333" y="349777"/>
                      <a:pt x="5692286" y="343693"/>
                    </a:cubicBezTo>
                    <a:cubicBezTo>
                      <a:pt x="5700401" y="291357"/>
                      <a:pt x="5711717" y="236708"/>
                      <a:pt x="5705684" y="18227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/>
              </a:p>
            </p:txBody>
          </p:sp>
          <p:sp>
            <p:nvSpPr>
              <p:cNvPr id="1606" name="Google Shape;1606;p44"/>
              <p:cNvSpPr/>
              <p:nvPr/>
            </p:nvSpPr>
            <p:spPr>
              <a:xfrm>
                <a:off x="2376749" y="674875"/>
                <a:ext cx="4394639" cy="908504"/>
              </a:xfrm>
              <a:custGeom>
                <a:rect b="b" l="l" r="r" t="t"/>
                <a:pathLst>
                  <a:path extrusionOk="0" h="1211338" w="5859519">
                    <a:moveTo>
                      <a:pt x="5834011" y="85953"/>
                    </a:moveTo>
                    <a:cubicBezTo>
                      <a:pt x="5811570" y="0"/>
                      <a:pt x="5750267" y="29584"/>
                      <a:pt x="5704566" y="39217"/>
                    </a:cubicBezTo>
                    <a:cubicBezTo>
                      <a:pt x="5613222" y="58470"/>
                      <a:pt x="5514714" y="50831"/>
                      <a:pt x="5422652" y="50831"/>
                    </a:cubicBezTo>
                    <a:lnTo>
                      <a:pt x="5117115" y="50831"/>
                    </a:lnTo>
                    <a:cubicBezTo>
                      <a:pt x="5026793" y="50831"/>
                      <a:pt x="4936439" y="41757"/>
                      <a:pt x="4846123" y="43218"/>
                    </a:cubicBezTo>
                    <a:cubicBezTo>
                      <a:pt x="4749723" y="44773"/>
                      <a:pt x="4654581" y="61677"/>
                      <a:pt x="4558455" y="69977"/>
                    </a:cubicBezTo>
                    <a:cubicBezTo>
                      <a:pt x="4457820" y="78670"/>
                      <a:pt x="4356842" y="79184"/>
                      <a:pt x="4255846" y="81000"/>
                    </a:cubicBezTo>
                    <a:cubicBezTo>
                      <a:pt x="4253306" y="73431"/>
                      <a:pt x="4248334" y="66852"/>
                      <a:pt x="4240745" y="66421"/>
                    </a:cubicBezTo>
                    <a:cubicBezTo>
                      <a:pt x="4055935" y="55835"/>
                      <a:pt x="1173448" y="72923"/>
                      <a:pt x="988466" y="72821"/>
                    </a:cubicBezTo>
                    <a:cubicBezTo>
                      <a:pt x="896912" y="72771"/>
                      <a:pt x="805357" y="72472"/>
                      <a:pt x="713803" y="72440"/>
                    </a:cubicBezTo>
                    <a:cubicBezTo>
                      <a:pt x="628611" y="72409"/>
                      <a:pt x="541089" y="61163"/>
                      <a:pt x="456260" y="72161"/>
                    </a:cubicBezTo>
                    <a:cubicBezTo>
                      <a:pt x="414559" y="77571"/>
                      <a:pt x="377126" y="91173"/>
                      <a:pt x="334505" y="88385"/>
                    </a:cubicBezTo>
                    <a:cubicBezTo>
                      <a:pt x="311556" y="86880"/>
                      <a:pt x="289496" y="88042"/>
                      <a:pt x="267404" y="91255"/>
                    </a:cubicBezTo>
                    <a:cubicBezTo>
                      <a:pt x="261086" y="87744"/>
                      <a:pt x="254730" y="84302"/>
                      <a:pt x="248221" y="81229"/>
                    </a:cubicBezTo>
                    <a:cubicBezTo>
                      <a:pt x="240525" y="77590"/>
                      <a:pt x="236112" y="87953"/>
                      <a:pt x="237477" y="96958"/>
                    </a:cubicBezTo>
                    <a:cubicBezTo>
                      <a:pt x="233121" y="97986"/>
                      <a:pt x="228796" y="98818"/>
                      <a:pt x="224389" y="100025"/>
                    </a:cubicBezTo>
                    <a:cubicBezTo>
                      <a:pt x="164007" y="116547"/>
                      <a:pt x="121996" y="143427"/>
                      <a:pt x="97961" y="229488"/>
                    </a:cubicBezTo>
                    <a:cubicBezTo>
                      <a:pt x="88531" y="222516"/>
                      <a:pt x="77755" y="218954"/>
                      <a:pt x="64985" y="216998"/>
                    </a:cubicBezTo>
                    <a:cubicBezTo>
                      <a:pt x="45154" y="213963"/>
                      <a:pt x="19723" y="224440"/>
                      <a:pt x="9785" y="253307"/>
                    </a:cubicBezTo>
                    <a:cubicBezTo>
                      <a:pt x="0" y="281711"/>
                      <a:pt x="4394" y="302107"/>
                      <a:pt x="9512" y="327755"/>
                    </a:cubicBezTo>
                    <a:cubicBezTo>
                      <a:pt x="4705" y="365112"/>
                      <a:pt x="7410" y="406679"/>
                      <a:pt x="6692" y="443280"/>
                    </a:cubicBezTo>
                    <a:cubicBezTo>
                      <a:pt x="5784" y="490213"/>
                      <a:pt x="11893" y="536549"/>
                      <a:pt x="22383" y="580288"/>
                    </a:cubicBezTo>
                    <a:cubicBezTo>
                      <a:pt x="18034" y="684828"/>
                      <a:pt x="32562" y="787952"/>
                      <a:pt x="31489" y="891895"/>
                    </a:cubicBezTo>
                    <a:cubicBezTo>
                      <a:pt x="30899" y="948861"/>
                      <a:pt x="27216" y="1053776"/>
                      <a:pt x="54006" y="1099185"/>
                    </a:cubicBezTo>
                    <a:cubicBezTo>
                      <a:pt x="91928" y="1163466"/>
                      <a:pt x="163309" y="1138650"/>
                      <a:pt x="213563" y="1145184"/>
                    </a:cubicBezTo>
                    <a:cubicBezTo>
                      <a:pt x="282308" y="1154118"/>
                      <a:pt x="349402" y="1150721"/>
                      <a:pt x="418122" y="1164856"/>
                    </a:cubicBezTo>
                    <a:cubicBezTo>
                      <a:pt x="492277" y="1180109"/>
                      <a:pt x="566877" y="1182452"/>
                      <a:pt x="641007" y="1197089"/>
                    </a:cubicBezTo>
                    <a:cubicBezTo>
                      <a:pt x="713111" y="1211338"/>
                      <a:pt x="787908" y="1203845"/>
                      <a:pt x="860418" y="1202124"/>
                    </a:cubicBezTo>
                    <a:cubicBezTo>
                      <a:pt x="944264" y="1200137"/>
                      <a:pt x="1028026" y="1199984"/>
                      <a:pt x="1111840" y="1195292"/>
                    </a:cubicBezTo>
                    <a:cubicBezTo>
                      <a:pt x="1189139" y="1190961"/>
                      <a:pt x="1266380" y="1185087"/>
                      <a:pt x="1343717" y="1182350"/>
                    </a:cubicBezTo>
                    <a:cubicBezTo>
                      <a:pt x="1427765" y="1179372"/>
                      <a:pt x="4211085" y="1188472"/>
                      <a:pt x="4294936" y="1178001"/>
                    </a:cubicBezTo>
                    <a:cubicBezTo>
                      <a:pt x="4365567" y="1169174"/>
                      <a:pt x="4436427" y="1184363"/>
                      <a:pt x="4507141" y="1184897"/>
                    </a:cubicBezTo>
                    <a:cubicBezTo>
                      <a:pt x="4587754" y="1185506"/>
                      <a:pt x="4668272" y="1193647"/>
                      <a:pt x="4748891" y="1194542"/>
                    </a:cubicBezTo>
                    <a:cubicBezTo>
                      <a:pt x="4900047" y="1196219"/>
                      <a:pt x="5050548" y="1188421"/>
                      <a:pt x="5201678" y="1194638"/>
                    </a:cubicBezTo>
                    <a:cubicBezTo>
                      <a:pt x="5281301" y="1197914"/>
                      <a:pt x="5361006" y="1186243"/>
                      <a:pt x="5440667" y="1184967"/>
                    </a:cubicBezTo>
                    <a:cubicBezTo>
                      <a:pt x="5470366" y="1184490"/>
                      <a:pt x="5498236" y="1196905"/>
                      <a:pt x="5527719" y="1194460"/>
                    </a:cubicBezTo>
                    <a:cubicBezTo>
                      <a:pt x="5564720" y="1191399"/>
                      <a:pt x="5601322" y="1183722"/>
                      <a:pt x="5638190" y="1179144"/>
                    </a:cubicBezTo>
                    <a:cubicBezTo>
                      <a:pt x="5694140" y="1172197"/>
                      <a:pt x="5711710" y="1096575"/>
                      <a:pt x="5695695" y="1042803"/>
                    </a:cubicBezTo>
                    <a:cubicBezTo>
                      <a:pt x="5724601" y="1042676"/>
                      <a:pt x="5752058" y="1049775"/>
                      <a:pt x="5777909" y="1023112"/>
                    </a:cubicBezTo>
                    <a:cubicBezTo>
                      <a:pt x="5814364" y="985513"/>
                      <a:pt x="5811234" y="903719"/>
                      <a:pt x="5810249" y="845172"/>
                    </a:cubicBezTo>
                    <a:cubicBezTo>
                      <a:pt x="5807760" y="697306"/>
                      <a:pt x="5828284" y="550564"/>
                      <a:pt x="5840482" y="404558"/>
                    </a:cubicBezTo>
                    <a:cubicBezTo>
                      <a:pt x="5848978" y="302869"/>
                      <a:pt x="5859519" y="183673"/>
                      <a:pt x="5834011" y="85953"/>
                    </a:cubicBezTo>
                    <a:close/>
                    <a:moveTo>
                      <a:pt x="5787936" y="400405"/>
                    </a:moveTo>
                    <a:cubicBezTo>
                      <a:pt x="5776995" y="547693"/>
                      <a:pt x="5757354" y="692150"/>
                      <a:pt x="5757697" y="841025"/>
                    </a:cubicBezTo>
                    <a:cubicBezTo>
                      <a:pt x="5757811" y="887615"/>
                      <a:pt x="5768492" y="960100"/>
                      <a:pt x="5725591" y="965085"/>
                    </a:cubicBezTo>
                    <a:cubicBezTo>
                      <a:pt x="5689428" y="969289"/>
                      <a:pt x="5654522" y="967765"/>
                      <a:pt x="5618194" y="974756"/>
                    </a:cubicBezTo>
                    <a:cubicBezTo>
                      <a:pt x="5517553" y="994111"/>
                      <a:pt x="5411406" y="977753"/>
                      <a:pt x="5310149" y="977150"/>
                    </a:cubicBezTo>
                    <a:cubicBezTo>
                      <a:pt x="5122989" y="976039"/>
                      <a:pt x="4937023" y="997559"/>
                      <a:pt x="4749723" y="996080"/>
                    </a:cubicBezTo>
                    <a:cubicBezTo>
                      <a:pt x="4670837" y="995451"/>
                      <a:pt x="4593189" y="1015047"/>
                      <a:pt x="4514462" y="1017536"/>
                    </a:cubicBezTo>
                    <a:cubicBezTo>
                      <a:pt x="4503902" y="1017866"/>
                      <a:pt x="4493329" y="1017835"/>
                      <a:pt x="4482763" y="1017955"/>
                    </a:cubicBezTo>
                    <a:cubicBezTo>
                      <a:pt x="4413491" y="1015371"/>
                      <a:pt x="4344238" y="1014107"/>
                      <a:pt x="4275042" y="1017244"/>
                    </a:cubicBezTo>
                    <a:cubicBezTo>
                      <a:pt x="4194543" y="1018114"/>
                      <a:pt x="1416126" y="1006557"/>
                      <a:pt x="1335887" y="998251"/>
                    </a:cubicBezTo>
                    <a:cubicBezTo>
                      <a:pt x="1251712" y="989545"/>
                      <a:pt x="1166247" y="994791"/>
                      <a:pt x="1081938" y="996003"/>
                    </a:cubicBezTo>
                    <a:cubicBezTo>
                      <a:pt x="914063" y="998423"/>
                      <a:pt x="744480" y="1013231"/>
                      <a:pt x="576808" y="999426"/>
                    </a:cubicBezTo>
                    <a:cubicBezTo>
                      <a:pt x="496849" y="992841"/>
                      <a:pt x="417836" y="985005"/>
                      <a:pt x="337661" y="983551"/>
                    </a:cubicBezTo>
                    <a:cubicBezTo>
                      <a:pt x="332886" y="983462"/>
                      <a:pt x="328269" y="982897"/>
                      <a:pt x="323570" y="982599"/>
                    </a:cubicBezTo>
                    <a:cubicBezTo>
                      <a:pt x="322243" y="982497"/>
                      <a:pt x="320909" y="982414"/>
                      <a:pt x="319576" y="982332"/>
                    </a:cubicBezTo>
                    <a:cubicBezTo>
                      <a:pt x="284200" y="979627"/>
                      <a:pt x="250583" y="971784"/>
                      <a:pt x="214985" y="964469"/>
                    </a:cubicBezTo>
                    <a:cubicBezTo>
                      <a:pt x="201155" y="961631"/>
                      <a:pt x="190392" y="960018"/>
                      <a:pt x="176790" y="962482"/>
                    </a:cubicBezTo>
                    <a:cubicBezTo>
                      <a:pt x="152825" y="966819"/>
                      <a:pt x="159727" y="956633"/>
                      <a:pt x="159867" y="922756"/>
                    </a:cubicBezTo>
                    <a:cubicBezTo>
                      <a:pt x="160223" y="837406"/>
                      <a:pt x="164718" y="756240"/>
                      <a:pt x="159543" y="670286"/>
                    </a:cubicBezTo>
                    <a:cubicBezTo>
                      <a:pt x="153085" y="563289"/>
                      <a:pt x="134315" y="460019"/>
                      <a:pt x="135826" y="351986"/>
                    </a:cubicBezTo>
                    <a:cubicBezTo>
                      <a:pt x="136505" y="303739"/>
                      <a:pt x="142366" y="250990"/>
                      <a:pt x="164268" y="214185"/>
                    </a:cubicBezTo>
                    <a:cubicBezTo>
                      <a:pt x="191071" y="169144"/>
                      <a:pt x="275081" y="167493"/>
                      <a:pt x="310102" y="167341"/>
                    </a:cubicBezTo>
                    <a:cubicBezTo>
                      <a:pt x="318312" y="167309"/>
                      <a:pt x="326453" y="167576"/>
                      <a:pt x="334556" y="167894"/>
                    </a:cubicBezTo>
                    <a:cubicBezTo>
                      <a:pt x="371570" y="175113"/>
                      <a:pt x="407174" y="169170"/>
                      <a:pt x="444557" y="166928"/>
                    </a:cubicBezTo>
                    <a:cubicBezTo>
                      <a:pt x="539311" y="161239"/>
                      <a:pt x="636816" y="184365"/>
                      <a:pt x="732275" y="182937"/>
                    </a:cubicBezTo>
                    <a:cubicBezTo>
                      <a:pt x="823525" y="181571"/>
                      <a:pt x="913231" y="162718"/>
                      <a:pt x="1004874" y="165354"/>
                    </a:cubicBezTo>
                    <a:cubicBezTo>
                      <a:pt x="1105090" y="168243"/>
                      <a:pt x="1205236" y="166020"/>
                      <a:pt x="1305439" y="162420"/>
                    </a:cubicBezTo>
                    <a:cubicBezTo>
                      <a:pt x="1496225" y="155568"/>
                      <a:pt x="4387595" y="159219"/>
                      <a:pt x="4578115" y="143383"/>
                    </a:cubicBezTo>
                    <a:cubicBezTo>
                      <a:pt x="4666780" y="136017"/>
                      <a:pt x="4754492" y="112039"/>
                      <a:pt x="4843418" y="109766"/>
                    </a:cubicBezTo>
                    <a:cubicBezTo>
                      <a:pt x="4941519" y="107257"/>
                      <a:pt x="5039785" y="104247"/>
                      <a:pt x="5137905" y="104247"/>
                    </a:cubicBezTo>
                    <a:lnTo>
                      <a:pt x="5419934" y="104247"/>
                    </a:lnTo>
                    <a:cubicBezTo>
                      <a:pt x="5511634" y="104247"/>
                      <a:pt x="5605748" y="119424"/>
                      <a:pt x="5697143" y="106889"/>
                    </a:cubicBezTo>
                    <a:cubicBezTo>
                      <a:pt x="5716295" y="104260"/>
                      <a:pt x="5734761" y="103257"/>
                      <a:pt x="5753633" y="97662"/>
                    </a:cubicBezTo>
                    <a:cubicBezTo>
                      <a:pt x="5795308" y="85305"/>
                      <a:pt x="5794127" y="160502"/>
                      <a:pt x="5795321" y="194970"/>
                    </a:cubicBezTo>
                    <a:cubicBezTo>
                      <a:pt x="5797677" y="262947"/>
                      <a:pt x="5792939" y="332968"/>
                      <a:pt x="5787936" y="400405"/>
                    </a:cubicBezTo>
                    <a:close/>
                  </a:path>
                </a:pathLst>
              </a:custGeom>
              <a:solidFill>
                <a:srgbClr val="0A0B0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/>
              </a:p>
            </p:txBody>
          </p:sp>
        </p:grpSp>
      </p:grpSp>
      <p:sp>
        <p:nvSpPr>
          <p:cNvPr id="1607" name="Google Shape;1607;p44"/>
          <p:cNvSpPr txBox="1"/>
          <p:nvPr>
            <p:ph idx="1" type="body"/>
          </p:nvPr>
        </p:nvSpPr>
        <p:spPr>
          <a:xfrm>
            <a:off x="3681950" y="3903200"/>
            <a:ext cx="3097500" cy="6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644"/>
                </a:solidFill>
                <a:latin typeface="Roboto"/>
                <a:ea typeface="Roboto"/>
                <a:cs typeface="Roboto"/>
                <a:sym typeface="Roboto"/>
              </a:rPr>
              <a:t>Khuyến khích cai nghiện rộng rãi, tạo điều kiện giúp người cai nghiện tái hòa nhập cộng đồng.</a:t>
            </a:r>
            <a:endParaRPr>
              <a:solidFill>
                <a:srgbClr val="33364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44"/>
          <p:cNvSpPr txBox="1"/>
          <p:nvPr>
            <p:ph type="title"/>
          </p:nvPr>
        </p:nvSpPr>
        <p:spPr>
          <a:xfrm>
            <a:off x="1013900" y="564050"/>
            <a:ext cx="77151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ĐỀ XUẤT CẢI THIỆN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09" name="Google Shape;1609;p44"/>
          <p:cNvSpPr txBox="1"/>
          <p:nvPr>
            <p:ph idx="3" type="title"/>
          </p:nvPr>
        </p:nvSpPr>
        <p:spPr>
          <a:xfrm>
            <a:off x="3558825" y="3538700"/>
            <a:ext cx="35991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3C3F4E"/>
                </a:solidFill>
                <a:latin typeface="Anton"/>
                <a:ea typeface="Anton"/>
                <a:cs typeface="Anton"/>
                <a:sym typeface="Anton"/>
              </a:rPr>
              <a:t>Thể hiện tính nhân đạo trong </a:t>
            </a:r>
            <a:endParaRPr b="0" sz="1600">
              <a:solidFill>
                <a:srgbClr val="3C3F4E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3C3F4E"/>
                </a:solidFill>
                <a:latin typeface="Anton"/>
                <a:ea typeface="Anton"/>
                <a:cs typeface="Anton"/>
                <a:sym typeface="Anton"/>
              </a:rPr>
              <a:t>luật pháp Việt Nam</a:t>
            </a:r>
            <a:endParaRPr b="0" sz="1600">
              <a:solidFill>
                <a:srgbClr val="3C3F4E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610" name="Google Shape;1610;p44"/>
          <p:cNvSpPr txBox="1"/>
          <p:nvPr>
            <p:ph idx="5" type="body"/>
          </p:nvPr>
        </p:nvSpPr>
        <p:spPr>
          <a:xfrm>
            <a:off x="1286050" y="1951600"/>
            <a:ext cx="2935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3F4E"/>
                </a:solidFill>
                <a:latin typeface="Roboto"/>
                <a:ea typeface="Roboto"/>
                <a:cs typeface="Roboto"/>
                <a:sym typeface="Roboto"/>
              </a:rPr>
              <a:t>Các cơ quan, ban ngành chức năng cần sát sao hơn trong quá trình thực hiện để giảm thiểu tối đa tình trạng hiện tại</a:t>
            </a:r>
            <a:endParaRPr>
              <a:solidFill>
                <a:srgbClr val="3C3F4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611" name="Google Shape;1611;p44"/>
          <p:cNvSpPr txBox="1"/>
          <p:nvPr>
            <p:ph idx="6" type="body"/>
          </p:nvPr>
        </p:nvSpPr>
        <p:spPr>
          <a:xfrm>
            <a:off x="5558925" y="1846475"/>
            <a:ext cx="3097500" cy="9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644"/>
                </a:solidFill>
                <a:latin typeface="Roboto"/>
                <a:ea typeface="Roboto"/>
                <a:cs typeface="Roboto"/>
                <a:sym typeface="Roboto"/>
              </a:rPr>
              <a:t>Tăng hình phạt với các đối tượng tái phạm, hình thành các bộ luật cụ thể, thống nhất để xử lý đúng người, đúng tội.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2" name="Google Shape;1612;p44"/>
          <p:cNvSpPr txBox="1"/>
          <p:nvPr>
            <p:ph idx="7" type="title"/>
          </p:nvPr>
        </p:nvSpPr>
        <p:spPr>
          <a:xfrm>
            <a:off x="1124400" y="1584675"/>
            <a:ext cx="3097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3C3F4E"/>
                </a:solidFill>
                <a:latin typeface="Anton"/>
                <a:ea typeface="Anton"/>
                <a:cs typeface="Anton"/>
                <a:sym typeface="Anton"/>
              </a:rPr>
              <a:t>Nghiêm túc, tăng cường thực hiện theo đã luật pháp ban hành</a:t>
            </a:r>
            <a:endParaRPr b="0" sz="1600">
              <a:solidFill>
                <a:srgbClr val="3C3F4E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613" name="Google Shape;1613;p44"/>
          <p:cNvSpPr txBox="1"/>
          <p:nvPr>
            <p:ph idx="8" type="title"/>
          </p:nvPr>
        </p:nvSpPr>
        <p:spPr>
          <a:xfrm>
            <a:off x="5464800" y="1584525"/>
            <a:ext cx="3192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3C3F4E"/>
                </a:solidFill>
                <a:latin typeface="Anton"/>
                <a:ea typeface="Anton"/>
                <a:cs typeface="Anton"/>
                <a:sym typeface="Anton"/>
              </a:rPr>
              <a:t>T</a:t>
            </a:r>
            <a:r>
              <a:rPr b="0" lang="en" sz="1600">
                <a:solidFill>
                  <a:srgbClr val="3C3F4E"/>
                </a:solidFill>
                <a:latin typeface="Anton"/>
                <a:ea typeface="Anton"/>
                <a:cs typeface="Anton"/>
                <a:sym typeface="Anton"/>
              </a:rPr>
              <a:t>ăng tính răn đe trong xử lý vi phạm</a:t>
            </a:r>
            <a:endParaRPr b="0" sz="1600">
              <a:solidFill>
                <a:srgbClr val="3C3F4E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4" name="Google Shape;1614;p44"/>
          <p:cNvGrpSpPr/>
          <p:nvPr/>
        </p:nvGrpSpPr>
        <p:grpSpPr>
          <a:xfrm>
            <a:off x="471242" y="1696771"/>
            <a:ext cx="814800" cy="735919"/>
            <a:chOff x="1662881" y="1226240"/>
            <a:chExt cx="1275516" cy="1152034"/>
          </a:xfrm>
        </p:grpSpPr>
        <p:sp>
          <p:nvSpPr>
            <p:cNvPr id="1615" name="Google Shape;1615;p44"/>
            <p:cNvSpPr/>
            <p:nvPr/>
          </p:nvSpPr>
          <p:spPr>
            <a:xfrm>
              <a:off x="1662881" y="1226240"/>
              <a:ext cx="1275516" cy="1152034"/>
            </a:xfrm>
            <a:custGeom>
              <a:rect b="b" l="l" r="r" t="t"/>
              <a:pathLst>
                <a:path extrusionOk="0" h="1536045" w="1700688">
                  <a:moveTo>
                    <a:pt x="1600619" y="470496"/>
                  </a:moveTo>
                  <a:cubicBezTo>
                    <a:pt x="1563585" y="374904"/>
                    <a:pt x="1517192" y="280460"/>
                    <a:pt x="1444421" y="208260"/>
                  </a:cubicBezTo>
                  <a:cubicBezTo>
                    <a:pt x="1286910" y="51981"/>
                    <a:pt x="950944" y="0"/>
                    <a:pt x="733304" y="2070"/>
                  </a:cubicBezTo>
                  <a:cubicBezTo>
                    <a:pt x="672058" y="2654"/>
                    <a:pt x="613556" y="20123"/>
                    <a:pt x="559047" y="49282"/>
                  </a:cubicBezTo>
                  <a:cubicBezTo>
                    <a:pt x="316388" y="66655"/>
                    <a:pt x="119843" y="344754"/>
                    <a:pt x="51181" y="554577"/>
                  </a:cubicBezTo>
                  <a:cubicBezTo>
                    <a:pt x="15119" y="664762"/>
                    <a:pt x="1752" y="781373"/>
                    <a:pt x="730" y="897299"/>
                  </a:cubicBezTo>
                  <a:cubicBezTo>
                    <a:pt x="0" y="980287"/>
                    <a:pt x="5721" y="1064520"/>
                    <a:pt x="32880" y="1142936"/>
                  </a:cubicBezTo>
                  <a:cubicBezTo>
                    <a:pt x="124002" y="1406048"/>
                    <a:pt x="431761" y="1534007"/>
                    <a:pt x="710203" y="1535398"/>
                  </a:cubicBezTo>
                  <a:cubicBezTo>
                    <a:pt x="840822" y="1536045"/>
                    <a:pt x="973023" y="1515205"/>
                    <a:pt x="1093717" y="1466488"/>
                  </a:cubicBezTo>
                  <a:cubicBezTo>
                    <a:pt x="1187132" y="1446853"/>
                    <a:pt x="1277277" y="1413776"/>
                    <a:pt x="1359039" y="1364691"/>
                  </a:cubicBezTo>
                  <a:cubicBezTo>
                    <a:pt x="1506823" y="1275994"/>
                    <a:pt x="1624901" y="1131912"/>
                    <a:pt x="1663249" y="963866"/>
                  </a:cubicBezTo>
                  <a:cubicBezTo>
                    <a:pt x="1700688" y="799795"/>
                    <a:pt x="1661407" y="627418"/>
                    <a:pt x="1600619" y="470496"/>
                  </a:cubicBezTo>
                  <a:close/>
                </a:path>
              </a:pathLst>
            </a:custGeom>
            <a:solidFill>
              <a:srgbClr val="0A0B0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  <p:sp>
          <p:nvSpPr>
            <p:cNvPr id="1616" name="Google Shape;1616;p44"/>
            <p:cNvSpPr/>
            <p:nvPr/>
          </p:nvSpPr>
          <p:spPr>
            <a:xfrm>
              <a:off x="1813655" y="1261079"/>
              <a:ext cx="1088074" cy="1047816"/>
            </a:xfrm>
            <a:custGeom>
              <a:rect b="b" l="l" r="r" t="t"/>
              <a:pathLst>
                <a:path extrusionOk="0" h="1397088" w="1450765">
                  <a:moveTo>
                    <a:pt x="47999" y="476580"/>
                  </a:moveTo>
                  <a:cubicBezTo>
                    <a:pt x="14192" y="579901"/>
                    <a:pt x="1651" y="689241"/>
                    <a:pt x="692" y="797947"/>
                  </a:cubicBezTo>
                  <a:cubicBezTo>
                    <a:pt x="0" y="875760"/>
                    <a:pt x="5372" y="954747"/>
                    <a:pt x="30841" y="1028280"/>
                  </a:cubicBezTo>
                  <a:cubicBezTo>
                    <a:pt x="116287" y="1274997"/>
                    <a:pt x="404863" y="1394987"/>
                    <a:pt x="665956" y="1396282"/>
                  </a:cubicBezTo>
                  <a:cubicBezTo>
                    <a:pt x="827589" y="1397088"/>
                    <a:pt x="991831" y="1362837"/>
                    <a:pt x="1130407" y="1279664"/>
                  </a:cubicBezTo>
                  <a:cubicBezTo>
                    <a:pt x="1268984" y="1196486"/>
                    <a:pt x="1379702" y="1061389"/>
                    <a:pt x="1415662" y="903808"/>
                  </a:cubicBezTo>
                  <a:cubicBezTo>
                    <a:pt x="1450765" y="749966"/>
                    <a:pt x="1413929" y="588327"/>
                    <a:pt x="1356931" y="441178"/>
                  </a:cubicBezTo>
                  <a:cubicBezTo>
                    <a:pt x="1322203" y="351548"/>
                    <a:pt x="1278705" y="262985"/>
                    <a:pt x="1210462" y="195281"/>
                  </a:cubicBezTo>
                  <a:cubicBezTo>
                    <a:pt x="1062767" y="48742"/>
                    <a:pt x="747737" y="0"/>
                    <a:pt x="543661" y="1943"/>
                  </a:cubicBezTo>
                  <a:cubicBezTo>
                    <a:pt x="307213" y="4191"/>
                    <a:pt x="114204" y="274256"/>
                    <a:pt x="47999" y="4765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/>
            </a:p>
          </p:txBody>
        </p:sp>
      </p:grpSp>
      <p:sp>
        <p:nvSpPr>
          <p:cNvPr id="1617" name="Google Shape;1617;p44"/>
          <p:cNvSpPr txBox="1"/>
          <p:nvPr>
            <p:ph idx="9" type="title"/>
          </p:nvPr>
        </p:nvSpPr>
        <p:spPr>
          <a:xfrm>
            <a:off x="497950" y="1846475"/>
            <a:ext cx="7614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18" name="Google Shape;1618;p44"/>
          <p:cNvSpPr txBox="1"/>
          <p:nvPr>
            <p:ph idx="13" type="title"/>
          </p:nvPr>
        </p:nvSpPr>
        <p:spPr>
          <a:xfrm>
            <a:off x="2920575" y="3812313"/>
            <a:ext cx="7614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19" name="Google Shape;1619;p44"/>
          <p:cNvSpPr txBox="1"/>
          <p:nvPr>
            <p:ph idx="14" type="title"/>
          </p:nvPr>
        </p:nvSpPr>
        <p:spPr>
          <a:xfrm>
            <a:off x="4656763" y="1975363"/>
            <a:ext cx="7614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20" name="Google Shape;1620;p44"/>
          <p:cNvSpPr txBox="1"/>
          <p:nvPr>
            <p:ph idx="15" type="title"/>
          </p:nvPr>
        </p:nvSpPr>
        <p:spPr>
          <a:xfrm>
            <a:off x="9857279" y="3229804"/>
            <a:ext cx="12891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4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45"/>
          <p:cNvSpPr/>
          <p:nvPr/>
        </p:nvSpPr>
        <p:spPr>
          <a:xfrm>
            <a:off x="4914750" y="902975"/>
            <a:ext cx="2334900" cy="13860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45"/>
          <p:cNvSpPr txBox="1"/>
          <p:nvPr>
            <p:ph idx="2" type="title"/>
          </p:nvPr>
        </p:nvSpPr>
        <p:spPr>
          <a:xfrm>
            <a:off x="5239500" y="908675"/>
            <a:ext cx="1685400" cy="12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2</a:t>
            </a:r>
            <a:endParaRPr/>
          </a:p>
        </p:txBody>
      </p:sp>
      <p:sp>
        <p:nvSpPr>
          <p:cNvPr id="1627" name="Google Shape;1627;p45"/>
          <p:cNvSpPr txBox="1"/>
          <p:nvPr>
            <p:ph type="title"/>
          </p:nvPr>
        </p:nvSpPr>
        <p:spPr>
          <a:xfrm>
            <a:off x="4080275" y="2155775"/>
            <a:ext cx="5145900" cy="16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3900">
                <a:solidFill>
                  <a:srgbClr val="0E2A47"/>
                </a:solidFill>
                <a:latin typeface="Lobster"/>
                <a:ea typeface="Lobster"/>
                <a:cs typeface="Lobster"/>
                <a:sym typeface="Lobster"/>
              </a:rPr>
              <a:t>Tổ chức, xây dựng lộ trình cai nghiện bài bản</a:t>
            </a:r>
            <a:endParaRPr sz="3900">
              <a:solidFill>
                <a:srgbClr val="0E2A47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628" name="Google Shape;1628;p45"/>
          <p:cNvSpPr/>
          <p:nvPr/>
        </p:nvSpPr>
        <p:spPr>
          <a:xfrm>
            <a:off x="220450" y="597837"/>
            <a:ext cx="3859836" cy="3859872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F7F2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9" name="Google Shape;1629;p45"/>
          <p:cNvGrpSpPr/>
          <p:nvPr/>
        </p:nvGrpSpPr>
        <p:grpSpPr>
          <a:xfrm>
            <a:off x="298238" y="1938728"/>
            <a:ext cx="3704247" cy="2059478"/>
            <a:chOff x="2719875" y="1754716"/>
            <a:chExt cx="3704247" cy="2059478"/>
          </a:xfrm>
        </p:grpSpPr>
        <p:sp>
          <p:nvSpPr>
            <p:cNvPr id="1630" name="Google Shape;1630;p45"/>
            <p:cNvSpPr/>
            <p:nvPr/>
          </p:nvSpPr>
          <p:spPr>
            <a:xfrm>
              <a:off x="5999987" y="2954681"/>
              <a:ext cx="290477" cy="281359"/>
            </a:xfrm>
            <a:custGeom>
              <a:rect b="b" l="l" r="r" t="t"/>
              <a:pathLst>
                <a:path extrusionOk="0" h="12343" w="12743">
                  <a:moveTo>
                    <a:pt x="5704" y="568"/>
                  </a:moveTo>
                  <a:cubicBezTo>
                    <a:pt x="5938" y="935"/>
                    <a:pt x="6272" y="1769"/>
                    <a:pt x="6505" y="2636"/>
                  </a:cubicBezTo>
                  <a:cubicBezTo>
                    <a:pt x="6505" y="2736"/>
                    <a:pt x="6605" y="2803"/>
                    <a:pt x="6672" y="2803"/>
                  </a:cubicBezTo>
                  <a:cubicBezTo>
                    <a:pt x="6872" y="2803"/>
                    <a:pt x="7072" y="2836"/>
                    <a:pt x="7272" y="2936"/>
                  </a:cubicBezTo>
                  <a:cubicBezTo>
                    <a:pt x="7339" y="2936"/>
                    <a:pt x="7472" y="2936"/>
                    <a:pt x="7506" y="2836"/>
                  </a:cubicBezTo>
                  <a:cubicBezTo>
                    <a:pt x="8273" y="1935"/>
                    <a:pt x="8640" y="1502"/>
                    <a:pt x="8807" y="1335"/>
                  </a:cubicBezTo>
                  <a:lnTo>
                    <a:pt x="8807" y="1335"/>
                  </a:lnTo>
                  <a:cubicBezTo>
                    <a:pt x="8773" y="1802"/>
                    <a:pt x="8607" y="2736"/>
                    <a:pt x="8340" y="3303"/>
                  </a:cubicBezTo>
                  <a:cubicBezTo>
                    <a:pt x="8306" y="3403"/>
                    <a:pt x="8306" y="3503"/>
                    <a:pt x="8373" y="3570"/>
                  </a:cubicBezTo>
                  <a:cubicBezTo>
                    <a:pt x="8640" y="3803"/>
                    <a:pt x="8873" y="4104"/>
                    <a:pt x="9040" y="4404"/>
                  </a:cubicBezTo>
                  <a:cubicBezTo>
                    <a:pt x="9107" y="4437"/>
                    <a:pt x="9174" y="4470"/>
                    <a:pt x="9274" y="4470"/>
                  </a:cubicBezTo>
                  <a:cubicBezTo>
                    <a:pt x="10541" y="4304"/>
                    <a:pt x="11509" y="4237"/>
                    <a:pt x="12042" y="4237"/>
                  </a:cubicBezTo>
                  <a:lnTo>
                    <a:pt x="12142" y="4237"/>
                  </a:lnTo>
                  <a:cubicBezTo>
                    <a:pt x="11675" y="4571"/>
                    <a:pt x="10608" y="5138"/>
                    <a:pt x="9607" y="5605"/>
                  </a:cubicBezTo>
                  <a:cubicBezTo>
                    <a:pt x="9507" y="5638"/>
                    <a:pt x="9474" y="5705"/>
                    <a:pt x="9474" y="5805"/>
                  </a:cubicBezTo>
                  <a:cubicBezTo>
                    <a:pt x="9507" y="6172"/>
                    <a:pt x="9474" y="6505"/>
                    <a:pt x="9374" y="6839"/>
                  </a:cubicBezTo>
                  <a:cubicBezTo>
                    <a:pt x="9374" y="6939"/>
                    <a:pt x="9374" y="7006"/>
                    <a:pt x="9474" y="7072"/>
                  </a:cubicBezTo>
                  <a:cubicBezTo>
                    <a:pt x="10775" y="8006"/>
                    <a:pt x="11275" y="8473"/>
                    <a:pt x="11442" y="8673"/>
                  </a:cubicBezTo>
                  <a:lnTo>
                    <a:pt x="11409" y="8673"/>
                  </a:lnTo>
                  <a:cubicBezTo>
                    <a:pt x="10841" y="8673"/>
                    <a:pt x="9641" y="8473"/>
                    <a:pt x="8840" y="8240"/>
                  </a:cubicBezTo>
                  <a:cubicBezTo>
                    <a:pt x="8819" y="8219"/>
                    <a:pt x="8795" y="8211"/>
                    <a:pt x="8771" y="8211"/>
                  </a:cubicBezTo>
                  <a:cubicBezTo>
                    <a:pt x="8718" y="8211"/>
                    <a:pt x="8663" y="8250"/>
                    <a:pt x="8640" y="8273"/>
                  </a:cubicBezTo>
                  <a:cubicBezTo>
                    <a:pt x="8440" y="8507"/>
                    <a:pt x="8173" y="8740"/>
                    <a:pt x="7906" y="8907"/>
                  </a:cubicBezTo>
                  <a:cubicBezTo>
                    <a:pt x="7839" y="8940"/>
                    <a:pt x="7806" y="9007"/>
                    <a:pt x="7806" y="9107"/>
                  </a:cubicBezTo>
                  <a:cubicBezTo>
                    <a:pt x="7973" y="9941"/>
                    <a:pt x="8006" y="10408"/>
                    <a:pt x="8006" y="10608"/>
                  </a:cubicBezTo>
                  <a:cubicBezTo>
                    <a:pt x="7773" y="10341"/>
                    <a:pt x="7406" y="9908"/>
                    <a:pt x="7072" y="9407"/>
                  </a:cubicBezTo>
                  <a:cubicBezTo>
                    <a:pt x="7005" y="9307"/>
                    <a:pt x="6939" y="9307"/>
                    <a:pt x="6839" y="9307"/>
                  </a:cubicBezTo>
                  <a:cubicBezTo>
                    <a:pt x="6608" y="9330"/>
                    <a:pt x="6378" y="9369"/>
                    <a:pt x="6148" y="9369"/>
                  </a:cubicBezTo>
                  <a:cubicBezTo>
                    <a:pt x="6045" y="9369"/>
                    <a:pt x="5941" y="9361"/>
                    <a:pt x="5838" y="9341"/>
                  </a:cubicBezTo>
                  <a:cubicBezTo>
                    <a:pt x="5771" y="9341"/>
                    <a:pt x="5671" y="9374"/>
                    <a:pt x="5638" y="9474"/>
                  </a:cubicBezTo>
                  <a:cubicBezTo>
                    <a:pt x="5004" y="11075"/>
                    <a:pt x="4737" y="11642"/>
                    <a:pt x="4570" y="11842"/>
                  </a:cubicBezTo>
                  <a:cubicBezTo>
                    <a:pt x="4437" y="11309"/>
                    <a:pt x="4270" y="9808"/>
                    <a:pt x="4337" y="8940"/>
                  </a:cubicBezTo>
                  <a:cubicBezTo>
                    <a:pt x="4337" y="8907"/>
                    <a:pt x="4303" y="8807"/>
                    <a:pt x="4270" y="8774"/>
                  </a:cubicBezTo>
                  <a:cubicBezTo>
                    <a:pt x="3970" y="8573"/>
                    <a:pt x="3736" y="8307"/>
                    <a:pt x="3503" y="8006"/>
                  </a:cubicBezTo>
                  <a:cubicBezTo>
                    <a:pt x="3470" y="7973"/>
                    <a:pt x="3436" y="7940"/>
                    <a:pt x="3336" y="7940"/>
                  </a:cubicBezTo>
                  <a:cubicBezTo>
                    <a:pt x="3303" y="7940"/>
                    <a:pt x="3303" y="7940"/>
                    <a:pt x="3369" y="7973"/>
                  </a:cubicBezTo>
                  <a:cubicBezTo>
                    <a:pt x="2169" y="8340"/>
                    <a:pt x="1335" y="8573"/>
                    <a:pt x="934" y="8607"/>
                  </a:cubicBezTo>
                  <a:cubicBezTo>
                    <a:pt x="1201" y="8173"/>
                    <a:pt x="2135" y="7239"/>
                    <a:pt x="2869" y="6672"/>
                  </a:cubicBezTo>
                  <a:cubicBezTo>
                    <a:pt x="2936" y="6639"/>
                    <a:pt x="2969" y="6572"/>
                    <a:pt x="2969" y="6472"/>
                  </a:cubicBezTo>
                  <a:cubicBezTo>
                    <a:pt x="2936" y="6272"/>
                    <a:pt x="2936" y="6005"/>
                    <a:pt x="2936" y="5805"/>
                  </a:cubicBezTo>
                  <a:cubicBezTo>
                    <a:pt x="2936" y="5705"/>
                    <a:pt x="2902" y="5638"/>
                    <a:pt x="2802" y="5605"/>
                  </a:cubicBezTo>
                  <a:cubicBezTo>
                    <a:pt x="1602" y="4971"/>
                    <a:pt x="1034" y="4637"/>
                    <a:pt x="801" y="4470"/>
                  </a:cubicBezTo>
                  <a:lnTo>
                    <a:pt x="934" y="4470"/>
                  </a:lnTo>
                  <a:cubicBezTo>
                    <a:pt x="1435" y="4470"/>
                    <a:pt x="2202" y="4504"/>
                    <a:pt x="3036" y="4637"/>
                  </a:cubicBezTo>
                  <a:cubicBezTo>
                    <a:pt x="3136" y="4637"/>
                    <a:pt x="3203" y="4604"/>
                    <a:pt x="3269" y="4504"/>
                  </a:cubicBezTo>
                  <a:lnTo>
                    <a:pt x="3303" y="4437"/>
                  </a:lnTo>
                  <a:cubicBezTo>
                    <a:pt x="3369" y="4270"/>
                    <a:pt x="3536" y="4037"/>
                    <a:pt x="3670" y="3903"/>
                  </a:cubicBezTo>
                  <a:cubicBezTo>
                    <a:pt x="3770" y="3837"/>
                    <a:pt x="3770" y="3770"/>
                    <a:pt x="3703" y="3670"/>
                  </a:cubicBezTo>
                  <a:cubicBezTo>
                    <a:pt x="3303" y="2836"/>
                    <a:pt x="3169" y="2369"/>
                    <a:pt x="3103" y="2169"/>
                  </a:cubicBezTo>
                  <a:lnTo>
                    <a:pt x="3103" y="2169"/>
                  </a:lnTo>
                  <a:cubicBezTo>
                    <a:pt x="3369" y="2369"/>
                    <a:pt x="3870" y="2736"/>
                    <a:pt x="4303" y="3136"/>
                  </a:cubicBezTo>
                  <a:cubicBezTo>
                    <a:pt x="4340" y="3191"/>
                    <a:pt x="4387" y="3216"/>
                    <a:pt x="4433" y="3216"/>
                  </a:cubicBezTo>
                  <a:cubicBezTo>
                    <a:pt x="4470" y="3216"/>
                    <a:pt x="4507" y="3200"/>
                    <a:pt x="4537" y="3170"/>
                  </a:cubicBezTo>
                  <a:cubicBezTo>
                    <a:pt x="4770" y="3069"/>
                    <a:pt x="5004" y="2969"/>
                    <a:pt x="5204" y="2903"/>
                  </a:cubicBezTo>
                  <a:cubicBezTo>
                    <a:pt x="5271" y="2903"/>
                    <a:pt x="5338" y="2803"/>
                    <a:pt x="5338" y="2736"/>
                  </a:cubicBezTo>
                  <a:cubicBezTo>
                    <a:pt x="5504" y="1335"/>
                    <a:pt x="5638" y="801"/>
                    <a:pt x="5704" y="568"/>
                  </a:cubicBezTo>
                  <a:close/>
                  <a:moveTo>
                    <a:pt x="5638" y="1"/>
                  </a:moveTo>
                  <a:cubicBezTo>
                    <a:pt x="5438" y="1"/>
                    <a:pt x="5171" y="1"/>
                    <a:pt x="4837" y="2502"/>
                  </a:cubicBezTo>
                  <a:cubicBezTo>
                    <a:pt x="4670" y="2569"/>
                    <a:pt x="4504" y="2636"/>
                    <a:pt x="4337" y="2736"/>
                  </a:cubicBezTo>
                  <a:cubicBezTo>
                    <a:pt x="3903" y="2302"/>
                    <a:pt x="3136" y="1769"/>
                    <a:pt x="2836" y="1668"/>
                  </a:cubicBezTo>
                  <a:cubicBezTo>
                    <a:pt x="2736" y="1668"/>
                    <a:pt x="2602" y="1735"/>
                    <a:pt x="2569" y="1802"/>
                  </a:cubicBezTo>
                  <a:cubicBezTo>
                    <a:pt x="2469" y="1935"/>
                    <a:pt x="2402" y="2102"/>
                    <a:pt x="3136" y="3770"/>
                  </a:cubicBezTo>
                  <a:cubicBezTo>
                    <a:pt x="3003" y="3937"/>
                    <a:pt x="2902" y="4104"/>
                    <a:pt x="2802" y="4270"/>
                  </a:cubicBezTo>
                  <a:cubicBezTo>
                    <a:pt x="2002" y="4170"/>
                    <a:pt x="1268" y="4104"/>
                    <a:pt x="768" y="4104"/>
                  </a:cubicBezTo>
                  <a:cubicBezTo>
                    <a:pt x="567" y="4104"/>
                    <a:pt x="401" y="4104"/>
                    <a:pt x="267" y="4137"/>
                  </a:cubicBezTo>
                  <a:cubicBezTo>
                    <a:pt x="134" y="4137"/>
                    <a:pt x="67" y="4237"/>
                    <a:pt x="67" y="4337"/>
                  </a:cubicBezTo>
                  <a:cubicBezTo>
                    <a:pt x="0" y="4504"/>
                    <a:pt x="0" y="4737"/>
                    <a:pt x="2335" y="5938"/>
                  </a:cubicBezTo>
                  <a:cubicBezTo>
                    <a:pt x="2302" y="6105"/>
                    <a:pt x="2335" y="6272"/>
                    <a:pt x="2335" y="6439"/>
                  </a:cubicBezTo>
                  <a:cubicBezTo>
                    <a:pt x="1602" y="7006"/>
                    <a:pt x="434" y="8173"/>
                    <a:pt x="267" y="8640"/>
                  </a:cubicBezTo>
                  <a:cubicBezTo>
                    <a:pt x="234" y="8740"/>
                    <a:pt x="267" y="8807"/>
                    <a:pt x="301" y="8907"/>
                  </a:cubicBezTo>
                  <a:cubicBezTo>
                    <a:pt x="434" y="9007"/>
                    <a:pt x="567" y="9007"/>
                    <a:pt x="668" y="9007"/>
                  </a:cubicBezTo>
                  <a:cubicBezTo>
                    <a:pt x="1101" y="9007"/>
                    <a:pt x="1935" y="8807"/>
                    <a:pt x="3236" y="8407"/>
                  </a:cubicBezTo>
                  <a:cubicBezTo>
                    <a:pt x="3436" y="8607"/>
                    <a:pt x="3636" y="8840"/>
                    <a:pt x="3903" y="9007"/>
                  </a:cubicBezTo>
                  <a:cubicBezTo>
                    <a:pt x="3836" y="10008"/>
                    <a:pt x="4003" y="11809"/>
                    <a:pt x="4270" y="12243"/>
                  </a:cubicBezTo>
                  <a:cubicBezTo>
                    <a:pt x="4337" y="12309"/>
                    <a:pt x="4437" y="12343"/>
                    <a:pt x="4504" y="12343"/>
                  </a:cubicBezTo>
                  <a:cubicBezTo>
                    <a:pt x="4737" y="12343"/>
                    <a:pt x="4971" y="12343"/>
                    <a:pt x="5905" y="9841"/>
                  </a:cubicBezTo>
                  <a:cubicBezTo>
                    <a:pt x="5987" y="9862"/>
                    <a:pt x="6073" y="9870"/>
                    <a:pt x="6160" y="9870"/>
                  </a:cubicBezTo>
                  <a:cubicBezTo>
                    <a:pt x="6354" y="9870"/>
                    <a:pt x="6554" y="9831"/>
                    <a:pt x="6739" y="9808"/>
                  </a:cubicBezTo>
                  <a:cubicBezTo>
                    <a:pt x="7105" y="10308"/>
                    <a:pt x="7673" y="11075"/>
                    <a:pt x="7973" y="11175"/>
                  </a:cubicBezTo>
                  <a:cubicBezTo>
                    <a:pt x="8006" y="11242"/>
                    <a:pt x="8073" y="11242"/>
                    <a:pt x="8106" y="11242"/>
                  </a:cubicBezTo>
                  <a:cubicBezTo>
                    <a:pt x="8173" y="11242"/>
                    <a:pt x="8273" y="11175"/>
                    <a:pt x="8306" y="11142"/>
                  </a:cubicBezTo>
                  <a:cubicBezTo>
                    <a:pt x="8406" y="11008"/>
                    <a:pt x="8473" y="10908"/>
                    <a:pt x="8173" y="9241"/>
                  </a:cubicBezTo>
                  <a:cubicBezTo>
                    <a:pt x="8406" y="9074"/>
                    <a:pt x="8607" y="8907"/>
                    <a:pt x="8807" y="8673"/>
                  </a:cubicBezTo>
                  <a:cubicBezTo>
                    <a:pt x="9641" y="8907"/>
                    <a:pt x="10775" y="9107"/>
                    <a:pt x="11342" y="9107"/>
                  </a:cubicBezTo>
                  <a:cubicBezTo>
                    <a:pt x="11475" y="9107"/>
                    <a:pt x="11609" y="9107"/>
                    <a:pt x="11675" y="9074"/>
                  </a:cubicBezTo>
                  <a:cubicBezTo>
                    <a:pt x="11809" y="9007"/>
                    <a:pt x="11909" y="8940"/>
                    <a:pt x="11909" y="8840"/>
                  </a:cubicBezTo>
                  <a:cubicBezTo>
                    <a:pt x="11909" y="8673"/>
                    <a:pt x="11942" y="8440"/>
                    <a:pt x="9774" y="6805"/>
                  </a:cubicBezTo>
                  <a:cubicBezTo>
                    <a:pt x="9841" y="6505"/>
                    <a:pt x="9841" y="6238"/>
                    <a:pt x="9841" y="5938"/>
                  </a:cubicBezTo>
                  <a:cubicBezTo>
                    <a:pt x="10841" y="5471"/>
                    <a:pt x="12343" y="4671"/>
                    <a:pt x="12643" y="4304"/>
                  </a:cubicBezTo>
                  <a:cubicBezTo>
                    <a:pt x="12743" y="4237"/>
                    <a:pt x="12743" y="4104"/>
                    <a:pt x="12676" y="4003"/>
                  </a:cubicBezTo>
                  <a:cubicBezTo>
                    <a:pt x="12609" y="3837"/>
                    <a:pt x="12343" y="3803"/>
                    <a:pt x="11976" y="3803"/>
                  </a:cubicBezTo>
                  <a:cubicBezTo>
                    <a:pt x="11475" y="3803"/>
                    <a:pt x="10575" y="3903"/>
                    <a:pt x="9274" y="4070"/>
                  </a:cubicBezTo>
                  <a:cubicBezTo>
                    <a:pt x="9107" y="3803"/>
                    <a:pt x="8907" y="3570"/>
                    <a:pt x="8673" y="3336"/>
                  </a:cubicBezTo>
                  <a:cubicBezTo>
                    <a:pt x="8940" y="2636"/>
                    <a:pt x="9174" y="1402"/>
                    <a:pt x="9107" y="1001"/>
                  </a:cubicBezTo>
                  <a:cubicBezTo>
                    <a:pt x="9074" y="901"/>
                    <a:pt x="8973" y="801"/>
                    <a:pt x="8840" y="801"/>
                  </a:cubicBezTo>
                  <a:cubicBezTo>
                    <a:pt x="8740" y="801"/>
                    <a:pt x="8506" y="801"/>
                    <a:pt x="7172" y="2469"/>
                  </a:cubicBezTo>
                  <a:cubicBezTo>
                    <a:pt x="7072" y="2436"/>
                    <a:pt x="6939" y="2436"/>
                    <a:pt x="6805" y="2402"/>
                  </a:cubicBezTo>
                  <a:cubicBezTo>
                    <a:pt x="6605" y="1602"/>
                    <a:pt x="6138" y="401"/>
                    <a:pt x="5838" y="101"/>
                  </a:cubicBezTo>
                  <a:cubicBezTo>
                    <a:pt x="5771" y="1"/>
                    <a:pt x="5671" y="1"/>
                    <a:pt x="5638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5"/>
            <p:cNvSpPr/>
            <p:nvPr/>
          </p:nvSpPr>
          <p:spPr>
            <a:xfrm>
              <a:off x="4301487" y="1957394"/>
              <a:ext cx="290477" cy="281359"/>
            </a:xfrm>
            <a:custGeom>
              <a:rect b="b" l="l" r="r" t="t"/>
              <a:pathLst>
                <a:path extrusionOk="0" h="12343" w="12743">
                  <a:moveTo>
                    <a:pt x="5704" y="568"/>
                  </a:moveTo>
                  <a:cubicBezTo>
                    <a:pt x="5938" y="935"/>
                    <a:pt x="6272" y="1769"/>
                    <a:pt x="6505" y="2636"/>
                  </a:cubicBezTo>
                  <a:cubicBezTo>
                    <a:pt x="6505" y="2736"/>
                    <a:pt x="6605" y="2803"/>
                    <a:pt x="6672" y="2803"/>
                  </a:cubicBezTo>
                  <a:cubicBezTo>
                    <a:pt x="6872" y="2803"/>
                    <a:pt x="7072" y="2836"/>
                    <a:pt x="7272" y="2936"/>
                  </a:cubicBezTo>
                  <a:cubicBezTo>
                    <a:pt x="7339" y="2936"/>
                    <a:pt x="7472" y="2936"/>
                    <a:pt x="7506" y="2836"/>
                  </a:cubicBezTo>
                  <a:cubicBezTo>
                    <a:pt x="8273" y="1935"/>
                    <a:pt x="8640" y="1502"/>
                    <a:pt x="8807" y="1335"/>
                  </a:cubicBezTo>
                  <a:lnTo>
                    <a:pt x="8807" y="1335"/>
                  </a:lnTo>
                  <a:cubicBezTo>
                    <a:pt x="8773" y="1802"/>
                    <a:pt x="8607" y="2736"/>
                    <a:pt x="8340" y="3303"/>
                  </a:cubicBezTo>
                  <a:cubicBezTo>
                    <a:pt x="8306" y="3403"/>
                    <a:pt x="8306" y="3503"/>
                    <a:pt x="8373" y="3570"/>
                  </a:cubicBezTo>
                  <a:cubicBezTo>
                    <a:pt x="8640" y="3803"/>
                    <a:pt x="8873" y="4104"/>
                    <a:pt x="9040" y="4404"/>
                  </a:cubicBezTo>
                  <a:cubicBezTo>
                    <a:pt x="9107" y="4437"/>
                    <a:pt x="9174" y="4470"/>
                    <a:pt x="9274" y="4470"/>
                  </a:cubicBezTo>
                  <a:cubicBezTo>
                    <a:pt x="10541" y="4304"/>
                    <a:pt x="11509" y="4237"/>
                    <a:pt x="12042" y="4237"/>
                  </a:cubicBezTo>
                  <a:lnTo>
                    <a:pt x="12142" y="4237"/>
                  </a:lnTo>
                  <a:cubicBezTo>
                    <a:pt x="11675" y="4571"/>
                    <a:pt x="10608" y="5138"/>
                    <a:pt x="9607" y="5605"/>
                  </a:cubicBezTo>
                  <a:cubicBezTo>
                    <a:pt x="9507" y="5638"/>
                    <a:pt x="9474" y="5705"/>
                    <a:pt x="9474" y="5805"/>
                  </a:cubicBezTo>
                  <a:cubicBezTo>
                    <a:pt x="9507" y="6172"/>
                    <a:pt x="9474" y="6505"/>
                    <a:pt x="9374" y="6839"/>
                  </a:cubicBezTo>
                  <a:cubicBezTo>
                    <a:pt x="9374" y="6939"/>
                    <a:pt x="9374" y="7006"/>
                    <a:pt x="9474" y="7072"/>
                  </a:cubicBezTo>
                  <a:cubicBezTo>
                    <a:pt x="10775" y="8006"/>
                    <a:pt x="11275" y="8473"/>
                    <a:pt x="11442" y="8673"/>
                  </a:cubicBezTo>
                  <a:lnTo>
                    <a:pt x="11409" y="8673"/>
                  </a:lnTo>
                  <a:cubicBezTo>
                    <a:pt x="10841" y="8673"/>
                    <a:pt x="9641" y="8473"/>
                    <a:pt x="8840" y="8240"/>
                  </a:cubicBezTo>
                  <a:cubicBezTo>
                    <a:pt x="8819" y="8219"/>
                    <a:pt x="8795" y="8211"/>
                    <a:pt x="8771" y="8211"/>
                  </a:cubicBezTo>
                  <a:cubicBezTo>
                    <a:pt x="8718" y="8211"/>
                    <a:pt x="8663" y="8250"/>
                    <a:pt x="8640" y="8273"/>
                  </a:cubicBezTo>
                  <a:cubicBezTo>
                    <a:pt x="8440" y="8507"/>
                    <a:pt x="8173" y="8740"/>
                    <a:pt x="7906" y="8907"/>
                  </a:cubicBezTo>
                  <a:cubicBezTo>
                    <a:pt x="7839" y="8940"/>
                    <a:pt x="7806" y="9007"/>
                    <a:pt x="7806" y="9107"/>
                  </a:cubicBezTo>
                  <a:cubicBezTo>
                    <a:pt x="7973" y="9941"/>
                    <a:pt x="8006" y="10408"/>
                    <a:pt x="8006" y="10608"/>
                  </a:cubicBezTo>
                  <a:cubicBezTo>
                    <a:pt x="7773" y="10341"/>
                    <a:pt x="7406" y="9908"/>
                    <a:pt x="7072" y="9407"/>
                  </a:cubicBezTo>
                  <a:cubicBezTo>
                    <a:pt x="7005" y="9307"/>
                    <a:pt x="6939" y="9307"/>
                    <a:pt x="6839" y="9307"/>
                  </a:cubicBezTo>
                  <a:cubicBezTo>
                    <a:pt x="6608" y="9330"/>
                    <a:pt x="6378" y="9369"/>
                    <a:pt x="6148" y="9369"/>
                  </a:cubicBezTo>
                  <a:cubicBezTo>
                    <a:pt x="6045" y="9369"/>
                    <a:pt x="5941" y="9361"/>
                    <a:pt x="5838" y="9341"/>
                  </a:cubicBezTo>
                  <a:cubicBezTo>
                    <a:pt x="5771" y="9341"/>
                    <a:pt x="5671" y="9374"/>
                    <a:pt x="5638" y="9474"/>
                  </a:cubicBezTo>
                  <a:cubicBezTo>
                    <a:pt x="5004" y="11075"/>
                    <a:pt x="4737" y="11642"/>
                    <a:pt x="4570" y="11842"/>
                  </a:cubicBezTo>
                  <a:cubicBezTo>
                    <a:pt x="4437" y="11309"/>
                    <a:pt x="4270" y="9808"/>
                    <a:pt x="4337" y="8940"/>
                  </a:cubicBezTo>
                  <a:cubicBezTo>
                    <a:pt x="4337" y="8907"/>
                    <a:pt x="4303" y="8807"/>
                    <a:pt x="4270" y="8774"/>
                  </a:cubicBezTo>
                  <a:cubicBezTo>
                    <a:pt x="3970" y="8573"/>
                    <a:pt x="3736" y="8307"/>
                    <a:pt x="3503" y="8006"/>
                  </a:cubicBezTo>
                  <a:cubicBezTo>
                    <a:pt x="3470" y="7973"/>
                    <a:pt x="3436" y="7940"/>
                    <a:pt x="3336" y="7940"/>
                  </a:cubicBezTo>
                  <a:cubicBezTo>
                    <a:pt x="3303" y="7940"/>
                    <a:pt x="3303" y="7940"/>
                    <a:pt x="3369" y="7973"/>
                  </a:cubicBezTo>
                  <a:cubicBezTo>
                    <a:pt x="2169" y="8340"/>
                    <a:pt x="1335" y="8573"/>
                    <a:pt x="934" y="8607"/>
                  </a:cubicBezTo>
                  <a:cubicBezTo>
                    <a:pt x="1201" y="8173"/>
                    <a:pt x="2135" y="7239"/>
                    <a:pt x="2869" y="6672"/>
                  </a:cubicBezTo>
                  <a:cubicBezTo>
                    <a:pt x="2936" y="6639"/>
                    <a:pt x="2969" y="6572"/>
                    <a:pt x="2969" y="6472"/>
                  </a:cubicBezTo>
                  <a:cubicBezTo>
                    <a:pt x="2936" y="6272"/>
                    <a:pt x="2936" y="6005"/>
                    <a:pt x="2936" y="5805"/>
                  </a:cubicBezTo>
                  <a:cubicBezTo>
                    <a:pt x="2936" y="5705"/>
                    <a:pt x="2902" y="5638"/>
                    <a:pt x="2802" y="5605"/>
                  </a:cubicBezTo>
                  <a:cubicBezTo>
                    <a:pt x="1602" y="4971"/>
                    <a:pt x="1034" y="4637"/>
                    <a:pt x="801" y="4470"/>
                  </a:cubicBezTo>
                  <a:lnTo>
                    <a:pt x="934" y="4470"/>
                  </a:lnTo>
                  <a:cubicBezTo>
                    <a:pt x="1435" y="4470"/>
                    <a:pt x="2202" y="4504"/>
                    <a:pt x="3036" y="4637"/>
                  </a:cubicBezTo>
                  <a:cubicBezTo>
                    <a:pt x="3136" y="4637"/>
                    <a:pt x="3203" y="4604"/>
                    <a:pt x="3269" y="4504"/>
                  </a:cubicBezTo>
                  <a:lnTo>
                    <a:pt x="3303" y="4437"/>
                  </a:lnTo>
                  <a:cubicBezTo>
                    <a:pt x="3369" y="4270"/>
                    <a:pt x="3536" y="4037"/>
                    <a:pt x="3670" y="3903"/>
                  </a:cubicBezTo>
                  <a:cubicBezTo>
                    <a:pt x="3770" y="3837"/>
                    <a:pt x="3770" y="3770"/>
                    <a:pt x="3703" y="3670"/>
                  </a:cubicBezTo>
                  <a:cubicBezTo>
                    <a:pt x="3303" y="2836"/>
                    <a:pt x="3169" y="2369"/>
                    <a:pt x="3103" y="2169"/>
                  </a:cubicBezTo>
                  <a:lnTo>
                    <a:pt x="3103" y="2169"/>
                  </a:lnTo>
                  <a:cubicBezTo>
                    <a:pt x="3369" y="2369"/>
                    <a:pt x="3870" y="2736"/>
                    <a:pt x="4303" y="3136"/>
                  </a:cubicBezTo>
                  <a:cubicBezTo>
                    <a:pt x="4340" y="3191"/>
                    <a:pt x="4387" y="3216"/>
                    <a:pt x="4433" y="3216"/>
                  </a:cubicBezTo>
                  <a:cubicBezTo>
                    <a:pt x="4470" y="3216"/>
                    <a:pt x="4507" y="3200"/>
                    <a:pt x="4537" y="3170"/>
                  </a:cubicBezTo>
                  <a:cubicBezTo>
                    <a:pt x="4770" y="3069"/>
                    <a:pt x="5004" y="2969"/>
                    <a:pt x="5204" y="2903"/>
                  </a:cubicBezTo>
                  <a:cubicBezTo>
                    <a:pt x="5271" y="2903"/>
                    <a:pt x="5338" y="2803"/>
                    <a:pt x="5338" y="2736"/>
                  </a:cubicBezTo>
                  <a:cubicBezTo>
                    <a:pt x="5504" y="1335"/>
                    <a:pt x="5638" y="801"/>
                    <a:pt x="5704" y="568"/>
                  </a:cubicBezTo>
                  <a:close/>
                  <a:moveTo>
                    <a:pt x="5638" y="1"/>
                  </a:moveTo>
                  <a:cubicBezTo>
                    <a:pt x="5438" y="1"/>
                    <a:pt x="5171" y="1"/>
                    <a:pt x="4837" y="2502"/>
                  </a:cubicBezTo>
                  <a:cubicBezTo>
                    <a:pt x="4670" y="2569"/>
                    <a:pt x="4504" y="2636"/>
                    <a:pt x="4337" y="2736"/>
                  </a:cubicBezTo>
                  <a:cubicBezTo>
                    <a:pt x="3903" y="2302"/>
                    <a:pt x="3136" y="1769"/>
                    <a:pt x="2836" y="1668"/>
                  </a:cubicBezTo>
                  <a:cubicBezTo>
                    <a:pt x="2736" y="1668"/>
                    <a:pt x="2602" y="1735"/>
                    <a:pt x="2569" y="1802"/>
                  </a:cubicBezTo>
                  <a:cubicBezTo>
                    <a:pt x="2469" y="1935"/>
                    <a:pt x="2402" y="2102"/>
                    <a:pt x="3136" y="3770"/>
                  </a:cubicBezTo>
                  <a:cubicBezTo>
                    <a:pt x="3003" y="3937"/>
                    <a:pt x="2902" y="4104"/>
                    <a:pt x="2802" y="4270"/>
                  </a:cubicBezTo>
                  <a:cubicBezTo>
                    <a:pt x="2002" y="4170"/>
                    <a:pt x="1268" y="4104"/>
                    <a:pt x="768" y="4104"/>
                  </a:cubicBezTo>
                  <a:cubicBezTo>
                    <a:pt x="567" y="4104"/>
                    <a:pt x="401" y="4104"/>
                    <a:pt x="267" y="4137"/>
                  </a:cubicBezTo>
                  <a:cubicBezTo>
                    <a:pt x="134" y="4137"/>
                    <a:pt x="67" y="4237"/>
                    <a:pt x="67" y="4337"/>
                  </a:cubicBezTo>
                  <a:cubicBezTo>
                    <a:pt x="0" y="4504"/>
                    <a:pt x="0" y="4737"/>
                    <a:pt x="2335" y="5938"/>
                  </a:cubicBezTo>
                  <a:cubicBezTo>
                    <a:pt x="2302" y="6105"/>
                    <a:pt x="2335" y="6272"/>
                    <a:pt x="2335" y="6439"/>
                  </a:cubicBezTo>
                  <a:cubicBezTo>
                    <a:pt x="1602" y="7006"/>
                    <a:pt x="434" y="8173"/>
                    <a:pt x="267" y="8640"/>
                  </a:cubicBezTo>
                  <a:cubicBezTo>
                    <a:pt x="234" y="8740"/>
                    <a:pt x="267" y="8807"/>
                    <a:pt x="301" y="8907"/>
                  </a:cubicBezTo>
                  <a:cubicBezTo>
                    <a:pt x="434" y="9007"/>
                    <a:pt x="567" y="9007"/>
                    <a:pt x="668" y="9007"/>
                  </a:cubicBezTo>
                  <a:cubicBezTo>
                    <a:pt x="1101" y="9007"/>
                    <a:pt x="1935" y="8807"/>
                    <a:pt x="3236" y="8407"/>
                  </a:cubicBezTo>
                  <a:cubicBezTo>
                    <a:pt x="3436" y="8607"/>
                    <a:pt x="3636" y="8840"/>
                    <a:pt x="3903" y="9007"/>
                  </a:cubicBezTo>
                  <a:cubicBezTo>
                    <a:pt x="3836" y="10008"/>
                    <a:pt x="4003" y="11809"/>
                    <a:pt x="4270" y="12243"/>
                  </a:cubicBezTo>
                  <a:cubicBezTo>
                    <a:pt x="4337" y="12309"/>
                    <a:pt x="4437" y="12343"/>
                    <a:pt x="4504" y="12343"/>
                  </a:cubicBezTo>
                  <a:cubicBezTo>
                    <a:pt x="4737" y="12343"/>
                    <a:pt x="4971" y="12343"/>
                    <a:pt x="5905" y="9841"/>
                  </a:cubicBezTo>
                  <a:cubicBezTo>
                    <a:pt x="5987" y="9862"/>
                    <a:pt x="6073" y="9870"/>
                    <a:pt x="6160" y="9870"/>
                  </a:cubicBezTo>
                  <a:cubicBezTo>
                    <a:pt x="6354" y="9870"/>
                    <a:pt x="6554" y="9831"/>
                    <a:pt x="6739" y="9808"/>
                  </a:cubicBezTo>
                  <a:cubicBezTo>
                    <a:pt x="7105" y="10308"/>
                    <a:pt x="7673" y="11075"/>
                    <a:pt x="7973" y="11175"/>
                  </a:cubicBezTo>
                  <a:cubicBezTo>
                    <a:pt x="8006" y="11242"/>
                    <a:pt x="8073" y="11242"/>
                    <a:pt x="8106" y="11242"/>
                  </a:cubicBezTo>
                  <a:cubicBezTo>
                    <a:pt x="8173" y="11242"/>
                    <a:pt x="8273" y="11175"/>
                    <a:pt x="8306" y="11142"/>
                  </a:cubicBezTo>
                  <a:cubicBezTo>
                    <a:pt x="8406" y="11008"/>
                    <a:pt x="8473" y="10908"/>
                    <a:pt x="8173" y="9241"/>
                  </a:cubicBezTo>
                  <a:cubicBezTo>
                    <a:pt x="8406" y="9074"/>
                    <a:pt x="8607" y="8907"/>
                    <a:pt x="8807" y="8673"/>
                  </a:cubicBezTo>
                  <a:cubicBezTo>
                    <a:pt x="9641" y="8907"/>
                    <a:pt x="10775" y="9107"/>
                    <a:pt x="11342" y="9107"/>
                  </a:cubicBezTo>
                  <a:cubicBezTo>
                    <a:pt x="11475" y="9107"/>
                    <a:pt x="11609" y="9107"/>
                    <a:pt x="11675" y="9074"/>
                  </a:cubicBezTo>
                  <a:cubicBezTo>
                    <a:pt x="11809" y="9007"/>
                    <a:pt x="11909" y="8940"/>
                    <a:pt x="11909" y="8840"/>
                  </a:cubicBezTo>
                  <a:cubicBezTo>
                    <a:pt x="11909" y="8673"/>
                    <a:pt x="11942" y="8440"/>
                    <a:pt x="9774" y="6805"/>
                  </a:cubicBezTo>
                  <a:cubicBezTo>
                    <a:pt x="9841" y="6505"/>
                    <a:pt x="9841" y="6238"/>
                    <a:pt x="9841" y="5938"/>
                  </a:cubicBezTo>
                  <a:cubicBezTo>
                    <a:pt x="10841" y="5471"/>
                    <a:pt x="12343" y="4671"/>
                    <a:pt x="12643" y="4304"/>
                  </a:cubicBezTo>
                  <a:cubicBezTo>
                    <a:pt x="12743" y="4237"/>
                    <a:pt x="12743" y="4104"/>
                    <a:pt x="12676" y="4003"/>
                  </a:cubicBezTo>
                  <a:cubicBezTo>
                    <a:pt x="12609" y="3837"/>
                    <a:pt x="12343" y="3803"/>
                    <a:pt x="11976" y="3803"/>
                  </a:cubicBezTo>
                  <a:cubicBezTo>
                    <a:pt x="11475" y="3803"/>
                    <a:pt x="10575" y="3903"/>
                    <a:pt x="9274" y="4070"/>
                  </a:cubicBezTo>
                  <a:cubicBezTo>
                    <a:pt x="9107" y="3803"/>
                    <a:pt x="8907" y="3570"/>
                    <a:pt x="8673" y="3336"/>
                  </a:cubicBezTo>
                  <a:cubicBezTo>
                    <a:pt x="8940" y="2636"/>
                    <a:pt x="9174" y="1402"/>
                    <a:pt x="9107" y="1001"/>
                  </a:cubicBezTo>
                  <a:cubicBezTo>
                    <a:pt x="9074" y="901"/>
                    <a:pt x="8973" y="801"/>
                    <a:pt x="8840" y="801"/>
                  </a:cubicBezTo>
                  <a:cubicBezTo>
                    <a:pt x="8740" y="801"/>
                    <a:pt x="8506" y="801"/>
                    <a:pt x="7172" y="2469"/>
                  </a:cubicBezTo>
                  <a:cubicBezTo>
                    <a:pt x="7072" y="2436"/>
                    <a:pt x="6939" y="2436"/>
                    <a:pt x="6805" y="2402"/>
                  </a:cubicBezTo>
                  <a:cubicBezTo>
                    <a:pt x="6605" y="1602"/>
                    <a:pt x="6138" y="401"/>
                    <a:pt x="5838" y="101"/>
                  </a:cubicBezTo>
                  <a:cubicBezTo>
                    <a:pt x="5771" y="1"/>
                    <a:pt x="5671" y="1"/>
                    <a:pt x="5638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5"/>
            <p:cNvSpPr/>
            <p:nvPr/>
          </p:nvSpPr>
          <p:spPr>
            <a:xfrm>
              <a:off x="5671378" y="3431211"/>
              <a:ext cx="635413" cy="362869"/>
            </a:xfrm>
            <a:custGeom>
              <a:rect b="b" l="l" r="r" t="t"/>
              <a:pathLst>
                <a:path extrusionOk="0" h="8766" w="15350">
                  <a:moveTo>
                    <a:pt x="9273" y="1"/>
                  </a:moveTo>
                  <a:cubicBezTo>
                    <a:pt x="8557" y="1"/>
                    <a:pt x="7930" y="397"/>
                    <a:pt x="7503" y="918"/>
                  </a:cubicBezTo>
                  <a:lnTo>
                    <a:pt x="7503" y="918"/>
                  </a:lnTo>
                  <a:cubicBezTo>
                    <a:pt x="7205" y="675"/>
                    <a:pt x="6814" y="457"/>
                    <a:pt x="6309" y="293"/>
                  </a:cubicBezTo>
                  <a:cubicBezTo>
                    <a:pt x="5913" y="168"/>
                    <a:pt x="5578" y="114"/>
                    <a:pt x="5295" y="114"/>
                  </a:cubicBezTo>
                  <a:cubicBezTo>
                    <a:pt x="3456" y="114"/>
                    <a:pt x="3807" y="2394"/>
                    <a:pt x="3807" y="2394"/>
                  </a:cubicBezTo>
                  <a:cubicBezTo>
                    <a:pt x="3622" y="2280"/>
                    <a:pt x="3424" y="2228"/>
                    <a:pt x="3223" y="2228"/>
                  </a:cubicBezTo>
                  <a:cubicBezTo>
                    <a:pt x="1715" y="2228"/>
                    <a:pt x="1" y="5138"/>
                    <a:pt x="1972" y="6697"/>
                  </a:cubicBezTo>
                  <a:cubicBezTo>
                    <a:pt x="2608" y="7153"/>
                    <a:pt x="3212" y="7349"/>
                    <a:pt x="3725" y="7364"/>
                  </a:cubicBezTo>
                  <a:lnTo>
                    <a:pt x="3725" y="7364"/>
                  </a:lnTo>
                  <a:cubicBezTo>
                    <a:pt x="3910" y="8120"/>
                    <a:pt x="4463" y="8766"/>
                    <a:pt x="5608" y="8766"/>
                  </a:cubicBezTo>
                  <a:cubicBezTo>
                    <a:pt x="7270" y="8766"/>
                    <a:pt x="8382" y="8389"/>
                    <a:pt x="8995" y="7825"/>
                  </a:cubicBezTo>
                  <a:lnTo>
                    <a:pt x="8995" y="7825"/>
                  </a:lnTo>
                  <a:cubicBezTo>
                    <a:pt x="9123" y="7990"/>
                    <a:pt x="9282" y="8149"/>
                    <a:pt x="9478" y="8299"/>
                  </a:cubicBezTo>
                  <a:cubicBezTo>
                    <a:pt x="9748" y="8510"/>
                    <a:pt x="10072" y="8604"/>
                    <a:pt x="10422" y="8604"/>
                  </a:cubicBezTo>
                  <a:cubicBezTo>
                    <a:pt x="12451" y="8604"/>
                    <a:pt x="15349" y="5449"/>
                    <a:pt x="13614" y="3629"/>
                  </a:cubicBezTo>
                  <a:cubicBezTo>
                    <a:pt x="13136" y="3143"/>
                    <a:pt x="12635" y="2958"/>
                    <a:pt x="12167" y="2958"/>
                  </a:cubicBezTo>
                  <a:cubicBezTo>
                    <a:pt x="12105" y="2958"/>
                    <a:pt x="12045" y="2961"/>
                    <a:pt x="11985" y="2968"/>
                  </a:cubicBezTo>
                  <a:lnTo>
                    <a:pt x="11985" y="2968"/>
                  </a:lnTo>
                  <a:cubicBezTo>
                    <a:pt x="11997" y="2074"/>
                    <a:pt x="11543" y="1048"/>
                    <a:pt x="10445" y="360"/>
                  </a:cubicBezTo>
                  <a:cubicBezTo>
                    <a:pt x="10041" y="108"/>
                    <a:pt x="9645" y="1"/>
                    <a:pt x="9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5"/>
            <p:cNvSpPr/>
            <p:nvPr/>
          </p:nvSpPr>
          <p:spPr>
            <a:xfrm>
              <a:off x="5697788" y="3418460"/>
              <a:ext cx="574438" cy="382531"/>
            </a:xfrm>
            <a:custGeom>
              <a:rect b="b" l="l" r="r" t="t"/>
              <a:pathLst>
                <a:path extrusionOk="0" h="9241" w="13877">
                  <a:moveTo>
                    <a:pt x="6872" y="1502"/>
                  </a:moveTo>
                  <a:cubicBezTo>
                    <a:pt x="7439" y="2002"/>
                    <a:pt x="7539" y="2602"/>
                    <a:pt x="7372" y="3036"/>
                  </a:cubicBezTo>
                  <a:cubicBezTo>
                    <a:pt x="7331" y="3260"/>
                    <a:pt x="7203" y="3372"/>
                    <a:pt x="7041" y="3372"/>
                  </a:cubicBezTo>
                  <a:cubicBezTo>
                    <a:pt x="6938" y="3372"/>
                    <a:pt x="6822" y="3327"/>
                    <a:pt x="6705" y="3236"/>
                  </a:cubicBezTo>
                  <a:cubicBezTo>
                    <a:pt x="6338" y="2903"/>
                    <a:pt x="6438" y="2169"/>
                    <a:pt x="6872" y="1502"/>
                  </a:cubicBezTo>
                  <a:close/>
                  <a:moveTo>
                    <a:pt x="11108" y="3436"/>
                  </a:moveTo>
                  <a:lnTo>
                    <a:pt x="11108" y="3436"/>
                  </a:lnTo>
                  <a:cubicBezTo>
                    <a:pt x="11008" y="4203"/>
                    <a:pt x="10541" y="4737"/>
                    <a:pt x="9974" y="4837"/>
                  </a:cubicBezTo>
                  <a:lnTo>
                    <a:pt x="9840" y="4837"/>
                  </a:lnTo>
                  <a:cubicBezTo>
                    <a:pt x="9674" y="4837"/>
                    <a:pt x="9674" y="4771"/>
                    <a:pt x="9674" y="4737"/>
                  </a:cubicBezTo>
                  <a:cubicBezTo>
                    <a:pt x="9674" y="4437"/>
                    <a:pt x="10274" y="3670"/>
                    <a:pt x="11108" y="3436"/>
                  </a:cubicBezTo>
                  <a:close/>
                  <a:moveTo>
                    <a:pt x="3869" y="5438"/>
                  </a:moveTo>
                  <a:cubicBezTo>
                    <a:pt x="3970" y="5438"/>
                    <a:pt x="4103" y="5538"/>
                    <a:pt x="4170" y="5604"/>
                  </a:cubicBezTo>
                  <a:cubicBezTo>
                    <a:pt x="4470" y="5971"/>
                    <a:pt x="4537" y="6405"/>
                    <a:pt x="4370" y="6739"/>
                  </a:cubicBezTo>
                  <a:cubicBezTo>
                    <a:pt x="4170" y="7106"/>
                    <a:pt x="3769" y="7372"/>
                    <a:pt x="3269" y="7372"/>
                  </a:cubicBezTo>
                  <a:cubicBezTo>
                    <a:pt x="3136" y="6672"/>
                    <a:pt x="3336" y="5938"/>
                    <a:pt x="3603" y="5604"/>
                  </a:cubicBezTo>
                  <a:cubicBezTo>
                    <a:pt x="3703" y="5538"/>
                    <a:pt x="3803" y="5438"/>
                    <a:pt x="3869" y="5438"/>
                  </a:cubicBezTo>
                  <a:close/>
                  <a:moveTo>
                    <a:pt x="8473" y="6005"/>
                  </a:moveTo>
                  <a:cubicBezTo>
                    <a:pt x="8506" y="6005"/>
                    <a:pt x="8606" y="6038"/>
                    <a:pt x="8640" y="6272"/>
                  </a:cubicBezTo>
                  <a:cubicBezTo>
                    <a:pt x="8806" y="6839"/>
                    <a:pt x="8706" y="7339"/>
                    <a:pt x="8373" y="7739"/>
                  </a:cubicBezTo>
                  <a:cubicBezTo>
                    <a:pt x="8039" y="7172"/>
                    <a:pt x="8106" y="6572"/>
                    <a:pt x="8273" y="6205"/>
                  </a:cubicBezTo>
                  <a:cubicBezTo>
                    <a:pt x="8339" y="6038"/>
                    <a:pt x="8439" y="6005"/>
                    <a:pt x="8473" y="6005"/>
                  </a:cubicBezTo>
                  <a:close/>
                  <a:moveTo>
                    <a:pt x="8641" y="374"/>
                  </a:moveTo>
                  <a:cubicBezTo>
                    <a:pt x="8992" y="374"/>
                    <a:pt x="9346" y="478"/>
                    <a:pt x="9674" y="701"/>
                  </a:cubicBezTo>
                  <a:cubicBezTo>
                    <a:pt x="10541" y="1235"/>
                    <a:pt x="11108" y="2069"/>
                    <a:pt x="11141" y="2936"/>
                  </a:cubicBezTo>
                  <a:cubicBezTo>
                    <a:pt x="10107" y="3169"/>
                    <a:pt x="9273" y="4103"/>
                    <a:pt x="9307" y="4704"/>
                  </a:cubicBezTo>
                  <a:cubicBezTo>
                    <a:pt x="9336" y="4906"/>
                    <a:pt x="9464" y="5157"/>
                    <a:pt x="9843" y="5157"/>
                  </a:cubicBezTo>
                  <a:cubicBezTo>
                    <a:pt x="9902" y="5157"/>
                    <a:pt x="9968" y="5151"/>
                    <a:pt x="10041" y="5137"/>
                  </a:cubicBezTo>
                  <a:cubicBezTo>
                    <a:pt x="10874" y="5037"/>
                    <a:pt x="11475" y="4270"/>
                    <a:pt x="11542" y="3303"/>
                  </a:cubicBezTo>
                  <a:cubicBezTo>
                    <a:pt x="11975" y="3303"/>
                    <a:pt x="12442" y="3536"/>
                    <a:pt x="12809" y="3937"/>
                  </a:cubicBezTo>
                  <a:cubicBezTo>
                    <a:pt x="13476" y="4604"/>
                    <a:pt x="13310" y="5438"/>
                    <a:pt x="13043" y="6038"/>
                  </a:cubicBezTo>
                  <a:cubicBezTo>
                    <a:pt x="12509" y="7372"/>
                    <a:pt x="10941" y="8573"/>
                    <a:pt x="9774" y="8573"/>
                  </a:cubicBezTo>
                  <a:cubicBezTo>
                    <a:pt x="9473" y="8573"/>
                    <a:pt x="9173" y="8473"/>
                    <a:pt x="8973" y="8306"/>
                  </a:cubicBezTo>
                  <a:cubicBezTo>
                    <a:pt x="8840" y="8240"/>
                    <a:pt x="8706" y="8173"/>
                    <a:pt x="8640" y="8040"/>
                  </a:cubicBezTo>
                  <a:cubicBezTo>
                    <a:pt x="9140" y="7539"/>
                    <a:pt x="9273" y="6805"/>
                    <a:pt x="9040" y="6105"/>
                  </a:cubicBezTo>
                  <a:cubicBezTo>
                    <a:pt x="8873" y="5604"/>
                    <a:pt x="8640" y="5538"/>
                    <a:pt x="8473" y="5538"/>
                  </a:cubicBezTo>
                  <a:cubicBezTo>
                    <a:pt x="8206" y="5538"/>
                    <a:pt x="8006" y="5705"/>
                    <a:pt x="7872" y="5971"/>
                  </a:cubicBezTo>
                  <a:cubicBezTo>
                    <a:pt x="7672" y="6505"/>
                    <a:pt x="7639" y="7272"/>
                    <a:pt x="8106" y="8006"/>
                  </a:cubicBezTo>
                  <a:cubicBezTo>
                    <a:pt x="7605" y="8373"/>
                    <a:pt x="6671" y="8773"/>
                    <a:pt x="5004" y="8773"/>
                  </a:cubicBezTo>
                  <a:lnTo>
                    <a:pt x="5004" y="9007"/>
                  </a:lnTo>
                  <a:lnTo>
                    <a:pt x="4970" y="8773"/>
                  </a:lnTo>
                  <a:cubicBezTo>
                    <a:pt x="3970" y="8773"/>
                    <a:pt x="3536" y="8273"/>
                    <a:pt x="3336" y="7773"/>
                  </a:cubicBezTo>
                  <a:cubicBezTo>
                    <a:pt x="3970" y="7739"/>
                    <a:pt x="4503" y="7406"/>
                    <a:pt x="4770" y="6872"/>
                  </a:cubicBezTo>
                  <a:cubicBezTo>
                    <a:pt x="5004" y="6372"/>
                    <a:pt x="4937" y="5771"/>
                    <a:pt x="4503" y="5271"/>
                  </a:cubicBezTo>
                  <a:cubicBezTo>
                    <a:pt x="4303" y="5004"/>
                    <a:pt x="4103" y="4937"/>
                    <a:pt x="3936" y="4937"/>
                  </a:cubicBezTo>
                  <a:cubicBezTo>
                    <a:pt x="3703" y="4937"/>
                    <a:pt x="3503" y="5071"/>
                    <a:pt x="3336" y="5271"/>
                  </a:cubicBezTo>
                  <a:cubicBezTo>
                    <a:pt x="2969" y="5738"/>
                    <a:pt x="2802" y="6538"/>
                    <a:pt x="2869" y="7239"/>
                  </a:cubicBezTo>
                  <a:cubicBezTo>
                    <a:pt x="2435" y="7172"/>
                    <a:pt x="1968" y="6939"/>
                    <a:pt x="1501" y="6605"/>
                  </a:cubicBezTo>
                  <a:cubicBezTo>
                    <a:pt x="467" y="5871"/>
                    <a:pt x="667" y="4737"/>
                    <a:pt x="801" y="4337"/>
                  </a:cubicBezTo>
                  <a:cubicBezTo>
                    <a:pt x="1101" y="3370"/>
                    <a:pt x="1935" y="2602"/>
                    <a:pt x="2635" y="2602"/>
                  </a:cubicBezTo>
                  <a:cubicBezTo>
                    <a:pt x="2802" y="2602"/>
                    <a:pt x="2969" y="2669"/>
                    <a:pt x="3102" y="2736"/>
                  </a:cubicBezTo>
                  <a:cubicBezTo>
                    <a:pt x="3119" y="2752"/>
                    <a:pt x="3144" y="2761"/>
                    <a:pt x="3177" y="2761"/>
                  </a:cubicBezTo>
                  <a:cubicBezTo>
                    <a:pt x="3211" y="2761"/>
                    <a:pt x="3252" y="2752"/>
                    <a:pt x="3302" y="2736"/>
                  </a:cubicBezTo>
                  <a:cubicBezTo>
                    <a:pt x="3336" y="2702"/>
                    <a:pt x="3369" y="2602"/>
                    <a:pt x="3369" y="2536"/>
                  </a:cubicBezTo>
                  <a:cubicBezTo>
                    <a:pt x="3369" y="2536"/>
                    <a:pt x="3269" y="1435"/>
                    <a:pt x="3769" y="868"/>
                  </a:cubicBezTo>
                  <a:cubicBezTo>
                    <a:pt x="3986" y="611"/>
                    <a:pt x="4296" y="483"/>
                    <a:pt x="4693" y="483"/>
                  </a:cubicBezTo>
                  <a:cubicBezTo>
                    <a:pt x="4967" y="483"/>
                    <a:pt x="5283" y="545"/>
                    <a:pt x="5637" y="668"/>
                  </a:cubicBezTo>
                  <a:cubicBezTo>
                    <a:pt x="5971" y="768"/>
                    <a:pt x="6305" y="934"/>
                    <a:pt x="6538" y="1101"/>
                  </a:cubicBezTo>
                  <a:cubicBezTo>
                    <a:pt x="6004" y="1902"/>
                    <a:pt x="5838" y="2936"/>
                    <a:pt x="6471" y="3436"/>
                  </a:cubicBezTo>
                  <a:cubicBezTo>
                    <a:pt x="6660" y="3600"/>
                    <a:pt x="6867" y="3678"/>
                    <a:pt x="7064" y="3678"/>
                  </a:cubicBezTo>
                  <a:cubicBezTo>
                    <a:pt x="7388" y="3678"/>
                    <a:pt x="7681" y="3464"/>
                    <a:pt x="7806" y="3069"/>
                  </a:cubicBezTo>
                  <a:cubicBezTo>
                    <a:pt x="7972" y="2536"/>
                    <a:pt x="7839" y="1735"/>
                    <a:pt x="7138" y="1068"/>
                  </a:cubicBezTo>
                  <a:cubicBezTo>
                    <a:pt x="7564" y="622"/>
                    <a:pt x="8099" y="374"/>
                    <a:pt x="8641" y="374"/>
                  </a:cubicBezTo>
                  <a:close/>
                  <a:moveTo>
                    <a:pt x="8622" y="0"/>
                  </a:moveTo>
                  <a:cubicBezTo>
                    <a:pt x="7961" y="0"/>
                    <a:pt x="7314" y="297"/>
                    <a:pt x="6805" y="868"/>
                  </a:cubicBezTo>
                  <a:cubicBezTo>
                    <a:pt x="6471" y="634"/>
                    <a:pt x="6138" y="501"/>
                    <a:pt x="5704" y="367"/>
                  </a:cubicBezTo>
                  <a:cubicBezTo>
                    <a:pt x="5299" y="241"/>
                    <a:pt x="4933" y="177"/>
                    <a:pt x="4609" y="177"/>
                  </a:cubicBezTo>
                  <a:cubicBezTo>
                    <a:pt x="4078" y="177"/>
                    <a:pt x="3659" y="349"/>
                    <a:pt x="3369" y="701"/>
                  </a:cubicBezTo>
                  <a:cubicBezTo>
                    <a:pt x="2969" y="1201"/>
                    <a:pt x="2935" y="1935"/>
                    <a:pt x="2935" y="2369"/>
                  </a:cubicBezTo>
                  <a:cubicBezTo>
                    <a:pt x="2835" y="2335"/>
                    <a:pt x="2702" y="2335"/>
                    <a:pt x="2602" y="2335"/>
                  </a:cubicBezTo>
                  <a:cubicBezTo>
                    <a:pt x="1701" y="2335"/>
                    <a:pt x="767" y="3203"/>
                    <a:pt x="367" y="4337"/>
                  </a:cubicBezTo>
                  <a:cubicBezTo>
                    <a:pt x="0" y="5404"/>
                    <a:pt x="300" y="6405"/>
                    <a:pt x="1201" y="7072"/>
                  </a:cubicBezTo>
                  <a:cubicBezTo>
                    <a:pt x="1801" y="7506"/>
                    <a:pt x="2368" y="7739"/>
                    <a:pt x="2935" y="7773"/>
                  </a:cubicBezTo>
                  <a:cubicBezTo>
                    <a:pt x="3169" y="8707"/>
                    <a:pt x="3936" y="9240"/>
                    <a:pt x="5004" y="9240"/>
                  </a:cubicBezTo>
                  <a:cubicBezTo>
                    <a:pt x="6471" y="9240"/>
                    <a:pt x="7639" y="8907"/>
                    <a:pt x="8373" y="8306"/>
                  </a:cubicBezTo>
                  <a:cubicBezTo>
                    <a:pt x="8506" y="8473"/>
                    <a:pt x="8640" y="8573"/>
                    <a:pt x="8773" y="8707"/>
                  </a:cubicBezTo>
                  <a:cubicBezTo>
                    <a:pt x="9040" y="8907"/>
                    <a:pt x="9373" y="9040"/>
                    <a:pt x="9807" y="9040"/>
                  </a:cubicBezTo>
                  <a:cubicBezTo>
                    <a:pt x="11141" y="9040"/>
                    <a:pt x="12843" y="7706"/>
                    <a:pt x="13476" y="6238"/>
                  </a:cubicBezTo>
                  <a:cubicBezTo>
                    <a:pt x="13877" y="5271"/>
                    <a:pt x="13777" y="4370"/>
                    <a:pt x="13143" y="3703"/>
                  </a:cubicBezTo>
                  <a:cubicBezTo>
                    <a:pt x="12642" y="3203"/>
                    <a:pt x="12142" y="2936"/>
                    <a:pt x="11542" y="2936"/>
                  </a:cubicBezTo>
                  <a:cubicBezTo>
                    <a:pt x="11475" y="1902"/>
                    <a:pt x="10874" y="968"/>
                    <a:pt x="9874" y="367"/>
                  </a:cubicBezTo>
                  <a:cubicBezTo>
                    <a:pt x="9471" y="121"/>
                    <a:pt x="9044" y="0"/>
                    <a:pt x="8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5"/>
            <p:cNvSpPr/>
            <p:nvPr/>
          </p:nvSpPr>
          <p:spPr>
            <a:xfrm>
              <a:off x="2719875" y="3287607"/>
              <a:ext cx="637400" cy="362869"/>
            </a:xfrm>
            <a:custGeom>
              <a:rect b="b" l="l" r="r" t="t"/>
              <a:pathLst>
                <a:path extrusionOk="0" h="8766" w="15398">
                  <a:moveTo>
                    <a:pt x="9322" y="1"/>
                  </a:moveTo>
                  <a:cubicBezTo>
                    <a:pt x="8602" y="1"/>
                    <a:pt x="7971" y="402"/>
                    <a:pt x="7541" y="929"/>
                  </a:cubicBezTo>
                  <a:lnTo>
                    <a:pt x="7541" y="929"/>
                  </a:lnTo>
                  <a:cubicBezTo>
                    <a:pt x="7245" y="693"/>
                    <a:pt x="6856" y="483"/>
                    <a:pt x="6357" y="326"/>
                  </a:cubicBezTo>
                  <a:cubicBezTo>
                    <a:pt x="5949" y="193"/>
                    <a:pt x="5606" y="136"/>
                    <a:pt x="5317" y="136"/>
                  </a:cubicBezTo>
                  <a:cubicBezTo>
                    <a:pt x="3508" y="136"/>
                    <a:pt x="3855" y="2394"/>
                    <a:pt x="3855" y="2394"/>
                  </a:cubicBezTo>
                  <a:cubicBezTo>
                    <a:pt x="3680" y="2296"/>
                    <a:pt x="3494" y="2251"/>
                    <a:pt x="3305" y="2251"/>
                  </a:cubicBezTo>
                  <a:cubicBezTo>
                    <a:pt x="1764" y="2251"/>
                    <a:pt x="0" y="5241"/>
                    <a:pt x="2020" y="6697"/>
                  </a:cubicBezTo>
                  <a:cubicBezTo>
                    <a:pt x="2656" y="7152"/>
                    <a:pt x="3258" y="7349"/>
                    <a:pt x="3771" y="7364"/>
                  </a:cubicBezTo>
                  <a:lnTo>
                    <a:pt x="3771" y="7364"/>
                  </a:lnTo>
                  <a:cubicBezTo>
                    <a:pt x="3954" y="8120"/>
                    <a:pt x="4506" y="8765"/>
                    <a:pt x="5656" y="8765"/>
                  </a:cubicBezTo>
                  <a:cubicBezTo>
                    <a:pt x="7320" y="8765"/>
                    <a:pt x="8432" y="8388"/>
                    <a:pt x="9046" y="7827"/>
                  </a:cubicBezTo>
                  <a:lnTo>
                    <a:pt x="9046" y="7827"/>
                  </a:lnTo>
                  <a:cubicBezTo>
                    <a:pt x="9173" y="7991"/>
                    <a:pt x="9331" y="8150"/>
                    <a:pt x="9526" y="8298"/>
                  </a:cubicBezTo>
                  <a:cubicBezTo>
                    <a:pt x="9796" y="8510"/>
                    <a:pt x="10121" y="8604"/>
                    <a:pt x="10471" y="8604"/>
                  </a:cubicBezTo>
                  <a:cubicBezTo>
                    <a:pt x="12500" y="8604"/>
                    <a:pt x="15397" y="5454"/>
                    <a:pt x="13662" y="3662"/>
                  </a:cubicBezTo>
                  <a:cubicBezTo>
                    <a:pt x="13179" y="3163"/>
                    <a:pt x="12672" y="2974"/>
                    <a:pt x="12199" y="2974"/>
                  </a:cubicBezTo>
                  <a:cubicBezTo>
                    <a:pt x="12139" y="2974"/>
                    <a:pt x="12079" y="2977"/>
                    <a:pt x="12020" y="2983"/>
                  </a:cubicBezTo>
                  <a:lnTo>
                    <a:pt x="12020" y="2983"/>
                  </a:lnTo>
                  <a:cubicBezTo>
                    <a:pt x="12040" y="2082"/>
                    <a:pt x="11595" y="1050"/>
                    <a:pt x="10493" y="359"/>
                  </a:cubicBezTo>
                  <a:cubicBezTo>
                    <a:pt x="10089" y="108"/>
                    <a:pt x="9694" y="1"/>
                    <a:pt x="9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5"/>
            <p:cNvSpPr/>
            <p:nvPr/>
          </p:nvSpPr>
          <p:spPr>
            <a:xfrm>
              <a:off x="2748273" y="3275229"/>
              <a:ext cx="574438" cy="382159"/>
            </a:xfrm>
            <a:custGeom>
              <a:rect b="b" l="l" r="r" t="t"/>
              <a:pathLst>
                <a:path extrusionOk="0" h="9232" w="13877">
                  <a:moveTo>
                    <a:pt x="6872" y="1492"/>
                  </a:moveTo>
                  <a:cubicBezTo>
                    <a:pt x="7472" y="2026"/>
                    <a:pt x="7539" y="2660"/>
                    <a:pt x="7372" y="3027"/>
                  </a:cubicBezTo>
                  <a:cubicBezTo>
                    <a:pt x="7331" y="3253"/>
                    <a:pt x="7201" y="3378"/>
                    <a:pt x="7037" y="3378"/>
                  </a:cubicBezTo>
                  <a:cubicBezTo>
                    <a:pt x="6935" y="3378"/>
                    <a:pt x="6820" y="3329"/>
                    <a:pt x="6705" y="3227"/>
                  </a:cubicBezTo>
                  <a:cubicBezTo>
                    <a:pt x="6338" y="2893"/>
                    <a:pt x="6405" y="2160"/>
                    <a:pt x="6872" y="1492"/>
                  </a:cubicBezTo>
                  <a:close/>
                  <a:moveTo>
                    <a:pt x="11108" y="3494"/>
                  </a:moveTo>
                  <a:cubicBezTo>
                    <a:pt x="11041" y="4228"/>
                    <a:pt x="10574" y="4795"/>
                    <a:pt x="10007" y="4861"/>
                  </a:cubicBezTo>
                  <a:lnTo>
                    <a:pt x="9874" y="4861"/>
                  </a:lnTo>
                  <a:cubicBezTo>
                    <a:pt x="9707" y="4861"/>
                    <a:pt x="9707" y="4828"/>
                    <a:pt x="9707" y="4795"/>
                  </a:cubicBezTo>
                  <a:cubicBezTo>
                    <a:pt x="9707" y="4495"/>
                    <a:pt x="10274" y="3694"/>
                    <a:pt x="11108" y="3494"/>
                  </a:cubicBezTo>
                  <a:close/>
                  <a:moveTo>
                    <a:pt x="3870" y="5495"/>
                  </a:moveTo>
                  <a:cubicBezTo>
                    <a:pt x="4003" y="5495"/>
                    <a:pt x="4070" y="5562"/>
                    <a:pt x="4170" y="5662"/>
                  </a:cubicBezTo>
                  <a:cubicBezTo>
                    <a:pt x="4470" y="6029"/>
                    <a:pt x="4537" y="6463"/>
                    <a:pt x="4370" y="6796"/>
                  </a:cubicBezTo>
                  <a:cubicBezTo>
                    <a:pt x="4170" y="7163"/>
                    <a:pt x="3736" y="7397"/>
                    <a:pt x="3236" y="7397"/>
                  </a:cubicBezTo>
                  <a:cubicBezTo>
                    <a:pt x="3136" y="6696"/>
                    <a:pt x="3336" y="5996"/>
                    <a:pt x="3569" y="5662"/>
                  </a:cubicBezTo>
                  <a:cubicBezTo>
                    <a:pt x="3703" y="5562"/>
                    <a:pt x="3803" y="5495"/>
                    <a:pt x="3870" y="5495"/>
                  </a:cubicBezTo>
                  <a:close/>
                  <a:moveTo>
                    <a:pt x="8473" y="6029"/>
                  </a:moveTo>
                  <a:cubicBezTo>
                    <a:pt x="8506" y="6029"/>
                    <a:pt x="8573" y="6062"/>
                    <a:pt x="8640" y="6329"/>
                  </a:cubicBezTo>
                  <a:cubicBezTo>
                    <a:pt x="8806" y="6863"/>
                    <a:pt x="8706" y="7363"/>
                    <a:pt x="8373" y="7764"/>
                  </a:cubicBezTo>
                  <a:cubicBezTo>
                    <a:pt x="8039" y="7196"/>
                    <a:pt x="8073" y="6629"/>
                    <a:pt x="8239" y="6229"/>
                  </a:cubicBezTo>
                  <a:cubicBezTo>
                    <a:pt x="8339" y="6062"/>
                    <a:pt x="8406" y="6029"/>
                    <a:pt x="8473" y="6029"/>
                  </a:cubicBezTo>
                  <a:close/>
                  <a:moveTo>
                    <a:pt x="8711" y="414"/>
                  </a:moveTo>
                  <a:cubicBezTo>
                    <a:pt x="9061" y="414"/>
                    <a:pt x="9414" y="516"/>
                    <a:pt x="9740" y="725"/>
                  </a:cubicBezTo>
                  <a:cubicBezTo>
                    <a:pt x="10641" y="1292"/>
                    <a:pt x="11175" y="2126"/>
                    <a:pt x="11208" y="2993"/>
                  </a:cubicBezTo>
                  <a:cubicBezTo>
                    <a:pt x="10174" y="3194"/>
                    <a:pt x="9340" y="4161"/>
                    <a:pt x="9374" y="4728"/>
                  </a:cubicBezTo>
                  <a:cubicBezTo>
                    <a:pt x="9403" y="4967"/>
                    <a:pt x="9540" y="5205"/>
                    <a:pt x="9974" y="5205"/>
                  </a:cubicBezTo>
                  <a:cubicBezTo>
                    <a:pt x="10025" y="5205"/>
                    <a:pt x="10081" y="5202"/>
                    <a:pt x="10141" y="5195"/>
                  </a:cubicBezTo>
                  <a:cubicBezTo>
                    <a:pt x="10975" y="5062"/>
                    <a:pt x="11542" y="4328"/>
                    <a:pt x="11642" y="3360"/>
                  </a:cubicBezTo>
                  <a:cubicBezTo>
                    <a:pt x="12042" y="3360"/>
                    <a:pt x="12509" y="3561"/>
                    <a:pt x="12876" y="3994"/>
                  </a:cubicBezTo>
                  <a:cubicBezTo>
                    <a:pt x="13543" y="4661"/>
                    <a:pt x="13376" y="5495"/>
                    <a:pt x="13143" y="6062"/>
                  </a:cubicBezTo>
                  <a:cubicBezTo>
                    <a:pt x="12576" y="7397"/>
                    <a:pt x="11008" y="8597"/>
                    <a:pt x="9841" y="8597"/>
                  </a:cubicBezTo>
                  <a:cubicBezTo>
                    <a:pt x="9540" y="8597"/>
                    <a:pt x="9240" y="8531"/>
                    <a:pt x="9040" y="8364"/>
                  </a:cubicBezTo>
                  <a:cubicBezTo>
                    <a:pt x="8907" y="8297"/>
                    <a:pt x="8806" y="8197"/>
                    <a:pt x="8706" y="8064"/>
                  </a:cubicBezTo>
                  <a:cubicBezTo>
                    <a:pt x="9207" y="7563"/>
                    <a:pt x="9340" y="6863"/>
                    <a:pt x="9140" y="6162"/>
                  </a:cubicBezTo>
                  <a:cubicBezTo>
                    <a:pt x="8973" y="5662"/>
                    <a:pt x="8706" y="5562"/>
                    <a:pt x="8540" y="5562"/>
                  </a:cubicBezTo>
                  <a:cubicBezTo>
                    <a:pt x="8306" y="5562"/>
                    <a:pt x="8073" y="5729"/>
                    <a:pt x="7973" y="6029"/>
                  </a:cubicBezTo>
                  <a:cubicBezTo>
                    <a:pt x="7706" y="6529"/>
                    <a:pt x="7672" y="7330"/>
                    <a:pt x="8139" y="8030"/>
                  </a:cubicBezTo>
                  <a:cubicBezTo>
                    <a:pt x="7639" y="8397"/>
                    <a:pt x="6705" y="8831"/>
                    <a:pt x="5037" y="8831"/>
                  </a:cubicBezTo>
                  <a:lnTo>
                    <a:pt x="5037" y="9031"/>
                  </a:lnTo>
                  <a:lnTo>
                    <a:pt x="5004" y="8831"/>
                  </a:lnTo>
                  <a:cubicBezTo>
                    <a:pt x="4003" y="8831"/>
                    <a:pt x="3569" y="8331"/>
                    <a:pt x="3369" y="7830"/>
                  </a:cubicBezTo>
                  <a:cubicBezTo>
                    <a:pt x="4003" y="7797"/>
                    <a:pt x="4503" y="7463"/>
                    <a:pt x="4837" y="6896"/>
                  </a:cubicBezTo>
                  <a:cubicBezTo>
                    <a:pt x="5070" y="6396"/>
                    <a:pt x="5004" y="5829"/>
                    <a:pt x="4570" y="5328"/>
                  </a:cubicBezTo>
                  <a:cubicBezTo>
                    <a:pt x="4370" y="5028"/>
                    <a:pt x="4170" y="4995"/>
                    <a:pt x="4003" y="4995"/>
                  </a:cubicBezTo>
                  <a:cubicBezTo>
                    <a:pt x="3803" y="4995"/>
                    <a:pt x="3569" y="5128"/>
                    <a:pt x="3403" y="5328"/>
                  </a:cubicBezTo>
                  <a:cubicBezTo>
                    <a:pt x="3036" y="5795"/>
                    <a:pt x="2869" y="6563"/>
                    <a:pt x="2969" y="7297"/>
                  </a:cubicBezTo>
                  <a:cubicBezTo>
                    <a:pt x="2502" y="7196"/>
                    <a:pt x="2035" y="6996"/>
                    <a:pt x="1568" y="6663"/>
                  </a:cubicBezTo>
                  <a:cubicBezTo>
                    <a:pt x="534" y="5896"/>
                    <a:pt x="734" y="4795"/>
                    <a:pt x="867" y="4361"/>
                  </a:cubicBezTo>
                  <a:cubicBezTo>
                    <a:pt x="1168" y="3394"/>
                    <a:pt x="2002" y="2660"/>
                    <a:pt x="2702" y="2660"/>
                  </a:cubicBezTo>
                  <a:cubicBezTo>
                    <a:pt x="2869" y="2660"/>
                    <a:pt x="3036" y="2693"/>
                    <a:pt x="3169" y="2793"/>
                  </a:cubicBezTo>
                  <a:cubicBezTo>
                    <a:pt x="3186" y="2810"/>
                    <a:pt x="3219" y="2818"/>
                    <a:pt x="3257" y="2818"/>
                  </a:cubicBezTo>
                  <a:cubicBezTo>
                    <a:pt x="3294" y="2818"/>
                    <a:pt x="3336" y="2810"/>
                    <a:pt x="3369" y="2793"/>
                  </a:cubicBezTo>
                  <a:cubicBezTo>
                    <a:pt x="3403" y="2727"/>
                    <a:pt x="3469" y="2660"/>
                    <a:pt x="3469" y="2560"/>
                  </a:cubicBezTo>
                  <a:cubicBezTo>
                    <a:pt x="3469" y="2560"/>
                    <a:pt x="3336" y="1492"/>
                    <a:pt x="3836" y="892"/>
                  </a:cubicBezTo>
                  <a:cubicBezTo>
                    <a:pt x="4058" y="650"/>
                    <a:pt x="4378" y="517"/>
                    <a:pt x="4789" y="517"/>
                  </a:cubicBezTo>
                  <a:cubicBezTo>
                    <a:pt x="5056" y="517"/>
                    <a:pt x="5362" y="573"/>
                    <a:pt x="5704" y="692"/>
                  </a:cubicBezTo>
                  <a:cubicBezTo>
                    <a:pt x="6038" y="825"/>
                    <a:pt x="6371" y="992"/>
                    <a:pt x="6638" y="1159"/>
                  </a:cubicBezTo>
                  <a:cubicBezTo>
                    <a:pt x="6071" y="1959"/>
                    <a:pt x="5904" y="2993"/>
                    <a:pt x="6538" y="3494"/>
                  </a:cubicBezTo>
                  <a:cubicBezTo>
                    <a:pt x="6723" y="3641"/>
                    <a:pt x="6926" y="3712"/>
                    <a:pt x="7118" y="3712"/>
                  </a:cubicBezTo>
                  <a:cubicBezTo>
                    <a:pt x="7447" y="3712"/>
                    <a:pt x="7746" y="3506"/>
                    <a:pt x="7872" y="3127"/>
                  </a:cubicBezTo>
                  <a:cubicBezTo>
                    <a:pt x="8039" y="2560"/>
                    <a:pt x="7906" y="1793"/>
                    <a:pt x="7205" y="1125"/>
                  </a:cubicBezTo>
                  <a:cubicBezTo>
                    <a:pt x="7631" y="659"/>
                    <a:pt x="8168" y="414"/>
                    <a:pt x="8711" y="414"/>
                  </a:cubicBezTo>
                  <a:close/>
                  <a:moveTo>
                    <a:pt x="8645" y="0"/>
                  </a:moveTo>
                  <a:cubicBezTo>
                    <a:pt x="7975" y="0"/>
                    <a:pt x="7320" y="302"/>
                    <a:pt x="6805" y="859"/>
                  </a:cubicBezTo>
                  <a:cubicBezTo>
                    <a:pt x="6438" y="658"/>
                    <a:pt x="6105" y="492"/>
                    <a:pt x="5704" y="358"/>
                  </a:cubicBezTo>
                  <a:cubicBezTo>
                    <a:pt x="5301" y="236"/>
                    <a:pt x="4942" y="176"/>
                    <a:pt x="4626" y="176"/>
                  </a:cubicBezTo>
                  <a:cubicBezTo>
                    <a:pt x="4081" y="176"/>
                    <a:pt x="3665" y="354"/>
                    <a:pt x="3369" y="692"/>
                  </a:cubicBezTo>
                  <a:cubicBezTo>
                    <a:pt x="2936" y="1192"/>
                    <a:pt x="2902" y="1959"/>
                    <a:pt x="2902" y="2360"/>
                  </a:cubicBezTo>
                  <a:cubicBezTo>
                    <a:pt x="2836" y="2326"/>
                    <a:pt x="2702" y="2326"/>
                    <a:pt x="2569" y="2326"/>
                  </a:cubicBezTo>
                  <a:cubicBezTo>
                    <a:pt x="1701" y="2326"/>
                    <a:pt x="734" y="3194"/>
                    <a:pt x="367" y="4328"/>
                  </a:cubicBezTo>
                  <a:cubicBezTo>
                    <a:pt x="0" y="5395"/>
                    <a:pt x="267" y="6396"/>
                    <a:pt x="1201" y="7063"/>
                  </a:cubicBezTo>
                  <a:cubicBezTo>
                    <a:pt x="1801" y="7497"/>
                    <a:pt x="2369" y="7730"/>
                    <a:pt x="2902" y="7797"/>
                  </a:cubicBezTo>
                  <a:cubicBezTo>
                    <a:pt x="3169" y="8698"/>
                    <a:pt x="3903" y="9231"/>
                    <a:pt x="5004" y="9231"/>
                  </a:cubicBezTo>
                  <a:cubicBezTo>
                    <a:pt x="6471" y="9231"/>
                    <a:pt x="7639" y="8964"/>
                    <a:pt x="8373" y="8331"/>
                  </a:cubicBezTo>
                  <a:cubicBezTo>
                    <a:pt x="8506" y="8497"/>
                    <a:pt x="8606" y="8564"/>
                    <a:pt x="8740" y="8698"/>
                  </a:cubicBezTo>
                  <a:cubicBezTo>
                    <a:pt x="9040" y="8898"/>
                    <a:pt x="9374" y="9031"/>
                    <a:pt x="9774" y="9031"/>
                  </a:cubicBezTo>
                  <a:cubicBezTo>
                    <a:pt x="11108" y="9031"/>
                    <a:pt x="12843" y="7697"/>
                    <a:pt x="13443" y="6229"/>
                  </a:cubicBezTo>
                  <a:cubicBezTo>
                    <a:pt x="13877" y="5295"/>
                    <a:pt x="13743" y="4361"/>
                    <a:pt x="13110" y="3694"/>
                  </a:cubicBezTo>
                  <a:cubicBezTo>
                    <a:pt x="12609" y="3194"/>
                    <a:pt x="12142" y="2960"/>
                    <a:pt x="11542" y="2960"/>
                  </a:cubicBezTo>
                  <a:cubicBezTo>
                    <a:pt x="11442" y="1893"/>
                    <a:pt x="10875" y="992"/>
                    <a:pt x="9874" y="358"/>
                  </a:cubicBezTo>
                  <a:cubicBezTo>
                    <a:pt x="9479" y="116"/>
                    <a:pt x="9059" y="0"/>
                    <a:pt x="8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5"/>
            <p:cNvSpPr/>
            <p:nvPr/>
          </p:nvSpPr>
          <p:spPr>
            <a:xfrm>
              <a:off x="6303952" y="2812254"/>
              <a:ext cx="120170" cy="117396"/>
            </a:xfrm>
            <a:custGeom>
              <a:rect b="b" l="l" r="r" t="t"/>
              <a:pathLst>
                <a:path extrusionOk="0" h="2836" w="2903">
                  <a:moveTo>
                    <a:pt x="1469" y="368"/>
                  </a:moveTo>
                  <a:cubicBezTo>
                    <a:pt x="2002" y="368"/>
                    <a:pt x="2469" y="835"/>
                    <a:pt x="2469" y="1368"/>
                  </a:cubicBezTo>
                  <a:cubicBezTo>
                    <a:pt x="2469" y="1902"/>
                    <a:pt x="1969" y="2369"/>
                    <a:pt x="1402" y="2369"/>
                  </a:cubicBezTo>
                  <a:cubicBezTo>
                    <a:pt x="1168" y="2369"/>
                    <a:pt x="901" y="2302"/>
                    <a:pt x="701" y="2069"/>
                  </a:cubicBezTo>
                  <a:cubicBezTo>
                    <a:pt x="501" y="1902"/>
                    <a:pt x="401" y="1668"/>
                    <a:pt x="401" y="1368"/>
                  </a:cubicBezTo>
                  <a:cubicBezTo>
                    <a:pt x="401" y="835"/>
                    <a:pt x="868" y="368"/>
                    <a:pt x="1469" y="368"/>
                  </a:cubicBezTo>
                  <a:close/>
                  <a:moveTo>
                    <a:pt x="1469" y="1"/>
                  </a:moveTo>
                  <a:cubicBezTo>
                    <a:pt x="668" y="1"/>
                    <a:pt x="1" y="601"/>
                    <a:pt x="1" y="1402"/>
                  </a:cubicBezTo>
                  <a:cubicBezTo>
                    <a:pt x="1" y="1769"/>
                    <a:pt x="168" y="2135"/>
                    <a:pt x="401" y="2402"/>
                  </a:cubicBezTo>
                  <a:cubicBezTo>
                    <a:pt x="701" y="2669"/>
                    <a:pt x="1068" y="2836"/>
                    <a:pt x="1469" y="2836"/>
                  </a:cubicBezTo>
                  <a:cubicBezTo>
                    <a:pt x="2236" y="2836"/>
                    <a:pt x="2870" y="2202"/>
                    <a:pt x="2903" y="1435"/>
                  </a:cubicBezTo>
                  <a:cubicBezTo>
                    <a:pt x="2903" y="668"/>
                    <a:pt x="2236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5"/>
            <p:cNvSpPr/>
            <p:nvPr/>
          </p:nvSpPr>
          <p:spPr>
            <a:xfrm>
              <a:off x="2951859" y="1938669"/>
              <a:ext cx="1618834" cy="1858925"/>
            </a:xfrm>
            <a:custGeom>
              <a:rect b="b" l="l" r="r" t="t"/>
              <a:pathLst>
                <a:path extrusionOk="0" h="44907" w="39107">
                  <a:moveTo>
                    <a:pt x="19262" y="36904"/>
                  </a:moveTo>
                  <a:cubicBezTo>
                    <a:pt x="19271" y="36904"/>
                    <a:pt x="19304" y="36918"/>
                    <a:pt x="19366" y="36948"/>
                  </a:cubicBezTo>
                  <a:cubicBezTo>
                    <a:pt x="19497" y="37010"/>
                    <a:pt x="19737" y="37197"/>
                    <a:pt x="20063" y="37474"/>
                  </a:cubicBezTo>
                  <a:lnTo>
                    <a:pt x="20063" y="37474"/>
                  </a:lnTo>
                  <a:cubicBezTo>
                    <a:pt x="19553" y="37115"/>
                    <a:pt x="19227" y="36904"/>
                    <a:pt x="19262" y="36904"/>
                  </a:cubicBezTo>
                  <a:close/>
                  <a:moveTo>
                    <a:pt x="15531" y="1"/>
                  </a:moveTo>
                  <a:cubicBezTo>
                    <a:pt x="10601" y="1"/>
                    <a:pt x="0" y="2226"/>
                    <a:pt x="1854" y="6126"/>
                  </a:cubicBezTo>
                  <a:cubicBezTo>
                    <a:pt x="4122" y="10830"/>
                    <a:pt x="3822" y="25607"/>
                    <a:pt x="12161" y="34180"/>
                  </a:cubicBezTo>
                  <a:cubicBezTo>
                    <a:pt x="18666" y="40893"/>
                    <a:pt x="21802" y="44907"/>
                    <a:pt x="23516" y="44907"/>
                  </a:cubicBezTo>
                  <a:cubicBezTo>
                    <a:pt x="23999" y="44907"/>
                    <a:pt x="24369" y="44588"/>
                    <a:pt x="24670" y="43920"/>
                  </a:cubicBezTo>
                  <a:cubicBezTo>
                    <a:pt x="25094" y="42958"/>
                    <a:pt x="24639" y="41870"/>
                    <a:pt x="23842" y="40844"/>
                  </a:cubicBezTo>
                  <a:lnTo>
                    <a:pt x="23842" y="40844"/>
                  </a:lnTo>
                  <a:cubicBezTo>
                    <a:pt x="26136" y="42832"/>
                    <a:pt x="28716" y="44833"/>
                    <a:pt x="30112" y="44833"/>
                  </a:cubicBezTo>
                  <a:cubicBezTo>
                    <a:pt x="30559" y="44833"/>
                    <a:pt x="30885" y="44628"/>
                    <a:pt x="31041" y="44153"/>
                  </a:cubicBezTo>
                  <a:cubicBezTo>
                    <a:pt x="31231" y="43594"/>
                    <a:pt x="31197" y="42977"/>
                    <a:pt x="31017" y="42348"/>
                  </a:cubicBezTo>
                  <a:lnTo>
                    <a:pt x="31017" y="42348"/>
                  </a:lnTo>
                  <a:cubicBezTo>
                    <a:pt x="32329" y="43577"/>
                    <a:pt x="33701" y="44548"/>
                    <a:pt x="34744" y="44548"/>
                  </a:cubicBezTo>
                  <a:cubicBezTo>
                    <a:pt x="35499" y="44548"/>
                    <a:pt x="36081" y="44040"/>
                    <a:pt x="36345" y="42752"/>
                  </a:cubicBezTo>
                  <a:cubicBezTo>
                    <a:pt x="37446" y="37182"/>
                    <a:pt x="30507" y="33012"/>
                    <a:pt x="25204" y="24673"/>
                  </a:cubicBezTo>
                  <a:cubicBezTo>
                    <a:pt x="20657" y="17479"/>
                    <a:pt x="25419" y="15349"/>
                    <a:pt x="29296" y="15349"/>
                  </a:cubicBezTo>
                  <a:cubicBezTo>
                    <a:pt x="29914" y="15349"/>
                    <a:pt x="30509" y="15403"/>
                    <a:pt x="31041" y="15500"/>
                  </a:cubicBezTo>
                  <a:cubicBezTo>
                    <a:pt x="33043" y="15892"/>
                    <a:pt x="36001" y="17560"/>
                    <a:pt x="37620" y="17560"/>
                  </a:cubicBezTo>
                  <a:cubicBezTo>
                    <a:pt x="38618" y="17560"/>
                    <a:pt x="39106" y="16925"/>
                    <a:pt x="38547" y="14966"/>
                  </a:cubicBezTo>
                  <a:cubicBezTo>
                    <a:pt x="37646" y="11764"/>
                    <a:pt x="33276" y="9629"/>
                    <a:pt x="29106" y="8995"/>
                  </a:cubicBezTo>
                  <a:cubicBezTo>
                    <a:pt x="25971" y="8561"/>
                    <a:pt x="21901" y="7327"/>
                    <a:pt x="21901" y="7327"/>
                  </a:cubicBezTo>
                  <a:cubicBezTo>
                    <a:pt x="19099" y="3991"/>
                    <a:pt x="19933" y="1423"/>
                    <a:pt x="17698" y="289"/>
                  </a:cubicBezTo>
                  <a:cubicBezTo>
                    <a:pt x="17322" y="95"/>
                    <a:pt x="16547" y="1"/>
                    <a:pt x="15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5"/>
            <p:cNvSpPr/>
            <p:nvPr/>
          </p:nvSpPr>
          <p:spPr>
            <a:xfrm>
              <a:off x="4322443" y="2492716"/>
              <a:ext cx="182304" cy="127621"/>
            </a:xfrm>
            <a:custGeom>
              <a:rect b="b" l="l" r="r" t="t"/>
              <a:pathLst>
                <a:path extrusionOk="0" h="3083" w="4404">
                  <a:moveTo>
                    <a:pt x="1387" y="0"/>
                  </a:moveTo>
                  <a:cubicBezTo>
                    <a:pt x="1196" y="0"/>
                    <a:pt x="1020" y="16"/>
                    <a:pt x="868" y="47"/>
                  </a:cubicBezTo>
                  <a:cubicBezTo>
                    <a:pt x="301" y="181"/>
                    <a:pt x="167" y="514"/>
                    <a:pt x="134" y="715"/>
                  </a:cubicBezTo>
                  <a:cubicBezTo>
                    <a:pt x="0" y="1749"/>
                    <a:pt x="2402" y="2883"/>
                    <a:pt x="2902" y="3083"/>
                  </a:cubicBezTo>
                  <a:lnTo>
                    <a:pt x="3002" y="3083"/>
                  </a:lnTo>
                  <a:cubicBezTo>
                    <a:pt x="3069" y="3083"/>
                    <a:pt x="3169" y="3050"/>
                    <a:pt x="3203" y="3016"/>
                  </a:cubicBezTo>
                  <a:cubicBezTo>
                    <a:pt x="3236" y="2883"/>
                    <a:pt x="3203" y="2749"/>
                    <a:pt x="3069" y="2716"/>
                  </a:cubicBezTo>
                  <a:cubicBezTo>
                    <a:pt x="1968" y="2216"/>
                    <a:pt x="467" y="1282"/>
                    <a:pt x="534" y="748"/>
                  </a:cubicBezTo>
                  <a:cubicBezTo>
                    <a:pt x="567" y="581"/>
                    <a:pt x="801" y="514"/>
                    <a:pt x="968" y="448"/>
                  </a:cubicBezTo>
                  <a:cubicBezTo>
                    <a:pt x="1102" y="418"/>
                    <a:pt x="1254" y="404"/>
                    <a:pt x="1416" y="404"/>
                  </a:cubicBezTo>
                  <a:cubicBezTo>
                    <a:pt x="2339" y="404"/>
                    <a:pt x="3606" y="867"/>
                    <a:pt x="4003" y="1549"/>
                  </a:cubicBezTo>
                  <a:cubicBezTo>
                    <a:pt x="4042" y="1627"/>
                    <a:pt x="4104" y="1659"/>
                    <a:pt x="4169" y="1659"/>
                  </a:cubicBezTo>
                  <a:cubicBezTo>
                    <a:pt x="4215" y="1659"/>
                    <a:pt x="4262" y="1643"/>
                    <a:pt x="4303" y="1615"/>
                  </a:cubicBezTo>
                  <a:cubicBezTo>
                    <a:pt x="4403" y="1549"/>
                    <a:pt x="4403" y="1415"/>
                    <a:pt x="4370" y="1348"/>
                  </a:cubicBezTo>
                  <a:cubicBezTo>
                    <a:pt x="3836" y="450"/>
                    <a:pt x="2404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5"/>
            <p:cNvSpPr/>
            <p:nvPr/>
          </p:nvSpPr>
          <p:spPr>
            <a:xfrm>
              <a:off x="3709325" y="2949814"/>
              <a:ext cx="497154" cy="686826"/>
            </a:xfrm>
            <a:custGeom>
              <a:rect b="b" l="l" r="r" t="t"/>
              <a:pathLst>
                <a:path extrusionOk="0" h="16592" w="12010">
                  <a:moveTo>
                    <a:pt x="200" y="0"/>
                  </a:moveTo>
                  <a:cubicBezTo>
                    <a:pt x="175" y="0"/>
                    <a:pt x="152" y="4"/>
                    <a:pt x="134" y="13"/>
                  </a:cubicBezTo>
                  <a:cubicBezTo>
                    <a:pt x="34" y="80"/>
                    <a:pt x="1" y="213"/>
                    <a:pt x="34" y="314"/>
                  </a:cubicBezTo>
                  <a:cubicBezTo>
                    <a:pt x="34" y="347"/>
                    <a:pt x="1769" y="3749"/>
                    <a:pt x="3670" y="7485"/>
                  </a:cubicBezTo>
                  <a:cubicBezTo>
                    <a:pt x="4737" y="9587"/>
                    <a:pt x="6806" y="11522"/>
                    <a:pt x="8574" y="13189"/>
                  </a:cubicBezTo>
                  <a:cubicBezTo>
                    <a:pt x="9975" y="14457"/>
                    <a:pt x="11142" y="15558"/>
                    <a:pt x="11609" y="16458"/>
                  </a:cubicBezTo>
                  <a:cubicBezTo>
                    <a:pt x="11609" y="16559"/>
                    <a:pt x="11676" y="16592"/>
                    <a:pt x="11776" y="16592"/>
                  </a:cubicBezTo>
                  <a:cubicBezTo>
                    <a:pt x="11809" y="16592"/>
                    <a:pt x="11843" y="16592"/>
                    <a:pt x="11876" y="16458"/>
                  </a:cubicBezTo>
                  <a:cubicBezTo>
                    <a:pt x="11976" y="16392"/>
                    <a:pt x="12009" y="16258"/>
                    <a:pt x="11976" y="16192"/>
                  </a:cubicBezTo>
                  <a:cubicBezTo>
                    <a:pt x="11476" y="15224"/>
                    <a:pt x="10241" y="14090"/>
                    <a:pt x="8874" y="12823"/>
                  </a:cubicBezTo>
                  <a:cubicBezTo>
                    <a:pt x="7139" y="11188"/>
                    <a:pt x="5138" y="9320"/>
                    <a:pt x="4037" y="7219"/>
                  </a:cubicBezTo>
                  <a:cubicBezTo>
                    <a:pt x="2136" y="3549"/>
                    <a:pt x="434" y="113"/>
                    <a:pt x="434" y="80"/>
                  </a:cubicBezTo>
                  <a:cubicBezTo>
                    <a:pt x="361" y="31"/>
                    <a:pt x="270" y="0"/>
                    <a:pt x="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5"/>
            <p:cNvSpPr/>
            <p:nvPr/>
          </p:nvSpPr>
          <p:spPr>
            <a:xfrm>
              <a:off x="3481481" y="3027680"/>
              <a:ext cx="465404" cy="650398"/>
            </a:xfrm>
            <a:custGeom>
              <a:rect b="b" l="l" r="r" t="t"/>
              <a:pathLst>
                <a:path extrusionOk="0" h="15712" w="11243">
                  <a:moveTo>
                    <a:pt x="434" y="0"/>
                  </a:moveTo>
                  <a:cubicBezTo>
                    <a:pt x="334" y="0"/>
                    <a:pt x="201" y="100"/>
                    <a:pt x="201" y="200"/>
                  </a:cubicBezTo>
                  <a:cubicBezTo>
                    <a:pt x="201" y="334"/>
                    <a:pt x="1" y="3136"/>
                    <a:pt x="2803" y="6638"/>
                  </a:cubicBezTo>
                  <a:cubicBezTo>
                    <a:pt x="4371" y="8640"/>
                    <a:pt x="6505" y="10942"/>
                    <a:pt x="8240" y="12776"/>
                  </a:cubicBezTo>
                  <a:cubicBezTo>
                    <a:pt x="9508" y="14110"/>
                    <a:pt x="10608" y="15211"/>
                    <a:pt x="10842" y="15645"/>
                  </a:cubicBezTo>
                  <a:cubicBezTo>
                    <a:pt x="10875" y="15678"/>
                    <a:pt x="10942" y="15712"/>
                    <a:pt x="11009" y="15712"/>
                  </a:cubicBezTo>
                  <a:cubicBezTo>
                    <a:pt x="11042" y="15712"/>
                    <a:pt x="11109" y="15678"/>
                    <a:pt x="11142" y="15678"/>
                  </a:cubicBezTo>
                  <a:cubicBezTo>
                    <a:pt x="11242" y="15612"/>
                    <a:pt x="11242" y="15478"/>
                    <a:pt x="11209" y="15378"/>
                  </a:cubicBezTo>
                  <a:cubicBezTo>
                    <a:pt x="10975" y="14944"/>
                    <a:pt x="9975" y="13877"/>
                    <a:pt x="8574" y="12443"/>
                  </a:cubicBezTo>
                  <a:cubicBezTo>
                    <a:pt x="6839" y="10608"/>
                    <a:pt x="4671" y="8306"/>
                    <a:pt x="3136" y="6338"/>
                  </a:cubicBezTo>
                  <a:cubicBezTo>
                    <a:pt x="434" y="2969"/>
                    <a:pt x="635" y="267"/>
                    <a:pt x="635" y="200"/>
                  </a:cubicBezTo>
                  <a:cubicBezTo>
                    <a:pt x="635" y="134"/>
                    <a:pt x="535" y="0"/>
                    <a:pt x="4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5"/>
            <p:cNvSpPr/>
            <p:nvPr/>
          </p:nvSpPr>
          <p:spPr>
            <a:xfrm>
              <a:off x="4240976" y="3539751"/>
              <a:ext cx="165746" cy="157674"/>
            </a:xfrm>
            <a:custGeom>
              <a:rect b="b" l="l" r="r" t="t"/>
              <a:pathLst>
                <a:path extrusionOk="0" h="3809" w="4004">
                  <a:moveTo>
                    <a:pt x="719" y="1"/>
                  </a:moveTo>
                  <a:cubicBezTo>
                    <a:pt x="506" y="1"/>
                    <a:pt x="397" y="113"/>
                    <a:pt x="367" y="173"/>
                  </a:cubicBezTo>
                  <a:cubicBezTo>
                    <a:pt x="0" y="740"/>
                    <a:pt x="1101" y="2808"/>
                    <a:pt x="1535" y="3675"/>
                  </a:cubicBezTo>
                  <a:cubicBezTo>
                    <a:pt x="1568" y="3775"/>
                    <a:pt x="1635" y="3809"/>
                    <a:pt x="1701" y="3809"/>
                  </a:cubicBezTo>
                  <a:lnTo>
                    <a:pt x="1835" y="3809"/>
                  </a:lnTo>
                  <a:cubicBezTo>
                    <a:pt x="1902" y="3709"/>
                    <a:pt x="1968" y="3608"/>
                    <a:pt x="1902" y="3508"/>
                  </a:cubicBezTo>
                  <a:cubicBezTo>
                    <a:pt x="1134" y="2107"/>
                    <a:pt x="567" y="640"/>
                    <a:pt x="734" y="440"/>
                  </a:cubicBezTo>
                  <a:lnTo>
                    <a:pt x="734" y="440"/>
                  </a:lnTo>
                  <a:cubicBezTo>
                    <a:pt x="1635" y="540"/>
                    <a:pt x="3369" y="2174"/>
                    <a:pt x="3569" y="2941"/>
                  </a:cubicBezTo>
                  <a:cubicBezTo>
                    <a:pt x="3621" y="2993"/>
                    <a:pt x="3672" y="3063"/>
                    <a:pt x="3753" y="3063"/>
                  </a:cubicBezTo>
                  <a:cubicBezTo>
                    <a:pt x="3778" y="3063"/>
                    <a:pt x="3805" y="3057"/>
                    <a:pt x="3836" y="3041"/>
                  </a:cubicBezTo>
                  <a:cubicBezTo>
                    <a:pt x="3903" y="3008"/>
                    <a:pt x="4003" y="2941"/>
                    <a:pt x="3970" y="2808"/>
                  </a:cubicBezTo>
                  <a:cubicBezTo>
                    <a:pt x="3703" y="1874"/>
                    <a:pt x="1868" y="139"/>
                    <a:pt x="801" y="6"/>
                  </a:cubicBezTo>
                  <a:cubicBezTo>
                    <a:pt x="772" y="2"/>
                    <a:pt x="745" y="1"/>
                    <a:pt x="7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5"/>
            <p:cNvSpPr/>
            <p:nvPr/>
          </p:nvSpPr>
          <p:spPr>
            <a:xfrm>
              <a:off x="4021411" y="3615507"/>
              <a:ext cx="196130" cy="137142"/>
            </a:xfrm>
            <a:custGeom>
              <a:rect b="b" l="l" r="r" t="t"/>
              <a:pathLst>
                <a:path extrusionOk="0" h="3313" w="4738">
                  <a:moveTo>
                    <a:pt x="1297" y="1"/>
                  </a:moveTo>
                  <a:cubicBezTo>
                    <a:pt x="1252" y="1"/>
                    <a:pt x="1209" y="4"/>
                    <a:pt x="1168" y="11"/>
                  </a:cubicBezTo>
                  <a:cubicBezTo>
                    <a:pt x="968" y="77"/>
                    <a:pt x="801" y="144"/>
                    <a:pt x="668" y="344"/>
                  </a:cubicBezTo>
                  <a:cubicBezTo>
                    <a:pt x="0" y="1578"/>
                    <a:pt x="2102" y="3179"/>
                    <a:pt x="2169" y="3280"/>
                  </a:cubicBezTo>
                  <a:cubicBezTo>
                    <a:pt x="2235" y="3313"/>
                    <a:pt x="2269" y="3313"/>
                    <a:pt x="2302" y="3313"/>
                  </a:cubicBezTo>
                  <a:cubicBezTo>
                    <a:pt x="2402" y="3313"/>
                    <a:pt x="2436" y="3280"/>
                    <a:pt x="2469" y="3179"/>
                  </a:cubicBezTo>
                  <a:cubicBezTo>
                    <a:pt x="2569" y="3113"/>
                    <a:pt x="2502" y="2979"/>
                    <a:pt x="2436" y="2879"/>
                  </a:cubicBezTo>
                  <a:cubicBezTo>
                    <a:pt x="1935" y="2479"/>
                    <a:pt x="634" y="1278"/>
                    <a:pt x="1068" y="511"/>
                  </a:cubicBezTo>
                  <a:cubicBezTo>
                    <a:pt x="1101" y="444"/>
                    <a:pt x="1168" y="377"/>
                    <a:pt x="1268" y="377"/>
                  </a:cubicBezTo>
                  <a:cubicBezTo>
                    <a:pt x="1284" y="376"/>
                    <a:pt x="1301" y="375"/>
                    <a:pt x="1318" y="375"/>
                  </a:cubicBezTo>
                  <a:cubicBezTo>
                    <a:pt x="1983" y="375"/>
                    <a:pt x="3524" y="1600"/>
                    <a:pt x="4337" y="2412"/>
                  </a:cubicBezTo>
                  <a:cubicBezTo>
                    <a:pt x="4387" y="2446"/>
                    <a:pt x="4445" y="2462"/>
                    <a:pt x="4499" y="2462"/>
                  </a:cubicBezTo>
                  <a:cubicBezTo>
                    <a:pt x="4554" y="2462"/>
                    <a:pt x="4604" y="2446"/>
                    <a:pt x="4637" y="2412"/>
                  </a:cubicBezTo>
                  <a:cubicBezTo>
                    <a:pt x="4737" y="2312"/>
                    <a:pt x="4737" y="2179"/>
                    <a:pt x="4637" y="2112"/>
                  </a:cubicBezTo>
                  <a:cubicBezTo>
                    <a:pt x="4413" y="1920"/>
                    <a:pt x="2400" y="1"/>
                    <a:pt x="1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5"/>
            <p:cNvSpPr/>
            <p:nvPr/>
          </p:nvSpPr>
          <p:spPr>
            <a:xfrm>
              <a:off x="3772868" y="3668949"/>
              <a:ext cx="162972" cy="83701"/>
            </a:xfrm>
            <a:custGeom>
              <a:rect b="b" l="l" r="r" t="t"/>
              <a:pathLst>
                <a:path extrusionOk="0" h="2022" w="3937">
                  <a:moveTo>
                    <a:pt x="757" y="0"/>
                  </a:moveTo>
                  <a:cubicBezTo>
                    <a:pt x="509" y="0"/>
                    <a:pt x="284" y="65"/>
                    <a:pt x="100" y="221"/>
                  </a:cubicBezTo>
                  <a:cubicBezTo>
                    <a:pt x="0" y="321"/>
                    <a:pt x="0" y="454"/>
                    <a:pt x="100" y="521"/>
                  </a:cubicBezTo>
                  <a:cubicBezTo>
                    <a:pt x="134" y="571"/>
                    <a:pt x="184" y="596"/>
                    <a:pt x="238" y="596"/>
                  </a:cubicBezTo>
                  <a:cubicBezTo>
                    <a:pt x="292" y="596"/>
                    <a:pt x="350" y="571"/>
                    <a:pt x="400" y="521"/>
                  </a:cubicBezTo>
                  <a:cubicBezTo>
                    <a:pt x="504" y="433"/>
                    <a:pt x="636" y="395"/>
                    <a:pt x="789" y="395"/>
                  </a:cubicBezTo>
                  <a:cubicBezTo>
                    <a:pt x="1625" y="395"/>
                    <a:pt x="3067" y="1537"/>
                    <a:pt x="3603" y="1989"/>
                  </a:cubicBezTo>
                  <a:cubicBezTo>
                    <a:pt x="3636" y="2022"/>
                    <a:pt x="3669" y="2022"/>
                    <a:pt x="3736" y="2022"/>
                  </a:cubicBezTo>
                  <a:cubicBezTo>
                    <a:pt x="3803" y="2022"/>
                    <a:pt x="3836" y="1989"/>
                    <a:pt x="3836" y="1989"/>
                  </a:cubicBezTo>
                  <a:cubicBezTo>
                    <a:pt x="3936" y="1888"/>
                    <a:pt x="3936" y="1788"/>
                    <a:pt x="3836" y="1688"/>
                  </a:cubicBezTo>
                  <a:cubicBezTo>
                    <a:pt x="3643" y="1495"/>
                    <a:pt x="1943" y="0"/>
                    <a:pt x="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5"/>
            <p:cNvSpPr/>
            <p:nvPr/>
          </p:nvSpPr>
          <p:spPr>
            <a:xfrm>
              <a:off x="3960641" y="3266578"/>
              <a:ext cx="102246" cy="89786"/>
            </a:xfrm>
            <a:custGeom>
              <a:rect b="b" l="l" r="r" t="t"/>
              <a:pathLst>
                <a:path extrusionOk="0" h="2169" w="2470">
                  <a:moveTo>
                    <a:pt x="2236" y="0"/>
                  </a:moveTo>
                  <a:cubicBezTo>
                    <a:pt x="2136" y="0"/>
                    <a:pt x="601" y="234"/>
                    <a:pt x="67" y="1902"/>
                  </a:cubicBezTo>
                  <a:cubicBezTo>
                    <a:pt x="1" y="2002"/>
                    <a:pt x="67" y="2102"/>
                    <a:pt x="201" y="2168"/>
                  </a:cubicBezTo>
                  <a:lnTo>
                    <a:pt x="268" y="2168"/>
                  </a:lnTo>
                  <a:cubicBezTo>
                    <a:pt x="368" y="2168"/>
                    <a:pt x="434" y="2102"/>
                    <a:pt x="534" y="2035"/>
                  </a:cubicBezTo>
                  <a:cubicBezTo>
                    <a:pt x="968" y="601"/>
                    <a:pt x="2269" y="400"/>
                    <a:pt x="2302" y="400"/>
                  </a:cubicBezTo>
                  <a:cubicBezTo>
                    <a:pt x="2436" y="367"/>
                    <a:pt x="2469" y="267"/>
                    <a:pt x="2469" y="167"/>
                  </a:cubicBezTo>
                  <a:cubicBezTo>
                    <a:pt x="2436" y="67"/>
                    <a:pt x="2369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5"/>
            <p:cNvSpPr/>
            <p:nvPr/>
          </p:nvSpPr>
          <p:spPr>
            <a:xfrm>
              <a:off x="3937170" y="3205808"/>
              <a:ext cx="98106" cy="111891"/>
            </a:xfrm>
            <a:custGeom>
              <a:rect b="b" l="l" r="r" t="t"/>
              <a:pathLst>
                <a:path extrusionOk="0" h="2703" w="2370">
                  <a:moveTo>
                    <a:pt x="2169" y="0"/>
                  </a:moveTo>
                  <a:cubicBezTo>
                    <a:pt x="2169" y="0"/>
                    <a:pt x="1" y="134"/>
                    <a:pt x="1" y="2502"/>
                  </a:cubicBezTo>
                  <a:cubicBezTo>
                    <a:pt x="1" y="2636"/>
                    <a:pt x="101" y="2702"/>
                    <a:pt x="201" y="2702"/>
                  </a:cubicBezTo>
                  <a:cubicBezTo>
                    <a:pt x="334" y="2702"/>
                    <a:pt x="434" y="2636"/>
                    <a:pt x="368" y="2502"/>
                  </a:cubicBezTo>
                  <a:cubicBezTo>
                    <a:pt x="368" y="534"/>
                    <a:pt x="2102" y="401"/>
                    <a:pt x="2169" y="401"/>
                  </a:cubicBezTo>
                  <a:cubicBezTo>
                    <a:pt x="2302" y="401"/>
                    <a:pt x="2369" y="334"/>
                    <a:pt x="2369" y="201"/>
                  </a:cubicBezTo>
                  <a:cubicBezTo>
                    <a:pt x="2369" y="67"/>
                    <a:pt x="2302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5"/>
            <p:cNvSpPr/>
            <p:nvPr/>
          </p:nvSpPr>
          <p:spPr>
            <a:xfrm>
              <a:off x="3745257" y="3360464"/>
              <a:ext cx="102204" cy="89786"/>
            </a:xfrm>
            <a:custGeom>
              <a:rect b="b" l="l" r="r" t="t"/>
              <a:pathLst>
                <a:path extrusionOk="0" h="2169" w="2469">
                  <a:moveTo>
                    <a:pt x="2235" y="0"/>
                  </a:moveTo>
                  <a:cubicBezTo>
                    <a:pt x="2135" y="0"/>
                    <a:pt x="600" y="267"/>
                    <a:pt x="67" y="1935"/>
                  </a:cubicBezTo>
                  <a:cubicBezTo>
                    <a:pt x="0" y="2002"/>
                    <a:pt x="67" y="2135"/>
                    <a:pt x="167" y="2169"/>
                  </a:cubicBezTo>
                  <a:lnTo>
                    <a:pt x="267" y="2169"/>
                  </a:lnTo>
                  <a:cubicBezTo>
                    <a:pt x="334" y="2169"/>
                    <a:pt x="434" y="2135"/>
                    <a:pt x="500" y="2069"/>
                  </a:cubicBezTo>
                  <a:cubicBezTo>
                    <a:pt x="967" y="634"/>
                    <a:pt x="2268" y="434"/>
                    <a:pt x="2302" y="434"/>
                  </a:cubicBezTo>
                  <a:cubicBezTo>
                    <a:pt x="2435" y="401"/>
                    <a:pt x="2468" y="301"/>
                    <a:pt x="2468" y="167"/>
                  </a:cubicBezTo>
                  <a:cubicBezTo>
                    <a:pt x="2435" y="101"/>
                    <a:pt x="2335" y="0"/>
                    <a:pt x="2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5"/>
            <p:cNvSpPr/>
            <p:nvPr/>
          </p:nvSpPr>
          <p:spPr>
            <a:xfrm>
              <a:off x="3721744" y="3301102"/>
              <a:ext cx="98106" cy="111891"/>
            </a:xfrm>
            <a:custGeom>
              <a:rect b="b" l="l" r="r" t="t"/>
              <a:pathLst>
                <a:path extrusionOk="0" h="2703" w="2370">
                  <a:moveTo>
                    <a:pt x="2169" y="0"/>
                  </a:moveTo>
                  <a:cubicBezTo>
                    <a:pt x="2169" y="0"/>
                    <a:pt x="1" y="100"/>
                    <a:pt x="1" y="2502"/>
                  </a:cubicBezTo>
                  <a:cubicBezTo>
                    <a:pt x="1" y="2602"/>
                    <a:pt x="68" y="2702"/>
                    <a:pt x="201" y="2702"/>
                  </a:cubicBezTo>
                  <a:cubicBezTo>
                    <a:pt x="335" y="2702"/>
                    <a:pt x="401" y="2602"/>
                    <a:pt x="368" y="2502"/>
                  </a:cubicBezTo>
                  <a:cubicBezTo>
                    <a:pt x="368" y="534"/>
                    <a:pt x="2069" y="400"/>
                    <a:pt x="2169" y="400"/>
                  </a:cubicBezTo>
                  <a:cubicBezTo>
                    <a:pt x="2303" y="400"/>
                    <a:pt x="2369" y="334"/>
                    <a:pt x="2369" y="200"/>
                  </a:cubicBezTo>
                  <a:cubicBezTo>
                    <a:pt x="2369" y="67"/>
                    <a:pt x="2303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5"/>
            <p:cNvSpPr/>
            <p:nvPr/>
          </p:nvSpPr>
          <p:spPr>
            <a:xfrm>
              <a:off x="3626492" y="3470413"/>
              <a:ext cx="75960" cy="66853"/>
            </a:xfrm>
            <a:custGeom>
              <a:rect b="b" l="l" r="r" t="t"/>
              <a:pathLst>
                <a:path extrusionOk="0" h="1615" w="1835">
                  <a:moveTo>
                    <a:pt x="1586" y="1"/>
                  </a:moveTo>
                  <a:cubicBezTo>
                    <a:pt x="1561" y="1"/>
                    <a:pt x="1533" y="5"/>
                    <a:pt x="1501" y="13"/>
                  </a:cubicBezTo>
                  <a:cubicBezTo>
                    <a:pt x="1468" y="13"/>
                    <a:pt x="801" y="347"/>
                    <a:pt x="100" y="1281"/>
                  </a:cubicBezTo>
                  <a:cubicBezTo>
                    <a:pt x="0" y="1347"/>
                    <a:pt x="34" y="1481"/>
                    <a:pt x="134" y="1581"/>
                  </a:cubicBezTo>
                  <a:cubicBezTo>
                    <a:pt x="167" y="1614"/>
                    <a:pt x="200" y="1614"/>
                    <a:pt x="267" y="1614"/>
                  </a:cubicBezTo>
                  <a:cubicBezTo>
                    <a:pt x="301" y="1614"/>
                    <a:pt x="367" y="1614"/>
                    <a:pt x="434" y="1581"/>
                  </a:cubicBezTo>
                  <a:cubicBezTo>
                    <a:pt x="1101" y="747"/>
                    <a:pt x="1668" y="447"/>
                    <a:pt x="1668" y="447"/>
                  </a:cubicBezTo>
                  <a:cubicBezTo>
                    <a:pt x="1802" y="347"/>
                    <a:pt x="1835" y="280"/>
                    <a:pt x="1802" y="146"/>
                  </a:cubicBezTo>
                  <a:cubicBezTo>
                    <a:pt x="1725" y="45"/>
                    <a:pt x="1668" y="1"/>
                    <a:pt x="1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5"/>
            <p:cNvSpPr/>
            <p:nvPr/>
          </p:nvSpPr>
          <p:spPr>
            <a:xfrm>
              <a:off x="3591967" y="3440814"/>
              <a:ext cx="69088" cy="64659"/>
            </a:xfrm>
            <a:custGeom>
              <a:rect b="b" l="l" r="r" t="t"/>
              <a:pathLst>
                <a:path extrusionOk="0" h="1562" w="1669">
                  <a:moveTo>
                    <a:pt x="1337" y="1"/>
                  </a:moveTo>
                  <a:cubicBezTo>
                    <a:pt x="1064" y="1"/>
                    <a:pt x="511" y="172"/>
                    <a:pt x="34" y="1328"/>
                  </a:cubicBezTo>
                  <a:cubicBezTo>
                    <a:pt x="0" y="1395"/>
                    <a:pt x="34" y="1529"/>
                    <a:pt x="167" y="1562"/>
                  </a:cubicBezTo>
                  <a:lnTo>
                    <a:pt x="267" y="1562"/>
                  </a:lnTo>
                  <a:cubicBezTo>
                    <a:pt x="334" y="1562"/>
                    <a:pt x="434" y="1529"/>
                    <a:pt x="467" y="1462"/>
                  </a:cubicBezTo>
                  <a:cubicBezTo>
                    <a:pt x="885" y="447"/>
                    <a:pt x="1250" y="394"/>
                    <a:pt x="1346" y="394"/>
                  </a:cubicBezTo>
                  <a:cubicBezTo>
                    <a:pt x="1357" y="394"/>
                    <a:pt x="1365" y="394"/>
                    <a:pt x="1368" y="394"/>
                  </a:cubicBezTo>
                  <a:cubicBezTo>
                    <a:pt x="1396" y="413"/>
                    <a:pt x="1427" y="421"/>
                    <a:pt x="1457" y="421"/>
                  </a:cubicBezTo>
                  <a:cubicBezTo>
                    <a:pt x="1535" y="421"/>
                    <a:pt x="1611" y="367"/>
                    <a:pt x="1635" y="294"/>
                  </a:cubicBezTo>
                  <a:cubicBezTo>
                    <a:pt x="1668" y="194"/>
                    <a:pt x="1635" y="61"/>
                    <a:pt x="1501" y="28"/>
                  </a:cubicBezTo>
                  <a:cubicBezTo>
                    <a:pt x="1485" y="19"/>
                    <a:pt x="1426" y="1"/>
                    <a:pt x="1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5"/>
            <p:cNvSpPr/>
            <p:nvPr/>
          </p:nvSpPr>
          <p:spPr>
            <a:xfrm>
              <a:off x="4159508" y="2406239"/>
              <a:ext cx="71820" cy="121619"/>
            </a:xfrm>
            <a:custGeom>
              <a:rect b="b" l="l" r="r" t="t"/>
              <a:pathLst>
                <a:path extrusionOk="0" h="2938" w="1735">
                  <a:moveTo>
                    <a:pt x="1495" y="0"/>
                  </a:moveTo>
                  <a:cubicBezTo>
                    <a:pt x="1430" y="0"/>
                    <a:pt x="1366" y="37"/>
                    <a:pt x="1301" y="102"/>
                  </a:cubicBezTo>
                  <a:cubicBezTo>
                    <a:pt x="1168" y="268"/>
                    <a:pt x="0" y="1870"/>
                    <a:pt x="467" y="2804"/>
                  </a:cubicBezTo>
                  <a:cubicBezTo>
                    <a:pt x="467" y="2870"/>
                    <a:pt x="567" y="2937"/>
                    <a:pt x="634" y="2937"/>
                  </a:cubicBezTo>
                  <a:lnTo>
                    <a:pt x="734" y="2937"/>
                  </a:lnTo>
                  <a:cubicBezTo>
                    <a:pt x="801" y="2837"/>
                    <a:pt x="834" y="2704"/>
                    <a:pt x="801" y="2637"/>
                  </a:cubicBezTo>
                  <a:cubicBezTo>
                    <a:pt x="501" y="2036"/>
                    <a:pt x="1301" y="769"/>
                    <a:pt x="1635" y="335"/>
                  </a:cubicBezTo>
                  <a:cubicBezTo>
                    <a:pt x="1735" y="268"/>
                    <a:pt x="1668" y="135"/>
                    <a:pt x="1601" y="35"/>
                  </a:cubicBezTo>
                  <a:cubicBezTo>
                    <a:pt x="1566" y="11"/>
                    <a:pt x="1530" y="0"/>
                    <a:pt x="14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5"/>
            <p:cNvSpPr/>
            <p:nvPr/>
          </p:nvSpPr>
          <p:spPr>
            <a:xfrm>
              <a:off x="4120844" y="2390178"/>
              <a:ext cx="51123" cy="119714"/>
            </a:xfrm>
            <a:custGeom>
              <a:rect b="b" l="l" r="r" t="t"/>
              <a:pathLst>
                <a:path extrusionOk="0" h="2892" w="1235">
                  <a:moveTo>
                    <a:pt x="1033" y="1"/>
                  </a:moveTo>
                  <a:cubicBezTo>
                    <a:pt x="969" y="1"/>
                    <a:pt x="907" y="17"/>
                    <a:pt x="867" y="56"/>
                  </a:cubicBezTo>
                  <a:cubicBezTo>
                    <a:pt x="867" y="89"/>
                    <a:pt x="0" y="1090"/>
                    <a:pt x="267" y="2725"/>
                  </a:cubicBezTo>
                  <a:cubicBezTo>
                    <a:pt x="300" y="2825"/>
                    <a:pt x="400" y="2891"/>
                    <a:pt x="501" y="2891"/>
                  </a:cubicBezTo>
                  <a:cubicBezTo>
                    <a:pt x="601" y="2891"/>
                    <a:pt x="701" y="2758"/>
                    <a:pt x="701" y="2658"/>
                  </a:cubicBezTo>
                  <a:cubicBezTo>
                    <a:pt x="434" y="1224"/>
                    <a:pt x="1201" y="323"/>
                    <a:pt x="1201" y="323"/>
                  </a:cubicBezTo>
                  <a:cubicBezTo>
                    <a:pt x="1234" y="223"/>
                    <a:pt x="1234" y="89"/>
                    <a:pt x="1168" y="23"/>
                  </a:cubicBezTo>
                  <a:cubicBezTo>
                    <a:pt x="1126" y="9"/>
                    <a:pt x="1079" y="1"/>
                    <a:pt x="10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5"/>
            <p:cNvSpPr/>
            <p:nvPr/>
          </p:nvSpPr>
          <p:spPr>
            <a:xfrm>
              <a:off x="3181856" y="2302211"/>
              <a:ext cx="49757" cy="105474"/>
            </a:xfrm>
            <a:custGeom>
              <a:rect b="b" l="l" r="r" t="t"/>
              <a:pathLst>
                <a:path extrusionOk="0" h="2548" w="1202">
                  <a:moveTo>
                    <a:pt x="511" y="1"/>
                  </a:moveTo>
                  <a:cubicBezTo>
                    <a:pt x="443" y="1"/>
                    <a:pt x="359" y="44"/>
                    <a:pt x="334" y="146"/>
                  </a:cubicBezTo>
                  <a:cubicBezTo>
                    <a:pt x="334" y="180"/>
                    <a:pt x="0" y="1114"/>
                    <a:pt x="834" y="2481"/>
                  </a:cubicBezTo>
                  <a:cubicBezTo>
                    <a:pt x="868" y="2515"/>
                    <a:pt x="901" y="2548"/>
                    <a:pt x="1001" y="2548"/>
                  </a:cubicBezTo>
                  <a:cubicBezTo>
                    <a:pt x="1034" y="2548"/>
                    <a:pt x="1034" y="2548"/>
                    <a:pt x="1068" y="2515"/>
                  </a:cubicBezTo>
                  <a:cubicBezTo>
                    <a:pt x="1201" y="2448"/>
                    <a:pt x="1201" y="2314"/>
                    <a:pt x="1134" y="2214"/>
                  </a:cubicBezTo>
                  <a:cubicBezTo>
                    <a:pt x="434" y="1014"/>
                    <a:pt x="701" y="280"/>
                    <a:pt x="701" y="280"/>
                  </a:cubicBezTo>
                  <a:cubicBezTo>
                    <a:pt x="734" y="180"/>
                    <a:pt x="701" y="46"/>
                    <a:pt x="567" y="13"/>
                  </a:cubicBezTo>
                  <a:cubicBezTo>
                    <a:pt x="552" y="5"/>
                    <a:pt x="532" y="1"/>
                    <a:pt x="5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5"/>
            <p:cNvSpPr/>
            <p:nvPr/>
          </p:nvSpPr>
          <p:spPr>
            <a:xfrm>
              <a:off x="3288161" y="2416216"/>
              <a:ext cx="49757" cy="106095"/>
            </a:xfrm>
            <a:custGeom>
              <a:rect b="b" l="l" r="r" t="t"/>
              <a:pathLst>
                <a:path extrusionOk="0" h="2563" w="1202">
                  <a:moveTo>
                    <a:pt x="500" y="1"/>
                  </a:moveTo>
                  <a:cubicBezTo>
                    <a:pt x="434" y="1"/>
                    <a:pt x="358" y="55"/>
                    <a:pt x="334" y="128"/>
                  </a:cubicBezTo>
                  <a:cubicBezTo>
                    <a:pt x="334" y="194"/>
                    <a:pt x="1" y="1095"/>
                    <a:pt x="835" y="2463"/>
                  </a:cubicBezTo>
                  <a:cubicBezTo>
                    <a:pt x="868" y="2529"/>
                    <a:pt x="901" y="2563"/>
                    <a:pt x="1002" y="2563"/>
                  </a:cubicBezTo>
                  <a:cubicBezTo>
                    <a:pt x="1035" y="2563"/>
                    <a:pt x="1102" y="2563"/>
                    <a:pt x="1068" y="2529"/>
                  </a:cubicBezTo>
                  <a:cubicBezTo>
                    <a:pt x="1202" y="2429"/>
                    <a:pt x="1202" y="2296"/>
                    <a:pt x="1168" y="2229"/>
                  </a:cubicBezTo>
                  <a:cubicBezTo>
                    <a:pt x="468" y="1028"/>
                    <a:pt x="701" y="261"/>
                    <a:pt x="701" y="261"/>
                  </a:cubicBezTo>
                  <a:cubicBezTo>
                    <a:pt x="735" y="194"/>
                    <a:pt x="701" y="61"/>
                    <a:pt x="568" y="27"/>
                  </a:cubicBezTo>
                  <a:cubicBezTo>
                    <a:pt x="549" y="9"/>
                    <a:pt x="525" y="1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5"/>
            <p:cNvSpPr/>
            <p:nvPr/>
          </p:nvSpPr>
          <p:spPr>
            <a:xfrm>
              <a:off x="3197048" y="2502444"/>
              <a:ext cx="49757" cy="105474"/>
            </a:xfrm>
            <a:custGeom>
              <a:rect b="b" l="l" r="r" t="t"/>
              <a:pathLst>
                <a:path extrusionOk="0" h="2548" w="1202">
                  <a:moveTo>
                    <a:pt x="511" y="1"/>
                  </a:moveTo>
                  <a:cubicBezTo>
                    <a:pt x="443" y="1"/>
                    <a:pt x="359" y="44"/>
                    <a:pt x="334" y="146"/>
                  </a:cubicBezTo>
                  <a:cubicBezTo>
                    <a:pt x="334" y="179"/>
                    <a:pt x="0" y="1113"/>
                    <a:pt x="834" y="2481"/>
                  </a:cubicBezTo>
                  <a:cubicBezTo>
                    <a:pt x="868" y="2514"/>
                    <a:pt x="901" y="2548"/>
                    <a:pt x="1001" y="2548"/>
                  </a:cubicBezTo>
                  <a:cubicBezTo>
                    <a:pt x="1034" y="2548"/>
                    <a:pt x="1068" y="2548"/>
                    <a:pt x="1068" y="2514"/>
                  </a:cubicBezTo>
                  <a:cubicBezTo>
                    <a:pt x="1201" y="2448"/>
                    <a:pt x="1201" y="2314"/>
                    <a:pt x="1168" y="2214"/>
                  </a:cubicBezTo>
                  <a:cubicBezTo>
                    <a:pt x="434" y="1013"/>
                    <a:pt x="701" y="279"/>
                    <a:pt x="701" y="279"/>
                  </a:cubicBezTo>
                  <a:cubicBezTo>
                    <a:pt x="734" y="179"/>
                    <a:pt x="701" y="46"/>
                    <a:pt x="567" y="13"/>
                  </a:cubicBezTo>
                  <a:cubicBezTo>
                    <a:pt x="552" y="5"/>
                    <a:pt x="532" y="1"/>
                    <a:pt x="5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5"/>
            <p:cNvSpPr/>
            <p:nvPr/>
          </p:nvSpPr>
          <p:spPr>
            <a:xfrm>
              <a:off x="3289569" y="2565988"/>
              <a:ext cx="49757" cy="106840"/>
            </a:xfrm>
            <a:custGeom>
              <a:rect b="b" l="l" r="r" t="t"/>
              <a:pathLst>
                <a:path extrusionOk="0" h="2581" w="1202">
                  <a:moveTo>
                    <a:pt x="526" y="0"/>
                  </a:moveTo>
                  <a:cubicBezTo>
                    <a:pt x="443" y="0"/>
                    <a:pt x="359" y="44"/>
                    <a:pt x="334" y="145"/>
                  </a:cubicBezTo>
                  <a:cubicBezTo>
                    <a:pt x="334" y="179"/>
                    <a:pt x="0" y="1113"/>
                    <a:pt x="834" y="2480"/>
                  </a:cubicBezTo>
                  <a:cubicBezTo>
                    <a:pt x="901" y="2514"/>
                    <a:pt x="934" y="2581"/>
                    <a:pt x="1001" y="2581"/>
                  </a:cubicBezTo>
                  <a:cubicBezTo>
                    <a:pt x="1068" y="2581"/>
                    <a:pt x="1101" y="2581"/>
                    <a:pt x="1101" y="2514"/>
                  </a:cubicBezTo>
                  <a:cubicBezTo>
                    <a:pt x="1201" y="2447"/>
                    <a:pt x="1201" y="2314"/>
                    <a:pt x="1168" y="2247"/>
                  </a:cubicBezTo>
                  <a:cubicBezTo>
                    <a:pt x="467" y="1013"/>
                    <a:pt x="701" y="279"/>
                    <a:pt x="701" y="279"/>
                  </a:cubicBezTo>
                  <a:cubicBezTo>
                    <a:pt x="767" y="179"/>
                    <a:pt x="701" y="79"/>
                    <a:pt x="601" y="12"/>
                  </a:cubicBezTo>
                  <a:cubicBezTo>
                    <a:pt x="577" y="4"/>
                    <a:pt x="551" y="0"/>
                    <a:pt x="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5"/>
            <p:cNvSpPr/>
            <p:nvPr/>
          </p:nvSpPr>
          <p:spPr>
            <a:xfrm>
              <a:off x="3245357" y="2664759"/>
              <a:ext cx="49757" cy="106095"/>
            </a:xfrm>
            <a:custGeom>
              <a:rect b="b" l="l" r="r" t="t"/>
              <a:pathLst>
                <a:path extrusionOk="0" h="2563" w="1202">
                  <a:moveTo>
                    <a:pt x="500" y="1"/>
                  </a:moveTo>
                  <a:cubicBezTo>
                    <a:pt x="434" y="1"/>
                    <a:pt x="358" y="56"/>
                    <a:pt x="334" y="128"/>
                  </a:cubicBezTo>
                  <a:cubicBezTo>
                    <a:pt x="334" y="195"/>
                    <a:pt x="1" y="1095"/>
                    <a:pt x="835" y="2463"/>
                  </a:cubicBezTo>
                  <a:cubicBezTo>
                    <a:pt x="868" y="2530"/>
                    <a:pt x="901" y="2563"/>
                    <a:pt x="1001" y="2563"/>
                  </a:cubicBezTo>
                  <a:cubicBezTo>
                    <a:pt x="1035" y="2563"/>
                    <a:pt x="1068" y="2563"/>
                    <a:pt x="1068" y="2496"/>
                  </a:cubicBezTo>
                  <a:cubicBezTo>
                    <a:pt x="1202" y="2429"/>
                    <a:pt x="1202" y="2296"/>
                    <a:pt x="1168" y="2229"/>
                  </a:cubicBezTo>
                  <a:cubicBezTo>
                    <a:pt x="434" y="1028"/>
                    <a:pt x="701" y="261"/>
                    <a:pt x="701" y="261"/>
                  </a:cubicBezTo>
                  <a:cubicBezTo>
                    <a:pt x="735" y="195"/>
                    <a:pt x="701" y="61"/>
                    <a:pt x="568" y="28"/>
                  </a:cubicBezTo>
                  <a:cubicBezTo>
                    <a:pt x="549" y="9"/>
                    <a:pt x="525" y="1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5"/>
            <p:cNvSpPr/>
            <p:nvPr/>
          </p:nvSpPr>
          <p:spPr>
            <a:xfrm>
              <a:off x="4590608" y="1955724"/>
              <a:ext cx="1619041" cy="1858470"/>
            </a:xfrm>
            <a:custGeom>
              <a:rect b="b" l="l" r="r" t="t"/>
              <a:pathLst>
                <a:path extrusionOk="0" h="44896" w="39112">
                  <a:moveTo>
                    <a:pt x="19850" y="36893"/>
                  </a:moveTo>
                  <a:cubicBezTo>
                    <a:pt x="19893" y="36893"/>
                    <a:pt x="19551" y="37117"/>
                    <a:pt x="19016" y="37498"/>
                  </a:cubicBezTo>
                  <a:lnTo>
                    <a:pt x="19016" y="37498"/>
                  </a:lnTo>
                  <a:cubicBezTo>
                    <a:pt x="19356" y="37204"/>
                    <a:pt x="19607" y="37004"/>
                    <a:pt x="19741" y="36937"/>
                  </a:cubicBezTo>
                  <a:cubicBezTo>
                    <a:pt x="19804" y="36907"/>
                    <a:pt x="19840" y="36893"/>
                    <a:pt x="19850" y="36893"/>
                  </a:cubicBezTo>
                  <a:close/>
                  <a:moveTo>
                    <a:pt x="23538" y="1"/>
                  </a:moveTo>
                  <a:cubicBezTo>
                    <a:pt x="22541" y="1"/>
                    <a:pt x="21780" y="91"/>
                    <a:pt x="21409" y="277"/>
                  </a:cubicBezTo>
                  <a:cubicBezTo>
                    <a:pt x="19174" y="1378"/>
                    <a:pt x="20008" y="4013"/>
                    <a:pt x="17239" y="7349"/>
                  </a:cubicBezTo>
                  <a:cubicBezTo>
                    <a:pt x="17239" y="7349"/>
                    <a:pt x="13170" y="8550"/>
                    <a:pt x="10034" y="9017"/>
                  </a:cubicBezTo>
                  <a:cubicBezTo>
                    <a:pt x="5864" y="9650"/>
                    <a:pt x="1461" y="11752"/>
                    <a:pt x="561" y="14988"/>
                  </a:cubicBezTo>
                  <a:cubicBezTo>
                    <a:pt x="0" y="16936"/>
                    <a:pt x="495" y="17567"/>
                    <a:pt x="1499" y="17567"/>
                  </a:cubicBezTo>
                  <a:cubicBezTo>
                    <a:pt x="3125" y="17567"/>
                    <a:pt x="6086" y="15913"/>
                    <a:pt x="8066" y="15521"/>
                  </a:cubicBezTo>
                  <a:cubicBezTo>
                    <a:pt x="8598" y="15425"/>
                    <a:pt x="9194" y="15371"/>
                    <a:pt x="9812" y="15371"/>
                  </a:cubicBezTo>
                  <a:cubicBezTo>
                    <a:pt x="13696" y="15371"/>
                    <a:pt x="18479" y="17501"/>
                    <a:pt x="13904" y="24694"/>
                  </a:cubicBezTo>
                  <a:cubicBezTo>
                    <a:pt x="8600" y="33034"/>
                    <a:pt x="1695" y="37203"/>
                    <a:pt x="2762" y="42741"/>
                  </a:cubicBezTo>
                  <a:cubicBezTo>
                    <a:pt x="3026" y="44029"/>
                    <a:pt x="3609" y="44537"/>
                    <a:pt x="4365" y="44537"/>
                  </a:cubicBezTo>
                  <a:cubicBezTo>
                    <a:pt x="5409" y="44537"/>
                    <a:pt x="6783" y="43566"/>
                    <a:pt x="8099" y="42339"/>
                  </a:cubicBezTo>
                  <a:lnTo>
                    <a:pt x="8099" y="42339"/>
                  </a:lnTo>
                  <a:cubicBezTo>
                    <a:pt x="7911" y="42980"/>
                    <a:pt x="7873" y="43608"/>
                    <a:pt x="8066" y="44175"/>
                  </a:cubicBezTo>
                  <a:cubicBezTo>
                    <a:pt x="8227" y="44650"/>
                    <a:pt x="8556" y="44854"/>
                    <a:pt x="9005" y="44854"/>
                  </a:cubicBezTo>
                  <a:cubicBezTo>
                    <a:pt x="10401" y="44854"/>
                    <a:pt x="12956" y="42875"/>
                    <a:pt x="15237" y="40892"/>
                  </a:cubicBezTo>
                  <a:lnTo>
                    <a:pt x="15237" y="40892"/>
                  </a:lnTo>
                  <a:cubicBezTo>
                    <a:pt x="14458" y="41905"/>
                    <a:pt x="14019" y="42970"/>
                    <a:pt x="14437" y="43908"/>
                  </a:cubicBezTo>
                  <a:cubicBezTo>
                    <a:pt x="14746" y="44576"/>
                    <a:pt x="15120" y="44895"/>
                    <a:pt x="15606" y="44895"/>
                  </a:cubicBezTo>
                  <a:cubicBezTo>
                    <a:pt x="17327" y="44895"/>
                    <a:pt x="20442" y="40888"/>
                    <a:pt x="26946" y="34201"/>
                  </a:cubicBezTo>
                  <a:cubicBezTo>
                    <a:pt x="35285" y="25595"/>
                    <a:pt x="35019" y="10851"/>
                    <a:pt x="37254" y="6115"/>
                  </a:cubicBezTo>
                  <a:cubicBezTo>
                    <a:pt x="39111" y="2205"/>
                    <a:pt x="28452" y="1"/>
                    <a:pt x="23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5"/>
            <p:cNvSpPr/>
            <p:nvPr/>
          </p:nvSpPr>
          <p:spPr>
            <a:xfrm>
              <a:off x="4656593" y="2507991"/>
              <a:ext cx="183711" cy="130311"/>
            </a:xfrm>
            <a:custGeom>
              <a:rect b="b" l="l" r="r" t="t"/>
              <a:pathLst>
                <a:path extrusionOk="0" h="3148" w="4438">
                  <a:moveTo>
                    <a:pt x="3071" y="0"/>
                  </a:moveTo>
                  <a:cubicBezTo>
                    <a:pt x="2046" y="0"/>
                    <a:pt x="577" y="469"/>
                    <a:pt x="67" y="1346"/>
                  </a:cubicBezTo>
                  <a:cubicBezTo>
                    <a:pt x="1" y="1480"/>
                    <a:pt x="67" y="1580"/>
                    <a:pt x="134" y="1647"/>
                  </a:cubicBezTo>
                  <a:cubicBezTo>
                    <a:pt x="168" y="1655"/>
                    <a:pt x="201" y="1659"/>
                    <a:pt x="233" y="1659"/>
                  </a:cubicBezTo>
                  <a:cubicBezTo>
                    <a:pt x="328" y="1659"/>
                    <a:pt x="409" y="1622"/>
                    <a:pt x="434" y="1546"/>
                  </a:cubicBezTo>
                  <a:cubicBezTo>
                    <a:pt x="829" y="927"/>
                    <a:pt x="2080" y="426"/>
                    <a:pt x="3002" y="426"/>
                  </a:cubicBezTo>
                  <a:cubicBezTo>
                    <a:pt x="3171" y="426"/>
                    <a:pt x="3330" y="443"/>
                    <a:pt x="3470" y="479"/>
                  </a:cubicBezTo>
                  <a:cubicBezTo>
                    <a:pt x="3637" y="512"/>
                    <a:pt x="3837" y="579"/>
                    <a:pt x="3904" y="746"/>
                  </a:cubicBezTo>
                  <a:cubicBezTo>
                    <a:pt x="3937" y="1346"/>
                    <a:pt x="2436" y="2247"/>
                    <a:pt x="1335" y="2714"/>
                  </a:cubicBezTo>
                  <a:cubicBezTo>
                    <a:pt x="1235" y="2814"/>
                    <a:pt x="1168" y="2881"/>
                    <a:pt x="1235" y="3014"/>
                  </a:cubicBezTo>
                  <a:cubicBezTo>
                    <a:pt x="1268" y="3081"/>
                    <a:pt x="1335" y="3148"/>
                    <a:pt x="1435" y="3148"/>
                  </a:cubicBezTo>
                  <a:cubicBezTo>
                    <a:pt x="1435" y="3148"/>
                    <a:pt x="1468" y="3148"/>
                    <a:pt x="1502" y="3081"/>
                  </a:cubicBezTo>
                  <a:cubicBezTo>
                    <a:pt x="2002" y="2881"/>
                    <a:pt x="4437" y="1813"/>
                    <a:pt x="4304" y="713"/>
                  </a:cubicBezTo>
                  <a:cubicBezTo>
                    <a:pt x="4270" y="512"/>
                    <a:pt x="4137" y="179"/>
                    <a:pt x="3570" y="45"/>
                  </a:cubicBezTo>
                  <a:cubicBezTo>
                    <a:pt x="3423" y="15"/>
                    <a:pt x="3254" y="0"/>
                    <a:pt x="3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5"/>
            <p:cNvSpPr/>
            <p:nvPr/>
          </p:nvSpPr>
          <p:spPr>
            <a:xfrm>
              <a:off x="4956260" y="2970512"/>
              <a:ext cx="497113" cy="684094"/>
            </a:xfrm>
            <a:custGeom>
              <a:rect b="b" l="l" r="r" t="t"/>
              <a:pathLst>
                <a:path extrusionOk="0" h="16526" w="12009">
                  <a:moveTo>
                    <a:pt x="11770" y="1"/>
                  </a:moveTo>
                  <a:cubicBezTo>
                    <a:pt x="11678" y="1"/>
                    <a:pt x="11600" y="32"/>
                    <a:pt x="11575" y="80"/>
                  </a:cubicBezTo>
                  <a:cubicBezTo>
                    <a:pt x="11542" y="80"/>
                    <a:pt x="9874" y="3550"/>
                    <a:pt x="7939" y="7219"/>
                  </a:cubicBezTo>
                  <a:cubicBezTo>
                    <a:pt x="6905" y="9320"/>
                    <a:pt x="4904" y="11155"/>
                    <a:pt x="3102" y="12823"/>
                  </a:cubicBezTo>
                  <a:cubicBezTo>
                    <a:pt x="1735" y="14090"/>
                    <a:pt x="534" y="15225"/>
                    <a:pt x="34" y="16192"/>
                  </a:cubicBezTo>
                  <a:cubicBezTo>
                    <a:pt x="0" y="16325"/>
                    <a:pt x="34" y="16425"/>
                    <a:pt x="100" y="16492"/>
                  </a:cubicBezTo>
                  <a:cubicBezTo>
                    <a:pt x="100" y="16526"/>
                    <a:pt x="167" y="16526"/>
                    <a:pt x="200" y="16526"/>
                  </a:cubicBezTo>
                  <a:cubicBezTo>
                    <a:pt x="267" y="16526"/>
                    <a:pt x="367" y="16492"/>
                    <a:pt x="401" y="16492"/>
                  </a:cubicBezTo>
                  <a:cubicBezTo>
                    <a:pt x="868" y="15558"/>
                    <a:pt x="2035" y="14424"/>
                    <a:pt x="3403" y="13190"/>
                  </a:cubicBezTo>
                  <a:cubicBezTo>
                    <a:pt x="5204" y="11522"/>
                    <a:pt x="7239" y="9587"/>
                    <a:pt x="8340" y="7486"/>
                  </a:cubicBezTo>
                  <a:cubicBezTo>
                    <a:pt x="10241" y="3750"/>
                    <a:pt x="11942" y="347"/>
                    <a:pt x="11942" y="314"/>
                  </a:cubicBezTo>
                  <a:cubicBezTo>
                    <a:pt x="12009" y="180"/>
                    <a:pt x="11942" y="47"/>
                    <a:pt x="11875" y="14"/>
                  </a:cubicBezTo>
                  <a:cubicBezTo>
                    <a:pt x="11840" y="5"/>
                    <a:pt x="11804" y="1"/>
                    <a:pt x="11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5"/>
            <p:cNvSpPr/>
            <p:nvPr/>
          </p:nvSpPr>
          <p:spPr>
            <a:xfrm>
              <a:off x="5213081" y="3045604"/>
              <a:ext cx="465404" cy="650440"/>
            </a:xfrm>
            <a:custGeom>
              <a:rect b="b" l="l" r="r" t="t"/>
              <a:pathLst>
                <a:path extrusionOk="0" h="15713" w="11243">
                  <a:moveTo>
                    <a:pt x="10842" y="1"/>
                  </a:moveTo>
                  <a:cubicBezTo>
                    <a:pt x="10708" y="1"/>
                    <a:pt x="10642" y="68"/>
                    <a:pt x="10642" y="201"/>
                  </a:cubicBezTo>
                  <a:cubicBezTo>
                    <a:pt x="10642" y="234"/>
                    <a:pt x="10808" y="2936"/>
                    <a:pt x="8140" y="6339"/>
                  </a:cubicBezTo>
                  <a:cubicBezTo>
                    <a:pt x="6539" y="8274"/>
                    <a:pt x="4404" y="10575"/>
                    <a:pt x="2669" y="12410"/>
                  </a:cubicBezTo>
                  <a:cubicBezTo>
                    <a:pt x="1302" y="13878"/>
                    <a:pt x="334" y="14945"/>
                    <a:pt x="34" y="15379"/>
                  </a:cubicBezTo>
                  <a:cubicBezTo>
                    <a:pt x="1" y="15445"/>
                    <a:pt x="34" y="15612"/>
                    <a:pt x="134" y="15679"/>
                  </a:cubicBezTo>
                  <a:cubicBezTo>
                    <a:pt x="167" y="15712"/>
                    <a:pt x="201" y="15712"/>
                    <a:pt x="234" y="15712"/>
                  </a:cubicBezTo>
                  <a:cubicBezTo>
                    <a:pt x="334" y="15712"/>
                    <a:pt x="401" y="15679"/>
                    <a:pt x="401" y="15612"/>
                  </a:cubicBezTo>
                  <a:cubicBezTo>
                    <a:pt x="668" y="15245"/>
                    <a:pt x="1735" y="14078"/>
                    <a:pt x="3003" y="12743"/>
                  </a:cubicBezTo>
                  <a:cubicBezTo>
                    <a:pt x="4704" y="10909"/>
                    <a:pt x="6872" y="8607"/>
                    <a:pt x="8473" y="6606"/>
                  </a:cubicBezTo>
                  <a:cubicBezTo>
                    <a:pt x="11242" y="3070"/>
                    <a:pt x="11042" y="335"/>
                    <a:pt x="11042" y="201"/>
                  </a:cubicBezTo>
                  <a:cubicBezTo>
                    <a:pt x="11042" y="68"/>
                    <a:pt x="10975" y="1"/>
                    <a:pt x="108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5"/>
            <p:cNvSpPr/>
            <p:nvPr/>
          </p:nvSpPr>
          <p:spPr>
            <a:xfrm>
              <a:off x="4758800" y="3555813"/>
              <a:ext cx="165746" cy="159578"/>
            </a:xfrm>
            <a:custGeom>
              <a:rect b="b" l="l" r="r" t="t"/>
              <a:pathLst>
                <a:path extrusionOk="0" h="3855" w="4004">
                  <a:moveTo>
                    <a:pt x="3338" y="0"/>
                  </a:moveTo>
                  <a:cubicBezTo>
                    <a:pt x="3298" y="0"/>
                    <a:pt x="3252" y="6"/>
                    <a:pt x="3202" y="18"/>
                  </a:cubicBezTo>
                  <a:cubicBezTo>
                    <a:pt x="2168" y="118"/>
                    <a:pt x="300" y="1886"/>
                    <a:pt x="34" y="2787"/>
                  </a:cubicBezTo>
                  <a:cubicBezTo>
                    <a:pt x="0" y="2887"/>
                    <a:pt x="34" y="3020"/>
                    <a:pt x="167" y="3054"/>
                  </a:cubicBezTo>
                  <a:cubicBezTo>
                    <a:pt x="191" y="3062"/>
                    <a:pt x="214" y="3066"/>
                    <a:pt x="237" y="3066"/>
                  </a:cubicBezTo>
                  <a:cubicBezTo>
                    <a:pt x="312" y="3066"/>
                    <a:pt x="383" y="3022"/>
                    <a:pt x="434" y="2920"/>
                  </a:cubicBezTo>
                  <a:cubicBezTo>
                    <a:pt x="634" y="2186"/>
                    <a:pt x="2335" y="552"/>
                    <a:pt x="3269" y="418"/>
                  </a:cubicBezTo>
                  <a:lnTo>
                    <a:pt x="3269" y="418"/>
                  </a:lnTo>
                  <a:cubicBezTo>
                    <a:pt x="3369" y="685"/>
                    <a:pt x="2836" y="2086"/>
                    <a:pt x="2035" y="3521"/>
                  </a:cubicBezTo>
                  <a:cubicBezTo>
                    <a:pt x="2002" y="3621"/>
                    <a:pt x="2035" y="3754"/>
                    <a:pt x="2135" y="3788"/>
                  </a:cubicBezTo>
                  <a:cubicBezTo>
                    <a:pt x="2135" y="3854"/>
                    <a:pt x="2168" y="3854"/>
                    <a:pt x="2202" y="3854"/>
                  </a:cubicBezTo>
                  <a:cubicBezTo>
                    <a:pt x="2268" y="3854"/>
                    <a:pt x="2335" y="3788"/>
                    <a:pt x="2469" y="3687"/>
                  </a:cubicBezTo>
                  <a:cubicBezTo>
                    <a:pt x="2936" y="2787"/>
                    <a:pt x="4003" y="719"/>
                    <a:pt x="3636" y="185"/>
                  </a:cubicBezTo>
                  <a:cubicBezTo>
                    <a:pt x="3609" y="104"/>
                    <a:pt x="3516" y="0"/>
                    <a:pt x="3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5"/>
            <p:cNvSpPr/>
            <p:nvPr/>
          </p:nvSpPr>
          <p:spPr>
            <a:xfrm>
              <a:off x="4943841" y="3634839"/>
              <a:ext cx="194722" cy="135776"/>
            </a:xfrm>
            <a:custGeom>
              <a:rect b="b" l="l" r="r" t="t"/>
              <a:pathLst>
                <a:path extrusionOk="0" h="3280" w="4704">
                  <a:moveTo>
                    <a:pt x="3403" y="1"/>
                  </a:moveTo>
                  <a:cubicBezTo>
                    <a:pt x="2301" y="1"/>
                    <a:pt x="323" y="1856"/>
                    <a:pt x="67" y="2112"/>
                  </a:cubicBezTo>
                  <a:cubicBezTo>
                    <a:pt x="0" y="2179"/>
                    <a:pt x="0" y="2312"/>
                    <a:pt x="67" y="2379"/>
                  </a:cubicBezTo>
                  <a:cubicBezTo>
                    <a:pt x="117" y="2429"/>
                    <a:pt x="175" y="2454"/>
                    <a:pt x="229" y="2454"/>
                  </a:cubicBezTo>
                  <a:cubicBezTo>
                    <a:pt x="284" y="2454"/>
                    <a:pt x="334" y="2429"/>
                    <a:pt x="367" y="2379"/>
                  </a:cubicBezTo>
                  <a:cubicBezTo>
                    <a:pt x="1179" y="1567"/>
                    <a:pt x="2719" y="375"/>
                    <a:pt x="3415" y="375"/>
                  </a:cubicBezTo>
                  <a:cubicBezTo>
                    <a:pt x="3434" y="375"/>
                    <a:pt x="3452" y="376"/>
                    <a:pt x="3469" y="377"/>
                  </a:cubicBezTo>
                  <a:cubicBezTo>
                    <a:pt x="3569" y="377"/>
                    <a:pt x="3636" y="444"/>
                    <a:pt x="3669" y="511"/>
                  </a:cubicBezTo>
                  <a:cubicBezTo>
                    <a:pt x="4070" y="1278"/>
                    <a:pt x="2835" y="2479"/>
                    <a:pt x="2302" y="2879"/>
                  </a:cubicBezTo>
                  <a:cubicBezTo>
                    <a:pt x="2202" y="2979"/>
                    <a:pt x="2168" y="3113"/>
                    <a:pt x="2235" y="3179"/>
                  </a:cubicBezTo>
                  <a:cubicBezTo>
                    <a:pt x="2302" y="3213"/>
                    <a:pt x="2335" y="3280"/>
                    <a:pt x="2402" y="3280"/>
                  </a:cubicBezTo>
                  <a:lnTo>
                    <a:pt x="2535" y="3280"/>
                  </a:lnTo>
                  <a:cubicBezTo>
                    <a:pt x="2635" y="3179"/>
                    <a:pt x="4703" y="1545"/>
                    <a:pt x="4036" y="344"/>
                  </a:cubicBezTo>
                  <a:cubicBezTo>
                    <a:pt x="3903" y="177"/>
                    <a:pt x="3736" y="44"/>
                    <a:pt x="3536" y="11"/>
                  </a:cubicBezTo>
                  <a:cubicBezTo>
                    <a:pt x="3493" y="4"/>
                    <a:pt x="3449" y="1"/>
                    <a:pt x="3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5"/>
            <p:cNvSpPr/>
            <p:nvPr/>
          </p:nvSpPr>
          <p:spPr>
            <a:xfrm>
              <a:off x="5222768" y="3684887"/>
              <a:ext cx="162972" cy="85729"/>
            </a:xfrm>
            <a:custGeom>
              <a:rect b="b" l="l" r="r" t="t"/>
              <a:pathLst>
                <a:path extrusionOk="0" h="2071" w="3937">
                  <a:moveTo>
                    <a:pt x="3175" y="1"/>
                  </a:moveTo>
                  <a:cubicBezTo>
                    <a:pt x="2015" y="1"/>
                    <a:pt x="347" y="1478"/>
                    <a:pt x="100" y="1670"/>
                  </a:cubicBezTo>
                  <a:cubicBezTo>
                    <a:pt x="0" y="1770"/>
                    <a:pt x="0" y="1904"/>
                    <a:pt x="100" y="1970"/>
                  </a:cubicBezTo>
                  <a:cubicBezTo>
                    <a:pt x="134" y="2004"/>
                    <a:pt x="234" y="2071"/>
                    <a:pt x="267" y="2071"/>
                  </a:cubicBezTo>
                  <a:cubicBezTo>
                    <a:pt x="300" y="2071"/>
                    <a:pt x="400" y="2004"/>
                    <a:pt x="334" y="1970"/>
                  </a:cubicBezTo>
                  <a:cubicBezTo>
                    <a:pt x="868" y="1493"/>
                    <a:pt x="2326" y="375"/>
                    <a:pt x="3171" y="375"/>
                  </a:cubicBezTo>
                  <a:cubicBezTo>
                    <a:pt x="3328" y="375"/>
                    <a:pt x="3465" y="414"/>
                    <a:pt x="3569" y="503"/>
                  </a:cubicBezTo>
                  <a:cubicBezTo>
                    <a:pt x="3603" y="553"/>
                    <a:pt x="3653" y="578"/>
                    <a:pt x="3703" y="578"/>
                  </a:cubicBezTo>
                  <a:cubicBezTo>
                    <a:pt x="3753" y="578"/>
                    <a:pt x="3803" y="553"/>
                    <a:pt x="3836" y="503"/>
                  </a:cubicBezTo>
                  <a:cubicBezTo>
                    <a:pt x="3936" y="436"/>
                    <a:pt x="3936" y="303"/>
                    <a:pt x="3836" y="236"/>
                  </a:cubicBezTo>
                  <a:cubicBezTo>
                    <a:pt x="3652" y="70"/>
                    <a:pt x="3425" y="1"/>
                    <a:pt x="3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5"/>
            <p:cNvSpPr/>
            <p:nvPr/>
          </p:nvSpPr>
          <p:spPr>
            <a:xfrm>
              <a:off x="5098497" y="3282764"/>
              <a:ext cx="103570" cy="90158"/>
            </a:xfrm>
            <a:custGeom>
              <a:rect b="b" l="l" r="r" t="t"/>
              <a:pathLst>
                <a:path extrusionOk="0" h="2178" w="2502">
                  <a:moveTo>
                    <a:pt x="235" y="1"/>
                  </a:moveTo>
                  <a:cubicBezTo>
                    <a:pt x="135" y="1"/>
                    <a:pt x="67" y="66"/>
                    <a:pt x="67" y="176"/>
                  </a:cubicBezTo>
                  <a:cubicBezTo>
                    <a:pt x="0" y="310"/>
                    <a:pt x="100" y="443"/>
                    <a:pt x="234" y="443"/>
                  </a:cubicBezTo>
                  <a:cubicBezTo>
                    <a:pt x="267" y="443"/>
                    <a:pt x="1568" y="643"/>
                    <a:pt x="2001" y="2044"/>
                  </a:cubicBezTo>
                  <a:cubicBezTo>
                    <a:pt x="2068" y="2144"/>
                    <a:pt x="2135" y="2178"/>
                    <a:pt x="2235" y="2178"/>
                  </a:cubicBezTo>
                  <a:lnTo>
                    <a:pt x="2335" y="2178"/>
                  </a:lnTo>
                  <a:cubicBezTo>
                    <a:pt x="2435" y="2144"/>
                    <a:pt x="2502" y="2044"/>
                    <a:pt x="2468" y="1944"/>
                  </a:cubicBezTo>
                  <a:cubicBezTo>
                    <a:pt x="1901" y="276"/>
                    <a:pt x="367" y="9"/>
                    <a:pt x="300" y="9"/>
                  </a:cubicBezTo>
                  <a:cubicBezTo>
                    <a:pt x="277" y="4"/>
                    <a:pt x="255" y="1"/>
                    <a:pt x="2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5"/>
            <p:cNvSpPr/>
            <p:nvPr/>
          </p:nvSpPr>
          <p:spPr>
            <a:xfrm>
              <a:off x="5124700" y="3222366"/>
              <a:ext cx="100838" cy="113298"/>
            </a:xfrm>
            <a:custGeom>
              <a:rect b="b" l="l" r="r" t="t"/>
              <a:pathLst>
                <a:path extrusionOk="0" h="2737" w="2436">
                  <a:moveTo>
                    <a:pt x="201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01"/>
                    <a:pt x="101" y="434"/>
                    <a:pt x="201" y="434"/>
                  </a:cubicBezTo>
                  <a:cubicBezTo>
                    <a:pt x="301" y="434"/>
                    <a:pt x="2002" y="568"/>
                    <a:pt x="2002" y="2503"/>
                  </a:cubicBezTo>
                  <a:cubicBezTo>
                    <a:pt x="2002" y="2636"/>
                    <a:pt x="2102" y="2736"/>
                    <a:pt x="2202" y="2736"/>
                  </a:cubicBezTo>
                  <a:cubicBezTo>
                    <a:pt x="2302" y="2736"/>
                    <a:pt x="2436" y="2636"/>
                    <a:pt x="2369" y="2503"/>
                  </a:cubicBezTo>
                  <a:cubicBezTo>
                    <a:pt x="2369" y="134"/>
                    <a:pt x="268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5"/>
            <p:cNvSpPr/>
            <p:nvPr/>
          </p:nvSpPr>
          <p:spPr>
            <a:xfrm>
              <a:off x="5315288" y="3378058"/>
              <a:ext cx="102204" cy="90158"/>
            </a:xfrm>
            <a:custGeom>
              <a:rect b="b" l="l" r="r" t="t"/>
              <a:pathLst>
                <a:path extrusionOk="0" h="2178" w="2469">
                  <a:moveTo>
                    <a:pt x="213" y="1"/>
                  </a:moveTo>
                  <a:cubicBezTo>
                    <a:pt x="125" y="1"/>
                    <a:pt x="33" y="65"/>
                    <a:pt x="33" y="176"/>
                  </a:cubicBezTo>
                  <a:cubicBezTo>
                    <a:pt x="0" y="276"/>
                    <a:pt x="67" y="409"/>
                    <a:pt x="200" y="409"/>
                  </a:cubicBezTo>
                  <a:cubicBezTo>
                    <a:pt x="234" y="409"/>
                    <a:pt x="1535" y="643"/>
                    <a:pt x="2002" y="2044"/>
                  </a:cubicBezTo>
                  <a:cubicBezTo>
                    <a:pt x="2035" y="2144"/>
                    <a:pt x="2102" y="2177"/>
                    <a:pt x="2202" y="2177"/>
                  </a:cubicBezTo>
                  <a:lnTo>
                    <a:pt x="2302" y="2177"/>
                  </a:lnTo>
                  <a:cubicBezTo>
                    <a:pt x="2402" y="2144"/>
                    <a:pt x="2469" y="2044"/>
                    <a:pt x="2435" y="1910"/>
                  </a:cubicBezTo>
                  <a:cubicBezTo>
                    <a:pt x="1868" y="243"/>
                    <a:pt x="367" y="9"/>
                    <a:pt x="267" y="9"/>
                  </a:cubicBezTo>
                  <a:cubicBezTo>
                    <a:pt x="250" y="3"/>
                    <a:pt x="232" y="1"/>
                    <a:pt x="2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5"/>
            <p:cNvSpPr/>
            <p:nvPr/>
          </p:nvSpPr>
          <p:spPr>
            <a:xfrm>
              <a:off x="5340126" y="3317661"/>
              <a:ext cx="100838" cy="111891"/>
            </a:xfrm>
            <a:custGeom>
              <a:rect b="b" l="l" r="r" t="t"/>
              <a:pathLst>
                <a:path extrusionOk="0" h="2703" w="2436">
                  <a:moveTo>
                    <a:pt x="234" y="0"/>
                  </a:moveTo>
                  <a:cubicBezTo>
                    <a:pt x="101" y="0"/>
                    <a:pt x="1" y="67"/>
                    <a:pt x="1" y="201"/>
                  </a:cubicBezTo>
                  <a:cubicBezTo>
                    <a:pt x="1" y="301"/>
                    <a:pt x="101" y="434"/>
                    <a:pt x="234" y="434"/>
                  </a:cubicBezTo>
                  <a:cubicBezTo>
                    <a:pt x="301" y="434"/>
                    <a:pt x="2002" y="534"/>
                    <a:pt x="2002" y="2502"/>
                  </a:cubicBezTo>
                  <a:cubicBezTo>
                    <a:pt x="2002" y="2636"/>
                    <a:pt x="2102" y="2702"/>
                    <a:pt x="2235" y="2702"/>
                  </a:cubicBezTo>
                  <a:cubicBezTo>
                    <a:pt x="2302" y="2702"/>
                    <a:pt x="2436" y="2636"/>
                    <a:pt x="2402" y="2502"/>
                  </a:cubicBezTo>
                  <a:cubicBezTo>
                    <a:pt x="2402" y="134"/>
                    <a:pt x="267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5"/>
            <p:cNvSpPr/>
            <p:nvPr/>
          </p:nvSpPr>
          <p:spPr>
            <a:xfrm>
              <a:off x="5460257" y="3486392"/>
              <a:ext cx="77367" cy="67432"/>
            </a:xfrm>
            <a:custGeom>
              <a:rect b="b" l="l" r="r" t="t"/>
              <a:pathLst>
                <a:path extrusionOk="0" h="1629" w="1869">
                  <a:moveTo>
                    <a:pt x="258" y="0"/>
                  </a:moveTo>
                  <a:cubicBezTo>
                    <a:pt x="167" y="0"/>
                    <a:pt x="91" y="55"/>
                    <a:pt x="67" y="127"/>
                  </a:cubicBezTo>
                  <a:cubicBezTo>
                    <a:pt x="1" y="261"/>
                    <a:pt x="34" y="394"/>
                    <a:pt x="167" y="428"/>
                  </a:cubicBezTo>
                  <a:cubicBezTo>
                    <a:pt x="167" y="428"/>
                    <a:pt x="734" y="728"/>
                    <a:pt x="1402" y="1562"/>
                  </a:cubicBezTo>
                  <a:cubicBezTo>
                    <a:pt x="1435" y="1595"/>
                    <a:pt x="1535" y="1628"/>
                    <a:pt x="1568" y="1628"/>
                  </a:cubicBezTo>
                  <a:cubicBezTo>
                    <a:pt x="1602" y="1628"/>
                    <a:pt x="1668" y="1628"/>
                    <a:pt x="1735" y="1562"/>
                  </a:cubicBezTo>
                  <a:cubicBezTo>
                    <a:pt x="1835" y="1462"/>
                    <a:pt x="1869" y="1362"/>
                    <a:pt x="1769" y="1262"/>
                  </a:cubicBezTo>
                  <a:cubicBezTo>
                    <a:pt x="1035" y="294"/>
                    <a:pt x="401" y="27"/>
                    <a:pt x="368" y="27"/>
                  </a:cubicBezTo>
                  <a:cubicBezTo>
                    <a:pt x="330" y="9"/>
                    <a:pt x="293" y="0"/>
                    <a:pt x="2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5"/>
            <p:cNvSpPr/>
            <p:nvPr/>
          </p:nvSpPr>
          <p:spPr>
            <a:xfrm>
              <a:off x="5501695" y="3457580"/>
              <a:ext cx="69088" cy="65859"/>
            </a:xfrm>
            <a:custGeom>
              <a:rect b="b" l="l" r="r" t="t"/>
              <a:pathLst>
                <a:path extrusionOk="0" h="1591" w="1669">
                  <a:moveTo>
                    <a:pt x="313" y="1"/>
                  </a:moveTo>
                  <a:cubicBezTo>
                    <a:pt x="234" y="1"/>
                    <a:pt x="182" y="15"/>
                    <a:pt x="167" y="23"/>
                  </a:cubicBezTo>
                  <a:cubicBezTo>
                    <a:pt x="67" y="90"/>
                    <a:pt x="0" y="190"/>
                    <a:pt x="34" y="290"/>
                  </a:cubicBezTo>
                  <a:cubicBezTo>
                    <a:pt x="61" y="372"/>
                    <a:pt x="134" y="432"/>
                    <a:pt x="214" y="432"/>
                  </a:cubicBezTo>
                  <a:cubicBezTo>
                    <a:pt x="232" y="432"/>
                    <a:pt x="249" y="429"/>
                    <a:pt x="267" y="423"/>
                  </a:cubicBezTo>
                  <a:cubicBezTo>
                    <a:pt x="267" y="423"/>
                    <a:pt x="283" y="418"/>
                    <a:pt x="313" y="418"/>
                  </a:cubicBezTo>
                  <a:cubicBezTo>
                    <a:pt x="441" y="418"/>
                    <a:pt x="821" y="507"/>
                    <a:pt x="1201" y="1457"/>
                  </a:cubicBezTo>
                  <a:cubicBezTo>
                    <a:pt x="1235" y="1557"/>
                    <a:pt x="1335" y="1591"/>
                    <a:pt x="1401" y="1591"/>
                  </a:cubicBezTo>
                  <a:lnTo>
                    <a:pt x="1501" y="1591"/>
                  </a:lnTo>
                  <a:cubicBezTo>
                    <a:pt x="1601" y="1524"/>
                    <a:pt x="1668" y="1457"/>
                    <a:pt x="1601" y="1324"/>
                  </a:cubicBezTo>
                  <a:cubicBezTo>
                    <a:pt x="1139" y="166"/>
                    <a:pt x="576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5"/>
            <p:cNvSpPr/>
            <p:nvPr/>
          </p:nvSpPr>
          <p:spPr>
            <a:xfrm>
              <a:off x="4930014" y="2421722"/>
              <a:ext cx="71862" cy="122695"/>
            </a:xfrm>
            <a:custGeom>
              <a:rect b="b" l="l" r="r" t="t"/>
              <a:pathLst>
                <a:path extrusionOk="0" h="2964" w="1736">
                  <a:moveTo>
                    <a:pt x="243" y="1"/>
                  </a:moveTo>
                  <a:cubicBezTo>
                    <a:pt x="201" y="1"/>
                    <a:pt x="162" y="19"/>
                    <a:pt x="134" y="61"/>
                  </a:cubicBezTo>
                  <a:cubicBezTo>
                    <a:pt x="34" y="128"/>
                    <a:pt x="0" y="261"/>
                    <a:pt x="67" y="328"/>
                  </a:cubicBezTo>
                  <a:cubicBezTo>
                    <a:pt x="401" y="795"/>
                    <a:pt x="1201" y="2063"/>
                    <a:pt x="901" y="2630"/>
                  </a:cubicBezTo>
                  <a:cubicBezTo>
                    <a:pt x="868" y="2763"/>
                    <a:pt x="901" y="2897"/>
                    <a:pt x="1001" y="2930"/>
                  </a:cubicBezTo>
                  <a:cubicBezTo>
                    <a:pt x="1001" y="2963"/>
                    <a:pt x="1035" y="2963"/>
                    <a:pt x="1068" y="2963"/>
                  </a:cubicBezTo>
                  <a:cubicBezTo>
                    <a:pt x="1168" y="2963"/>
                    <a:pt x="1235" y="2930"/>
                    <a:pt x="1235" y="2797"/>
                  </a:cubicBezTo>
                  <a:cubicBezTo>
                    <a:pt x="1735" y="1896"/>
                    <a:pt x="534" y="261"/>
                    <a:pt x="401" y="95"/>
                  </a:cubicBezTo>
                  <a:cubicBezTo>
                    <a:pt x="362" y="36"/>
                    <a:pt x="301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5"/>
            <p:cNvSpPr/>
            <p:nvPr/>
          </p:nvSpPr>
          <p:spPr>
            <a:xfrm>
              <a:off x="4988010" y="2405867"/>
              <a:ext cx="53896" cy="121991"/>
            </a:xfrm>
            <a:custGeom>
              <a:rect b="b" l="l" r="r" t="t"/>
              <a:pathLst>
                <a:path extrusionOk="0" h="2947" w="1302">
                  <a:moveTo>
                    <a:pt x="258" y="0"/>
                  </a:moveTo>
                  <a:cubicBezTo>
                    <a:pt x="217" y="0"/>
                    <a:pt x="175" y="16"/>
                    <a:pt x="134" y="44"/>
                  </a:cubicBezTo>
                  <a:cubicBezTo>
                    <a:pt x="0" y="144"/>
                    <a:pt x="0" y="277"/>
                    <a:pt x="101" y="344"/>
                  </a:cubicBezTo>
                  <a:cubicBezTo>
                    <a:pt x="101" y="344"/>
                    <a:pt x="834" y="1278"/>
                    <a:pt x="601" y="2679"/>
                  </a:cubicBezTo>
                  <a:cubicBezTo>
                    <a:pt x="601" y="2813"/>
                    <a:pt x="634" y="2879"/>
                    <a:pt x="801" y="2946"/>
                  </a:cubicBezTo>
                  <a:cubicBezTo>
                    <a:pt x="901" y="2946"/>
                    <a:pt x="1001" y="2879"/>
                    <a:pt x="1001" y="2779"/>
                  </a:cubicBezTo>
                  <a:cubicBezTo>
                    <a:pt x="1301" y="1178"/>
                    <a:pt x="467" y="144"/>
                    <a:pt x="434" y="111"/>
                  </a:cubicBezTo>
                  <a:cubicBezTo>
                    <a:pt x="375" y="33"/>
                    <a:pt x="317" y="0"/>
                    <a:pt x="2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5"/>
            <p:cNvSpPr/>
            <p:nvPr/>
          </p:nvSpPr>
          <p:spPr>
            <a:xfrm>
              <a:off x="5967029" y="2198637"/>
              <a:ext cx="49757" cy="105516"/>
            </a:xfrm>
            <a:custGeom>
              <a:rect b="b" l="l" r="r" t="t"/>
              <a:pathLst>
                <a:path extrusionOk="0" h="2549" w="1202">
                  <a:moveTo>
                    <a:pt x="718" y="1"/>
                  </a:moveTo>
                  <a:cubicBezTo>
                    <a:pt x="694" y="1"/>
                    <a:pt x="666" y="5"/>
                    <a:pt x="634" y="13"/>
                  </a:cubicBezTo>
                  <a:cubicBezTo>
                    <a:pt x="501" y="46"/>
                    <a:pt x="468" y="146"/>
                    <a:pt x="501" y="280"/>
                  </a:cubicBezTo>
                  <a:cubicBezTo>
                    <a:pt x="501" y="280"/>
                    <a:pt x="768" y="1014"/>
                    <a:pt x="34" y="2215"/>
                  </a:cubicBezTo>
                  <a:cubicBezTo>
                    <a:pt x="1" y="2348"/>
                    <a:pt x="34" y="2481"/>
                    <a:pt x="134" y="2515"/>
                  </a:cubicBezTo>
                  <a:cubicBezTo>
                    <a:pt x="167" y="2548"/>
                    <a:pt x="201" y="2548"/>
                    <a:pt x="268" y="2548"/>
                  </a:cubicBezTo>
                  <a:cubicBezTo>
                    <a:pt x="334" y="2548"/>
                    <a:pt x="434" y="2515"/>
                    <a:pt x="368" y="2481"/>
                  </a:cubicBezTo>
                  <a:cubicBezTo>
                    <a:pt x="1202" y="1047"/>
                    <a:pt x="868" y="180"/>
                    <a:pt x="868" y="146"/>
                  </a:cubicBezTo>
                  <a:cubicBezTo>
                    <a:pt x="842" y="45"/>
                    <a:pt x="798" y="1"/>
                    <a:pt x="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5"/>
            <p:cNvSpPr/>
            <p:nvPr/>
          </p:nvSpPr>
          <p:spPr>
            <a:xfrm>
              <a:off x="5860724" y="2312642"/>
              <a:ext cx="49757" cy="106095"/>
            </a:xfrm>
            <a:custGeom>
              <a:rect b="b" l="l" r="r" t="t"/>
              <a:pathLst>
                <a:path extrusionOk="0" h="2563" w="1202">
                  <a:moveTo>
                    <a:pt x="704" y="1"/>
                  </a:moveTo>
                  <a:cubicBezTo>
                    <a:pt x="673" y="1"/>
                    <a:pt x="638" y="9"/>
                    <a:pt x="601" y="28"/>
                  </a:cubicBezTo>
                  <a:cubicBezTo>
                    <a:pt x="501" y="61"/>
                    <a:pt x="434" y="128"/>
                    <a:pt x="501" y="261"/>
                  </a:cubicBezTo>
                  <a:cubicBezTo>
                    <a:pt x="501" y="261"/>
                    <a:pt x="734" y="1028"/>
                    <a:pt x="34" y="2229"/>
                  </a:cubicBezTo>
                  <a:cubicBezTo>
                    <a:pt x="0" y="2363"/>
                    <a:pt x="34" y="2463"/>
                    <a:pt x="100" y="2529"/>
                  </a:cubicBezTo>
                  <a:cubicBezTo>
                    <a:pt x="167" y="2563"/>
                    <a:pt x="200" y="2563"/>
                    <a:pt x="234" y="2563"/>
                  </a:cubicBezTo>
                  <a:cubicBezTo>
                    <a:pt x="267" y="2563"/>
                    <a:pt x="367" y="2529"/>
                    <a:pt x="367" y="2463"/>
                  </a:cubicBezTo>
                  <a:cubicBezTo>
                    <a:pt x="1201" y="1062"/>
                    <a:pt x="867" y="194"/>
                    <a:pt x="867" y="128"/>
                  </a:cubicBezTo>
                  <a:cubicBezTo>
                    <a:pt x="843" y="56"/>
                    <a:pt x="785" y="1"/>
                    <a:pt x="7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5"/>
            <p:cNvSpPr/>
            <p:nvPr/>
          </p:nvSpPr>
          <p:spPr>
            <a:xfrm>
              <a:off x="5951837" y="2398871"/>
              <a:ext cx="49757" cy="105474"/>
            </a:xfrm>
            <a:custGeom>
              <a:rect b="b" l="l" r="r" t="t"/>
              <a:pathLst>
                <a:path extrusionOk="0" h="2548" w="1202">
                  <a:moveTo>
                    <a:pt x="705" y="1"/>
                  </a:moveTo>
                  <a:cubicBezTo>
                    <a:pt x="682" y="1"/>
                    <a:pt x="658" y="5"/>
                    <a:pt x="635" y="13"/>
                  </a:cubicBezTo>
                  <a:cubicBezTo>
                    <a:pt x="501" y="46"/>
                    <a:pt x="468" y="146"/>
                    <a:pt x="501" y="280"/>
                  </a:cubicBezTo>
                  <a:cubicBezTo>
                    <a:pt x="501" y="280"/>
                    <a:pt x="735" y="1014"/>
                    <a:pt x="34" y="2214"/>
                  </a:cubicBezTo>
                  <a:cubicBezTo>
                    <a:pt x="1" y="2348"/>
                    <a:pt x="34" y="2481"/>
                    <a:pt x="134" y="2515"/>
                  </a:cubicBezTo>
                  <a:cubicBezTo>
                    <a:pt x="168" y="2548"/>
                    <a:pt x="201" y="2548"/>
                    <a:pt x="234" y="2548"/>
                  </a:cubicBezTo>
                  <a:cubicBezTo>
                    <a:pt x="301" y="2548"/>
                    <a:pt x="368" y="2515"/>
                    <a:pt x="368" y="2481"/>
                  </a:cubicBezTo>
                  <a:cubicBezTo>
                    <a:pt x="1202" y="1047"/>
                    <a:pt x="868" y="180"/>
                    <a:pt x="868" y="146"/>
                  </a:cubicBezTo>
                  <a:cubicBezTo>
                    <a:pt x="843" y="44"/>
                    <a:pt x="778" y="1"/>
                    <a:pt x="7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5"/>
            <p:cNvSpPr/>
            <p:nvPr/>
          </p:nvSpPr>
          <p:spPr>
            <a:xfrm>
              <a:off x="5857950" y="2462414"/>
              <a:ext cx="51123" cy="106840"/>
            </a:xfrm>
            <a:custGeom>
              <a:rect b="b" l="l" r="r" t="t"/>
              <a:pathLst>
                <a:path extrusionOk="0" h="2581" w="1235">
                  <a:moveTo>
                    <a:pt x="718" y="0"/>
                  </a:moveTo>
                  <a:cubicBezTo>
                    <a:pt x="694" y="0"/>
                    <a:pt x="666" y="4"/>
                    <a:pt x="634" y="12"/>
                  </a:cubicBezTo>
                  <a:cubicBezTo>
                    <a:pt x="501" y="79"/>
                    <a:pt x="467" y="146"/>
                    <a:pt x="501" y="279"/>
                  </a:cubicBezTo>
                  <a:cubicBezTo>
                    <a:pt x="501" y="279"/>
                    <a:pt x="768" y="1013"/>
                    <a:pt x="67" y="2247"/>
                  </a:cubicBezTo>
                  <a:cubicBezTo>
                    <a:pt x="0" y="2347"/>
                    <a:pt x="67" y="2481"/>
                    <a:pt x="134" y="2514"/>
                  </a:cubicBezTo>
                  <a:cubicBezTo>
                    <a:pt x="167" y="2581"/>
                    <a:pt x="234" y="2581"/>
                    <a:pt x="267" y="2581"/>
                  </a:cubicBezTo>
                  <a:cubicBezTo>
                    <a:pt x="301" y="2581"/>
                    <a:pt x="401" y="2514"/>
                    <a:pt x="401" y="2481"/>
                  </a:cubicBezTo>
                  <a:cubicBezTo>
                    <a:pt x="1235" y="1080"/>
                    <a:pt x="901" y="179"/>
                    <a:pt x="901" y="146"/>
                  </a:cubicBezTo>
                  <a:cubicBezTo>
                    <a:pt x="850" y="44"/>
                    <a:pt x="799" y="0"/>
                    <a:pt x="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5"/>
            <p:cNvSpPr/>
            <p:nvPr/>
          </p:nvSpPr>
          <p:spPr>
            <a:xfrm>
              <a:off x="5903527" y="2561227"/>
              <a:ext cx="49757" cy="106095"/>
            </a:xfrm>
            <a:custGeom>
              <a:rect b="b" l="l" r="r" t="t"/>
              <a:pathLst>
                <a:path extrusionOk="0" h="2563" w="1202">
                  <a:moveTo>
                    <a:pt x="716" y="0"/>
                  </a:moveTo>
                  <a:cubicBezTo>
                    <a:pt x="690" y="0"/>
                    <a:pt x="662" y="8"/>
                    <a:pt x="634" y="27"/>
                  </a:cubicBezTo>
                  <a:cubicBezTo>
                    <a:pt x="501" y="60"/>
                    <a:pt x="467" y="127"/>
                    <a:pt x="501" y="260"/>
                  </a:cubicBezTo>
                  <a:cubicBezTo>
                    <a:pt x="501" y="260"/>
                    <a:pt x="734" y="1028"/>
                    <a:pt x="34" y="2229"/>
                  </a:cubicBezTo>
                  <a:cubicBezTo>
                    <a:pt x="0" y="2362"/>
                    <a:pt x="34" y="2462"/>
                    <a:pt x="134" y="2529"/>
                  </a:cubicBezTo>
                  <a:cubicBezTo>
                    <a:pt x="167" y="2562"/>
                    <a:pt x="200" y="2562"/>
                    <a:pt x="234" y="2562"/>
                  </a:cubicBezTo>
                  <a:cubicBezTo>
                    <a:pt x="334" y="2562"/>
                    <a:pt x="401" y="2529"/>
                    <a:pt x="367" y="2462"/>
                  </a:cubicBezTo>
                  <a:cubicBezTo>
                    <a:pt x="1201" y="1061"/>
                    <a:pt x="868" y="194"/>
                    <a:pt x="868" y="127"/>
                  </a:cubicBezTo>
                  <a:cubicBezTo>
                    <a:pt x="843" y="55"/>
                    <a:pt x="785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5"/>
            <p:cNvSpPr/>
            <p:nvPr/>
          </p:nvSpPr>
          <p:spPr>
            <a:xfrm>
              <a:off x="4020045" y="2726315"/>
              <a:ext cx="1106447" cy="690634"/>
            </a:xfrm>
            <a:custGeom>
              <a:rect b="b" l="l" r="r" t="t"/>
              <a:pathLst>
                <a:path extrusionOk="0" h="16684" w="26729">
                  <a:moveTo>
                    <a:pt x="7911" y="0"/>
                  </a:moveTo>
                  <a:cubicBezTo>
                    <a:pt x="6848" y="0"/>
                    <a:pt x="5638" y="484"/>
                    <a:pt x="4303" y="1776"/>
                  </a:cubicBezTo>
                  <a:cubicBezTo>
                    <a:pt x="0" y="5979"/>
                    <a:pt x="13343" y="16654"/>
                    <a:pt x="13343" y="16654"/>
                  </a:cubicBezTo>
                  <a:cubicBezTo>
                    <a:pt x="13355" y="16674"/>
                    <a:pt x="13376" y="16684"/>
                    <a:pt x="13406" y="16684"/>
                  </a:cubicBezTo>
                  <a:cubicBezTo>
                    <a:pt x="14481" y="16684"/>
                    <a:pt x="26729" y="4313"/>
                    <a:pt x="21149" y="809"/>
                  </a:cubicBezTo>
                  <a:cubicBezTo>
                    <a:pt x="20264" y="271"/>
                    <a:pt x="19425" y="51"/>
                    <a:pt x="18645" y="51"/>
                  </a:cubicBezTo>
                  <a:cubicBezTo>
                    <a:pt x="15222" y="51"/>
                    <a:pt x="12943" y="4278"/>
                    <a:pt x="12943" y="4278"/>
                  </a:cubicBezTo>
                  <a:cubicBezTo>
                    <a:pt x="12943" y="4278"/>
                    <a:pt x="11074" y="0"/>
                    <a:pt x="79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5"/>
            <p:cNvSpPr/>
            <p:nvPr/>
          </p:nvSpPr>
          <p:spPr>
            <a:xfrm>
              <a:off x="4159508" y="2874307"/>
              <a:ext cx="853358" cy="392300"/>
            </a:xfrm>
            <a:custGeom>
              <a:rect b="b" l="l" r="r" t="t"/>
              <a:pathLst>
                <a:path extrusionOk="0" h="9477" w="20615">
                  <a:moveTo>
                    <a:pt x="7639" y="1"/>
                  </a:moveTo>
                  <a:cubicBezTo>
                    <a:pt x="7612" y="1"/>
                    <a:pt x="7589" y="3"/>
                    <a:pt x="7572" y="3"/>
                  </a:cubicBezTo>
                  <a:cubicBezTo>
                    <a:pt x="7005" y="136"/>
                    <a:pt x="6605" y="2571"/>
                    <a:pt x="6305" y="4673"/>
                  </a:cubicBezTo>
                  <a:lnTo>
                    <a:pt x="234" y="4539"/>
                  </a:lnTo>
                  <a:cubicBezTo>
                    <a:pt x="100" y="4539"/>
                    <a:pt x="0" y="4639"/>
                    <a:pt x="0" y="4739"/>
                  </a:cubicBezTo>
                  <a:cubicBezTo>
                    <a:pt x="0" y="4873"/>
                    <a:pt x="100" y="4973"/>
                    <a:pt x="234" y="4973"/>
                  </a:cubicBezTo>
                  <a:lnTo>
                    <a:pt x="6471" y="5073"/>
                  </a:lnTo>
                  <a:cubicBezTo>
                    <a:pt x="6605" y="5073"/>
                    <a:pt x="6672" y="5040"/>
                    <a:pt x="6672" y="4906"/>
                  </a:cubicBezTo>
                  <a:cubicBezTo>
                    <a:pt x="6938" y="3072"/>
                    <a:pt x="7305" y="970"/>
                    <a:pt x="7606" y="503"/>
                  </a:cubicBezTo>
                  <a:cubicBezTo>
                    <a:pt x="7806" y="870"/>
                    <a:pt x="8073" y="2338"/>
                    <a:pt x="8306" y="3705"/>
                  </a:cubicBezTo>
                  <a:cubicBezTo>
                    <a:pt x="9007" y="7575"/>
                    <a:pt x="9374" y="9209"/>
                    <a:pt x="9974" y="9409"/>
                  </a:cubicBezTo>
                  <a:cubicBezTo>
                    <a:pt x="10007" y="9476"/>
                    <a:pt x="10074" y="9476"/>
                    <a:pt x="10107" y="9476"/>
                  </a:cubicBezTo>
                  <a:cubicBezTo>
                    <a:pt x="10174" y="9476"/>
                    <a:pt x="10308" y="9409"/>
                    <a:pt x="10341" y="9243"/>
                  </a:cubicBezTo>
                  <a:cubicBezTo>
                    <a:pt x="10908" y="8809"/>
                    <a:pt x="11175" y="6741"/>
                    <a:pt x="11575" y="3872"/>
                  </a:cubicBezTo>
                  <a:cubicBezTo>
                    <a:pt x="11675" y="2738"/>
                    <a:pt x="11842" y="1370"/>
                    <a:pt x="12009" y="903"/>
                  </a:cubicBezTo>
                  <a:cubicBezTo>
                    <a:pt x="12276" y="1237"/>
                    <a:pt x="12609" y="2071"/>
                    <a:pt x="12843" y="2705"/>
                  </a:cubicBezTo>
                  <a:cubicBezTo>
                    <a:pt x="13276" y="3705"/>
                    <a:pt x="13476" y="4239"/>
                    <a:pt x="13743" y="4406"/>
                  </a:cubicBezTo>
                  <a:cubicBezTo>
                    <a:pt x="13853" y="4488"/>
                    <a:pt x="14260" y="4520"/>
                    <a:pt x="14832" y="4520"/>
                  </a:cubicBezTo>
                  <a:cubicBezTo>
                    <a:pt x="16351" y="4520"/>
                    <a:pt x="19034" y="4293"/>
                    <a:pt x="20415" y="4172"/>
                  </a:cubicBezTo>
                  <a:cubicBezTo>
                    <a:pt x="20515" y="4172"/>
                    <a:pt x="20615" y="4072"/>
                    <a:pt x="20615" y="3972"/>
                  </a:cubicBezTo>
                  <a:cubicBezTo>
                    <a:pt x="20615" y="3839"/>
                    <a:pt x="20515" y="3739"/>
                    <a:pt x="20415" y="3739"/>
                  </a:cubicBezTo>
                  <a:cubicBezTo>
                    <a:pt x="18203" y="3967"/>
                    <a:pt x="15817" y="4119"/>
                    <a:pt x="14660" y="4119"/>
                  </a:cubicBezTo>
                  <a:cubicBezTo>
                    <a:pt x="14298" y="4119"/>
                    <a:pt x="14056" y="4104"/>
                    <a:pt x="13977" y="4072"/>
                  </a:cubicBezTo>
                  <a:cubicBezTo>
                    <a:pt x="13843" y="4006"/>
                    <a:pt x="13510" y="3172"/>
                    <a:pt x="13276" y="2571"/>
                  </a:cubicBezTo>
                  <a:cubicBezTo>
                    <a:pt x="12809" y="1504"/>
                    <a:pt x="12509" y="737"/>
                    <a:pt x="12176" y="503"/>
                  </a:cubicBezTo>
                  <a:cubicBezTo>
                    <a:pt x="12157" y="448"/>
                    <a:pt x="12108" y="423"/>
                    <a:pt x="12057" y="423"/>
                  </a:cubicBezTo>
                  <a:cubicBezTo>
                    <a:pt x="12015" y="423"/>
                    <a:pt x="11972" y="440"/>
                    <a:pt x="11942" y="470"/>
                  </a:cubicBezTo>
                  <a:cubicBezTo>
                    <a:pt x="11642" y="636"/>
                    <a:pt x="11508" y="1304"/>
                    <a:pt x="11175" y="3872"/>
                  </a:cubicBezTo>
                  <a:cubicBezTo>
                    <a:pt x="10941" y="5874"/>
                    <a:pt x="10608" y="8576"/>
                    <a:pt x="10141" y="9009"/>
                  </a:cubicBezTo>
                  <a:cubicBezTo>
                    <a:pt x="9674" y="8842"/>
                    <a:pt x="9073" y="5473"/>
                    <a:pt x="8740" y="3639"/>
                  </a:cubicBezTo>
                  <a:cubicBezTo>
                    <a:pt x="8406" y="1704"/>
                    <a:pt x="8139" y="503"/>
                    <a:pt x="7939" y="169"/>
                  </a:cubicBezTo>
                  <a:cubicBezTo>
                    <a:pt x="7839" y="19"/>
                    <a:pt x="7720" y="1"/>
                    <a:pt x="7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9" name="Google Shape;1679;p45"/>
            <p:cNvGrpSpPr/>
            <p:nvPr/>
          </p:nvGrpSpPr>
          <p:grpSpPr>
            <a:xfrm>
              <a:off x="4843085" y="1754716"/>
              <a:ext cx="396258" cy="382566"/>
              <a:chOff x="422347" y="2530081"/>
              <a:chExt cx="604882" cy="583891"/>
            </a:xfrm>
          </p:grpSpPr>
          <p:sp>
            <p:nvSpPr>
              <p:cNvPr id="1680" name="Google Shape;1680;p45"/>
              <p:cNvSpPr/>
              <p:nvPr/>
            </p:nvSpPr>
            <p:spPr>
              <a:xfrm>
                <a:off x="682877" y="2600653"/>
                <a:ext cx="104742" cy="445886"/>
              </a:xfrm>
              <a:custGeom>
                <a:rect b="b" l="l" r="r" t="t"/>
                <a:pathLst>
                  <a:path extrusionOk="0" h="6394" w="1502">
                    <a:moveTo>
                      <a:pt x="1217" y="0"/>
                    </a:moveTo>
                    <a:cubicBezTo>
                      <a:pt x="1128" y="0"/>
                      <a:pt x="1068" y="78"/>
                      <a:pt x="1068" y="155"/>
                    </a:cubicBezTo>
                    <a:lnTo>
                      <a:pt x="1" y="6126"/>
                    </a:lnTo>
                    <a:cubicBezTo>
                      <a:pt x="1" y="6260"/>
                      <a:pt x="67" y="6360"/>
                      <a:pt x="234" y="6393"/>
                    </a:cubicBezTo>
                    <a:cubicBezTo>
                      <a:pt x="301" y="6393"/>
                      <a:pt x="401" y="6360"/>
                      <a:pt x="434" y="6226"/>
                    </a:cubicBezTo>
                    <a:lnTo>
                      <a:pt x="1468" y="255"/>
                    </a:lnTo>
                    <a:cubicBezTo>
                      <a:pt x="1502" y="122"/>
                      <a:pt x="1435" y="22"/>
                      <a:pt x="1302" y="22"/>
                    </a:cubicBezTo>
                    <a:cubicBezTo>
                      <a:pt x="1272" y="7"/>
                      <a:pt x="1243" y="0"/>
                      <a:pt x="1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45"/>
              <p:cNvSpPr/>
              <p:nvPr/>
            </p:nvSpPr>
            <p:spPr>
              <a:xfrm>
                <a:off x="471231" y="2728617"/>
                <a:ext cx="509484" cy="152720"/>
              </a:xfrm>
              <a:custGeom>
                <a:rect b="b" l="l" r="r" t="t"/>
                <a:pathLst>
                  <a:path extrusionOk="0" h="2190" w="7306">
                    <a:moveTo>
                      <a:pt x="7084" y="0"/>
                    </a:moveTo>
                    <a:cubicBezTo>
                      <a:pt x="7060" y="0"/>
                      <a:pt x="7034" y="7"/>
                      <a:pt x="7005" y="22"/>
                    </a:cubicBezTo>
                    <a:lnTo>
                      <a:pt x="200" y="1756"/>
                    </a:lnTo>
                    <a:cubicBezTo>
                      <a:pt x="100" y="1789"/>
                      <a:pt x="0" y="1890"/>
                      <a:pt x="34" y="2023"/>
                    </a:cubicBezTo>
                    <a:cubicBezTo>
                      <a:pt x="100" y="2123"/>
                      <a:pt x="167" y="2190"/>
                      <a:pt x="234" y="2190"/>
                    </a:cubicBezTo>
                    <a:lnTo>
                      <a:pt x="300" y="2190"/>
                    </a:lnTo>
                    <a:lnTo>
                      <a:pt x="7105" y="422"/>
                    </a:lnTo>
                    <a:cubicBezTo>
                      <a:pt x="7205" y="388"/>
                      <a:pt x="7305" y="288"/>
                      <a:pt x="7272" y="188"/>
                    </a:cubicBezTo>
                    <a:cubicBezTo>
                      <a:pt x="7220" y="84"/>
                      <a:pt x="7168" y="0"/>
                      <a:pt x="70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45"/>
              <p:cNvSpPr/>
              <p:nvPr/>
            </p:nvSpPr>
            <p:spPr>
              <a:xfrm>
                <a:off x="559585" y="2634126"/>
                <a:ext cx="332706" cy="354254"/>
              </a:xfrm>
              <a:custGeom>
                <a:rect b="b" l="l" r="r" t="t"/>
                <a:pathLst>
                  <a:path extrusionOk="0" h="5080" w="4771">
                    <a:moveTo>
                      <a:pt x="218" y="1"/>
                    </a:moveTo>
                    <a:cubicBezTo>
                      <a:pt x="168" y="1"/>
                      <a:pt x="118" y="26"/>
                      <a:pt x="67" y="76"/>
                    </a:cubicBezTo>
                    <a:cubicBezTo>
                      <a:pt x="1" y="142"/>
                      <a:pt x="1" y="276"/>
                      <a:pt x="67" y="376"/>
                    </a:cubicBezTo>
                    <a:lnTo>
                      <a:pt x="4371" y="4979"/>
                    </a:lnTo>
                    <a:cubicBezTo>
                      <a:pt x="4404" y="5046"/>
                      <a:pt x="4504" y="5079"/>
                      <a:pt x="4537" y="5079"/>
                    </a:cubicBezTo>
                    <a:cubicBezTo>
                      <a:pt x="4604" y="5079"/>
                      <a:pt x="4671" y="5046"/>
                      <a:pt x="4704" y="4979"/>
                    </a:cubicBezTo>
                    <a:cubicBezTo>
                      <a:pt x="4771" y="4912"/>
                      <a:pt x="4771" y="4779"/>
                      <a:pt x="4704" y="4712"/>
                    </a:cubicBezTo>
                    <a:lnTo>
                      <a:pt x="368" y="76"/>
                    </a:lnTo>
                    <a:cubicBezTo>
                      <a:pt x="318" y="26"/>
                      <a:pt x="268" y="1"/>
                      <a:pt x="2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83" name="Google Shape;1683;p45"/>
              <p:cNvGrpSpPr/>
              <p:nvPr/>
            </p:nvGrpSpPr>
            <p:grpSpPr>
              <a:xfrm>
                <a:off x="436294" y="2543958"/>
                <a:ext cx="576988" cy="553696"/>
                <a:chOff x="436294" y="2543958"/>
                <a:chExt cx="576988" cy="553696"/>
              </a:xfrm>
            </p:grpSpPr>
            <p:sp>
              <p:nvSpPr>
                <p:cNvPr id="1684" name="Google Shape;1684;p45"/>
                <p:cNvSpPr/>
                <p:nvPr/>
              </p:nvSpPr>
              <p:spPr>
                <a:xfrm>
                  <a:off x="713142" y="2543958"/>
                  <a:ext cx="104742" cy="104812"/>
                </a:xfrm>
                <a:custGeom>
                  <a:rect b="b" l="l" r="r" t="t"/>
                  <a:pathLst>
                    <a:path extrusionOk="0" h="1503" w="1502">
                      <a:moveTo>
                        <a:pt x="734" y="1"/>
                      </a:moveTo>
                      <a:cubicBezTo>
                        <a:pt x="334" y="1"/>
                        <a:pt x="0" y="335"/>
                        <a:pt x="0" y="735"/>
                      </a:cubicBezTo>
                      <a:cubicBezTo>
                        <a:pt x="0" y="1135"/>
                        <a:pt x="334" y="1502"/>
                        <a:pt x="734" y="1502"/>
                      </a:cubicBezTo>
                      <a:cubicBezTo>
                        <a:pt x="1168" y="1502"/>
                        <a:pt x="1501" y="1135"/>
                        <a:pt x="1501" y="735"/>
                      </a:cubicBezTo>
                      <a:cubicBezTo>
                        <a:pt x="1501" y="335"/>
                        <a:pt x="1168" y="1"/>
                        <a:pt x="7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" name="Google Shape;1685;p45"/>
                <p:cNvSpPr/>
                <p:nvPr/>
              </p:nvSpPr>
              <p:spPr>
                <a:xfrm>
                  <a:off x="654983" y="2992912"/>
                  <a:ext cx="104742" cy="104742"/>
                </a:xfrm>
                <a:custGeom>
                  <a:rect b="b" l="l" r="r" t="t"/>
                  <a:pathLst>
                    <a:path extrusionOk="0" h="1502" w="1502">
                      <a:moveTo>
                        <a:pt x="734" y="1"/>
                      </a:moveTo>
                      <a:cubicBezTo>
                        <a:pt x="334" y="1"/>
                        <a:pt x="0" y="334"/>
                        <a:pt x="0" y="768"/>
                      </a:cubicBezTo>
                      <a:cubicBezTo>
                        <a:pt x="0" y="1168"/>
                        <a:pt x="334" y="1502"/>
                        <a:pt x="734" y="1502"/>
                      </a:cubicBezTo>
                      <a:cubicBezTo>
                        <a:pt x="1168" y="1502"/>
                        <a:pt x="1501" y="1168"/>
                        <a:pt x="1501" y="768"/>
                      </a:cubicBezTo>
                      <a:cubicBezTo>
                        <a:pt x="1501" y="334"/>
                        <a:pt x="1168" y="1"/>
                        <a:pt x="7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" name="Google Shape;1686;p45"/>
                <p:cNvSpPr/>
                <p:nvPr/>
              </p:nvSpPr>
              <p:spPr>
                <a:xfrm>
                  <a:off x="436294" y="2809161"/>
                  <a:ext cx="104742" cy="104742"/>
                </a:xfrm>
                <a:custGeom>
                  <a:rect b="b" l="l" r="r" t="t"/>
                  <a:pathLst>
                    <a:path extrusionOk="0" h="1502" w="1502">
                      <a:moveTo>
                        <a:pt x="735" y="1"/>
                      </a:moveTo>
                      <a:cubicBezTo>
                        <a:pt x="334" y="1"/>
                        <a:pt x="1" y="368"/>
                        <a:pt x="1" y="768"/>
                      </a:cubicBezTo>
                      <a:cubicBezTo>
                        <a:pt x="1" y="1168"/>
                        <a:pt x="334" y="1502"/>
                        <a:pt x="735" y="1502"/>
                      </a:cubicBezTo>
                      <a:cubicBezTo>
                        <a:pt x="1168" y="1502"/>
                        <a:pt x="1502" y="1168"/>
                        <a:pt x="1502" y="768"/>
                      </a:cubicBezTo>
                      <a:cubicBezTo>
                        <a:pt x="1502" y="368"/>
                        <a:pt x="1168" y="1"/>
                        <a:pt x="73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" name="Google Shape;1687;p45"/>
                <p:cNvSpPr/>
                <p:nvPr/>
              </p:nvSpPr>
              <p:spPr>
                <a:xfrm>
                  <a:off x="908540" y="2674223"/>
                  <a:ext cx="104742" cy="104812"/>
                </a:xfrm>
                <a:custGeom>
                  <a:rect b="b" l="l" r="r" t="t"/>
                  <a:pathLst>
                    <a:path extrusionOk="0" h="1503" w="1502">
                      <a:moveTo>
                        <a:pt x="734" y="1"/>
                      </a:moveTo>
                      <a:cubicBezTo>
                        <a:pt x="334" y="1"/>
                        <a:pt x="0" y="335"/>
                        <a:pt x="0" y="735"/>
                      </a:cubicBezTo>
                      <a:cubicBezTo>
                        <a:pt x="0" y="1168"/>
                        <a:pt x="334" y="1502"/>
                        <a:pt x="734" y="1502"/>
                      </a:cubicBezTo>
                      <a:cubicBezTo>
                        <a:pt x="1134" y="1502"/>
                        <a:pt x="1501" y="1168"/>
                        <a:pt x="1501" y="735"/>
                      </a:cubicBezTo>
                      <a:cubicBezTo>
                        <a:pt x="1501" y="335"/>
                        <a:pt x="1134" y="1"/>
                        <a:pt x="7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" name="Google Shape;1688;p45"/>
                <p:cNvSpPr/>
                <p:nvPr/>
              </p:nvSpPr>
              <p:spPr>
                <a:xfrm>
                  <a:off x="503797" y="2581197"/>
                  <a:ext cx="104742" cy="104742"/>
                </a:xfrm>
                <a:custGeom>
                  <a:rect b="b" l="l" r="r" t="t"/>
                  <a:pathLst>
                    <a:path extrusionOk="0" h="1502" w="1502">
                      <a:moveTo>
                        <a:pt x="734" y="1"/>
                      </a:moveTo>
                      <a:cubicBezTo>
                        <a:pt x="334" y="1"/>
                        <a:pt x="0" y="334"/>
                        <a:pt x="0" y="735"/>
                      </a:cubicBezTo>
                      <a:cubicBezTo>
                        <a:pt x="0" y="1168"/>
                        <a:pt x="334" y="1502"/>
                        <a:pt x="734" y="1502"/>
                      </a:cubicBezTo>
                      <a:cubicBezTo>
                        <a:pt x="1168" y="1502"/>
                        <a:pt x="1501" y="1168"/>
                        <a:pt x="1501" y="735"/>
                      </a:cubicBezTo>
                      <a:cubicBezTo>
                        <a:pt x="1501" y="334"/>
                        <a:pt x="1168" y="1"/>
                        <a:pt x="7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" name="Google Shape;1689;p45"/>
                <p:cNvSpPr/>
                <p:nvPr/>
              </p:nvSpPr>
              <p:spPr>
                <a:xfrm>
                  <a:off x="843407" y="2920806"/>
                  <a:ext cx="104742" cy="104742"/>
                </a:xfrm>
                <a:custGeom>
                  <a:rect b="b" l="l" r="r" t="t"/>
                  <a:pathLst>
                    <a:path extrusionOk="0" h="1502" w="1502">
                      <a:moveTo>
                        <a:pt x="734" y="1"/>
                      </a:moveTo>
                      <a:cubicBezTo>
                        <a:pt x="334" y="1"/>
                        <a:pt x="0" y="334"/>
                        <a:pt x="0" y="768"/>
                      </a:cubicBezTo>
                      <a:cubicBezTo>
                        <a:pt x="0" y="1168"/>
                        <a:pt x="334" y="1502"/>
                        <a:pt x="734" y="1502"/>
                      </a:cubicBezTo>
                      <a:cubicBezTo>
                        <a:pt x="1168" y="1502"/>
                        <a:pt x="1501" y="1168"/>
                        <a:pt x="1501" y="768"/>
                      </a:cubicBezTo>
                      <a:cubicBezTo>
                        <a:pt x="1501" y="334"/>
                        <a:pt x="1168" y="1"/>
                        <a:pt x="7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90" name="Google Shape;1690;p45"/>
              <p:cNvSpPr/>
              <p:nvPr/>
            </p:nvSpPr>
            <p:spPr>
              <a:xfrm>
                <a:off x="699195" y="2530081"/>
                <a:ext cx="139609" cy="130265"/>
              </a:xfrm>
              <a:custGeom>
                <a:rect b="b" l="l" r="r" t="t"/>
                <a:pathLst>
                  <a:path extrusionOk="0" h="1868" w="2002">
                    <a:moveTo>
                      <a:pt x="934" y="400"/>
                    </a:moveTo>
                    <a:cubicBezTo>
                      <a:pt x="1168" y="400"/>
                      <a:pt x="1334" y="534"/>
                      <a:pt x="1401" y="634"/>
                    </a:cubicBezTo>
                    <a:cubicBezTo>
                      <a:pt x="1501" y="767"/>
                      <a:pt x="1501" y="934"/>
                      <a:pt x="1435" y="1067"/>
                    </a:cubicBezTo>
                    <a:cubicBezTo>
                      <a:pt x="1401" y="1201"/>
                      <a:pt x="1301" y="1267"/>
                      <a:pt x="1201" y="1367"/>
                    </a:cubicBezTo>
                    <a:cubicBezTo>
                      <a:pt x="1123" y="1397"/>
                      <a:pt x="1040" y="1412"/>
                      <a:pt x="957" y="1412"/>
                    </a:cubicBezTo>
                    <a:cubicBezTo>
                      <a:pt x="757" y="1412"/>
                      <a:pt x="562" y="1323"/>
                      <a:pt x="467" y="1134"/>
                    </a:cubicBezTo>
                    <a:cubicBezTo>
                      <a:pt x="400" y="1034"/>
                      <a:pt x="400" y="867"/>
                      <a:pt x="434" y="734"/>
                    </a:cubicBezTo>
                    <a:cubicBezTo>
                      <a:pt x="467" y="600"/>
                      <a:pt x="567" y="534"/>
                      <a:pt x="701" y="433"/>
                    </a:cubicBezTo>
                    <a:cubicBezTo>
                      <a:pt x="767" y="400"/>
                      <a:pt x="867" y="400"/>
                      <a:pt x="934" y="400"/>
                    </a:cubicBezTo>
                    <a:close/>
                    <a:moveTo>
                      <a:pt x="909" y="0"/>
                    </a:moveTo>
                    <a:cubicBezTo>
                      <a:pt x="768" y="0"/>
                      <a:pt x="627" y="32"/>
                      <a:pt x="501" y="100"/>
                    </a:cubicBezTo>
                    <a:cubicBezTo>
                      <a:pt x="267" y="233"/>
                      <a:pt x="67" y="400"/>
                      <a:pt x="34" y="634"/>
                    </a:cubicBezTo>
                    <a:cubicBezTo>
                      <a:pt x="0" y="900"/>
                      <a:pt x="0" y="1134"/>
                      <a:pt x="100" y="1367"/>
                    </a:cubicBezTo>
                    <a:cubicBezTo>
                      <a:pt x="267" y="1634"/>
                      <a:pt x="601" y="1868"/>
                      <a:pt x="934" y="1868"/>
                    </a:cubicBezTo>
                    <a:cubicBezTo>
                      <a:pt x="1101" y="1868"/>
                      <a:pt x="1234" y="1801"/>
                      <a:pt x="1368" y="1734"/>
                    </a:cubicBezTo>
                    <a:cubicBezTo>
                      <a:pt x="1835" y="1534"/>
                      <a:pt x="2002" y="934"/>
                      <a:pt x="1735" y="467"/>
                    </a:cubicBezTo>
                    <a:cubicBezTo>
                      <a:pt x="1593" y="184"/>
                      <a:pt x="1251" y="0"/>
                      <a:pt x="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45"/>
              <p:cNvSpPr/>
              <p:nvPr/>
            </p:nvSpPr>
            <p:spPr>
              <a:xfrm>
                <a:off x="631691" y="2983707"/>
                <a:ext cx="148954" cy="130265"/>
              </a:xfrm>
              <a:custGeom>
                <a:rect b="b" l="l" r="r" t="t"/>
                <a:pathLst>
                  <a:path extrusionOk="0" h="1868" w="2136">
                    <a:moveTo>
                      <a:pt x="1068" y="400"/>
                    </a:moveTo>
                    <a:cubicBezTo>
                      <a:pt x="1235" y="400"/>
                      <a:pt x="1402" y="533"/>
                      <a:pt x="1535" y="633"/>
                    </a:cubicBezTo>
                    <a:cubicBezTo>
                      <a:pt x="1669" y="900"/>
                      <a:pt x="1569" y="1234"/>
                      <a:pt x="1335" y="1367"/>
                    </a:cubicBezTo>
                    <a:cubicBezTo>
                      <a:pt x="1257" y="1396"/>
                      <a:pt x="1174" y="1411"/>
                      <a:pt x="1091" y="1411"/>
                    </a:cubicBezTo>
                    <a:cubicBezTo>
                      <a:pt x="891" y="1411"/>
                      <a:pt x="696" y="1323"/>
                      <a:pt x="601" y="1134"/>
                    </a:cubicBezTo>
                    <a:cubicBezTo>
                      <a:pt x="501" y="900"/>
                      <a:pt x="568" y="567"/>
                      <a:pt x="835" y="433"/>
                    </a:cubicBezTo>
                    <a:cubicBezTo>
                      <a:pt x="901" y="400"/>
                      <a:pt x="1002" y="400"/>
                      <a:pt x="1068" y="400"/>
                    </a:cubicBezTo>
                    <a:close/>
                    <a:moveTo>
                      <a:pt x="1032" y="0"/>
                    </a:moveTo>
                    <a:cubicBezTo>
                      <a:pt x="886" y="0"/>
                      <a:pt x="738" y="31"/>
                      <a:pt x="601" y="100"/>
                    </a:cubicBezTo>
                    <a:cubicBezTo>
                      <a:pt x="168" y="300"/>
                      <a:pt x="1" y="900"/>
                      <a:pt x="234" y="1367"/>
                    </a:cubicBezTo>
                    <a:cubicBezTo>
                      <a:pt x="401" y="1634"/>
                      <a:pt x="735" y="1867"/>
                      <a:pt x="1068" y="1867"/>
                    </a:cubicBezTo>
                    <a:cubicBezTo>
                      <a:pt x="1202" y="1867"/>
                      <a:pt x="1368" y="1801"/>
                      <a:pt x="1502" y="1734"/>
                    </a:cubicBezTo>
                    <a:cubicBezTo>
                      <a:pt x="1936" y="1534"/>
                      <a:pt x="2136" y="933"/>
                      <a:pt x="1869" y="466"/>
                    </a:cubicBezTo>
                    <a:cubicBezTo>
                      <a:pt x="1727" y="183"/>
                      <a:pt x="1385" y="0"/>
                      <a:pt x="10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45"/>
              <p:cNvSpPr/>
              <p:nvPr/>
            </p:nvSpPr>
            <p:spPr>
              <a:xfrm>
                <a:off x="422347" y="2798700"/>
                <a:ext cx="132706" cy="131520"/>
              </a:xfrm>
              <a:custGeom>
                <a:rect b="b" l="l" r="r" t="t"/>
                <a:pathLst>
                  <a:path extrusionOk="0" h="1886" w="1903">
                    <a:moveTo>
                      <a:pt x="935" y="418"/>
                    </a:moveTo>
                    <a:cubicBezTo>
                      <a:pt x="1135" y="418"/>
                      <a:pt x="1235" y="451"/>
                      <a:pt x="1335" y="584"/>
                    </a:cubicBezTo>
                    <a:cubicBezTo>
                      <a:pt x="1435" y="718"/>
                      <a:pt x="1502" y="818"/>
                      <a:pt x="1502" y="951"/>
                    </a:cubicBezTo>
                    <a:cubicBezTo>
                      <a:pt x="1502" y="1118"/>
                      <a:pt x="1402" y="1251"/>
                      <a:pt x="1335" y="1318"/>
                    </a:cubicBezTo>
                    <a:cubicBezTo>
                      <a:pt x="1235" y="1435"/>
                      <a:pt x="1101" y="1493"/>
                      <a:pt x="964" y="1493"/>
                    </a:cubicBezTo>
                    <a:cubicBezTo>
                      <a:pt x="826" y="1493"/>
                      <a:pt x="685" y="1435"/>
                      <a:pt x="568" y="1318"/>
                    </a:cubicBezTo>
                    <a:cubicBezTo>
                      <a:pt x="468" y="1218"/>
                      <a:pt x="401" y="1085"/>
                      <a:pt x="401" y="951"/>
                    </a:cubicBezTo>
                    <a:cubicBezTo>
                      <a:pt x="401" y="784"/>
                      <a:pt x="501" y="651"/>
                      <a:pt x="568" y="584"/>
                    </a:cubicBezTo>
                    <a:cubicBezTo>
                      <a:pt x="701" y="451"/>
                      <a:pt x="835" y="418"/>
                      <a:pt x="935" y="418"/>
                    </a:cubicBezTo>
                    <a:close/>
                    <a:moveTo>
                      <a:pt x="922" y="1"/>
                    </a:moveTo>
                    <a:cubicBezTo>
                      <a:pt x="676" y="1"/>
                      <a:pt x="434" y="84"/>
                      <a:pt x="268" y="251"/>
                    </a:cubicBezTo>
                    <a:cubicBezTo>
                      <a:pt x="67" y="418"/>
                      <a:pt x="1" y="651"/>
                      <a:pt x="1" y="918"/>
                    </a:cubicBezTo>
                    <a:cubicBezTo>
                      <a:pt x="1" y="1185"/>
                      <a:pt x="101" y="1385"/>
                      <a:pt x="268" y="1585"/>
                    </a:cubicBezTo>
                    <a:cubicBezTo>
                      <a:pt x="468" y="1785"/>
                      <a:pt x="701" y="1885"/>
                      <a:pt x="935" y="1885"/>
                    </a:cubicBezTo>
                    <a:cubicBezTo>
                      <a:pt x="1202" y="1885"/>
                      <a:pt x="1402" y="1752"/>
                      <a:pt x="1602" y="1585"/>
                    </a:cubicBezTo>
                    <a:cubicBezTo>
                      <a:pt x="1835" y="1418"/>
                      <a:pt x="1902" y="1185"/>
                      <a:pt x="1902" y="918"/>
                    </a:cubicBezTo>
                    <a:cubicBezTo>
                      <a:pt x="1902" y="651"/>
                      <a:pt x="1769" y="418"/>
                      <a:pt x="1602" y="251"/>
                    </a:cubicBezTo>
                    <a:cubicBezTo>
                      <a:pt x="1418" y="84"/>
                      <a:pt x="1168" y="1"/>
                      <a:pt x="9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45"/>
              <p:cNvSpPr/>
              <p:nvPr/>
            </p:nvSpPr>
            <p:spPr>
              <a:xfrm>
                <a:off x="892222" y="2659161"/>
                <a:ext cx="135007" cy="131450"/>
              </a:xfrm>
              <a:custGeom>
                <a:rect b="b" l="l" r="r" t="t"/>
                <a:pathLst>
                  <a:path extrusionOk="0" h="1885" w="1936">
                    <a:moveTo>
                      <a:pt x="968" y="417"/>
                    </a:moveTo>
                    <a:cubicBezTo>
                      <a:pt x="1102" y="417"/>
                      <a:pt x="1235" y="450"/>
                      <a:pt x="1335" y="584"/>
                    </a:cubicBezTo>
                    <a:cubicBezTo>
                      <a:pt x="1469" y="717"/>
                      <a:pt x="1502" y="784"/>
                      <a:pt x="1502" y="951"/>
                    </a:cubicBezTo>
                    <a:cubicBezTo>
                      <a:pt x="1502" y="1118"/>
                      <a:pt x="1435" y="1251"/>
                      <a:pt x="1335" y="1318"/>
                    </a:cubicBezTo>
                    <a:cubicBezTo>
                      <a:pt x="1235" y="1435"/>
                      <a:pt x="1102" y="1493"/>
                      <a:pt x="968" y="1493"/>
                    </a:cubicBezTo>
                    <a:cubicBezTo>
                      <a:pt x="835" y="1493"/>
                      <a:pt x="701" y="1435"/>
                      <a:pt x="601" y="1318"/>
                    </a:cubicBezTo>
                    <a:cubicBezTo>
                      <a:pt x="468" y="1218"/>
                      <a:pt x="434" y="1118"/>
                      <a:pt x="434" y="951"/>
                    </a:cubicBezTo>
                    <a:cubicBezTo>
                      <a:pt x="434" y="784"/>
                      <a:pt x="468" y="717"/>
                      <a:pt x="601" y="584"/>
                    </a:cubicBezTo>
                    <a:cubicBezTo>
                      <a:pt x="735" y="450"/>
                      <a:pt x="835" y="417"/>
                      <a:pt x="968" y="417"/>
                    </a:cubicBezTo>
                    <a:close/>
                    <a:moveTo>
                      <a:pt x="956" y="0"/>
                    </a:moveTo>
                    <a:cubicBezTo>
                      <a:pt x="710" y="0"/>
                      <a:pt x="468" y="84"/>
                      <a:pt x="301" y="250"/>
                    </a:cubicBezTo>
                    <a:cubicBezTo>
                      <a:pt x="101" y="417"/>
                      <a:pt x="1" y="651"/>
                      <a:pt x="1" y="917"/>
                    </a:cubicBezTo>
                    <a:cubicBezTo>
                      <a:pt x="1" y="1184"/>
                      <a:pt x="134" y="1384"/>
                      <a:pt x="301" y="1585"/>
                    </a:cubicBezTo>
                    <a:cubicBezTo>
                      <a:pt x="468" y="1785"/>
                      <a:pt x="735" y="1885"/>
                      <a:pt x="968" y="1885"/>
                    </a:cubicBezTo>
                    <a:cubicBezTo>
                      <a:pt x="1235" y="1885"/>
                      <a:pt x="1435" y="1751"/>
                      <a:pt x="1635" y="1585"/>
                    </a:cubicBezTo>
                    <a:cubicBezTo>
                      <a:pt x="1835" y="1418"/>
                      <a:pt x="1936" y="1184"/>
                      <a:pt x="1936" y="917"/>
                    </a:cubicBezTo>
                    <a:cubicBezTo>
                      <a:pt x="1936" y="651"/>
                      <a:pt x="1802" y="417"/>
                      <a:pt x="1635" y="250"/>
                    </a:cubicBezTo>
                    <a:cubicBezTo>
                      <a:pt x="1452" y="84"/>
                      <a:pt x="1202" y="0"/>
                      <a:pt x="9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45"/>
              <p:cNvSpPr/>
              <p:nvPr/>
            </p:nvSpPr>
            <p:spPr>
              <a:xfrm>
                <a:off x="487479" y="2568435"/>
                <a:ext cx="135007" cy="131450"/>
              </a:xfrm>
              <a:custGeom>
                <a:rect b="b" l="l" r="r" t="t"/>
                <a:pathLst>
                  <a:path extrusionOk="0" h="1885" w="1936">
                    <a:moveTo>
                      <a:pt x="968" y="417"/>
                    </a:moveTo>
                    <a:cubicBezTo>
                      <a:pt x="1101" y="417"/>
                      <a:pt x="1235" y="484"/>
                      <a:pt x="1368" y="584"/>
                    </a:cubicBezTo>
                    <a:cubicBezTo>
                      <a:pt x="1468" y="717"/>
                      <a:pt x="1535" y="817"/>
                      <a:pt x="1535" y="984"/>
                    </a:cubicBezTo>
                    <a:cubicBezTo>
                      <a:pt x="1535" y="1118"/>
                      <a:pt x="1435" y="1251"/>
                      <a:pt x="1368" y="1351"/>
                    </a:cubicBezTo>
                    <a:cubicBezTo>
                      <a:pt x="1252" y="1451"/>
                      <a:pt x="1110" y="1501"/>
                      <a:pt x="972" y="1501"/>
                    </a:cubicBezTo>
                    <a:cubicBezTo>
                      <a:pt x="835" y="1501"/>
                      <a:pt x="701" y="1451"/>
                      <a:pt x="601" y="1351"/>
                    </a:cubicBezTo>
                    <a:cubicBezTo>
                      <a:pt x="468" y="1218"/>
                      <a:pt x="434" y="1118"/>
                      <a:pt x="434" y="984"/>
                    </a:cubicBezTo>
                    <a:cubicBezTo>
                      <a:pt x="434" y="817"/>
                      <a:pt x="468" y="717"/>
                      <a:pt x="601" y="584"/>
                    </a:cubicBezTo>
                    <a:cubicBezTo>
                      <a:pt x="735" y="484"/>
                      <a:pt x="835" y="417"/>
                      <a:pt x="968" y="417"/>
                    </a:cubicBezTo>
                    <a:close/>
                    <a:moveTo>
                      <a:pt x="956" y="0"/>
                    </a:moveTo>
                    <a:cubicBezTo>
                      <a:pt x="710" y="0"/>
                      <a:pt x="468" y="84"/>
                      <a:pt x="301" y="250"/>
                    </a:cubicBezTo>
                    <a:cubicBezTo>
                      <a:pt x="101" y="417"/>
                      <a:pt x="1" y="684"/>
                      <a:pt x="1" y="918"/>
                    </a:cubicBezTo>
                    <a:cubicBezTo>
                      <a:pt x="1" y="1184"/>
                      <a:pt x="134" y="1385"/>
                      <a:pt x="301" y="1585"/>
                    </a:cubicBezTo>
                    <a:cubicBezTo>
                      <a:pt x="468" y="1818"/>
                      <a:pt x="735" y="1885"/>
                      <a:pt x="968" y="1885"/>
                    </a:cubicBezTo>
                    <a:cubicBezTo>
                      <a:pt x="1235" y="1885"/>
                      <a:pt x="1435" y="1751"/>
                      <a:pt x="1635" y="1585"/>
                    </a:cubicBezTo>
                    <a:cubicBezTo>
                      <a:pt x="1835" y="1418"/>
                      <a:pt x="1935" y="1184"/>
                      <a:pt x="1935" y="918"/>
                    </a:cubicBezTo>
                    <a:cubicBezTo>
                      <a:pt x="1935" y="684"/>
                      <a:pt x="1802" y="417"/>
                      <a:pt x="1635" y="250"/>
                    </a:cubicBezTo>
                    <a:cubicBezTo>
                      <a:pt x="1452" y="84"/>
                      <a:pt x="1202" y="0"/>
                      <a:pt x="9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45"/>
              <p:cNvSpPr/>
              <p:nvPr/>
            </p:nvSpPr>
            <p:spPr>
              <a:xfrm>
                <a:off x="829460" y="2907766"/>
                <a:ext cx="139609" cy="131799"/>
              </a:xfrm>
              <a:custGeom>
                <a:rect b="b" l="l" r="r" t="t"/>
                <a:pathLst>
                  <a:path extrusionOk="0" h="1890" w="2002">
                    <a:moveTo>
                      <a:pt x="968" y="455"/>
                    </a:moveTo>
                    <a:cubicBezTo>
                      <a:pt x="1068" y="455"/>
                      <a:pt x="1201" y="488"/>
                      <a:pt x="1334" y="588"/>
                    </a:cubicBezTo>
                    <a:cubicBezTo>
                      <a:pt x="1535" y="822"/>
                      <a:pt x="1535" y="1155"/>
                      <a:pt x="1334" y="1355"/>
                    </a:cubicBezTo>
                    <a:cubicBezTo>
                      <a:pt x="1234" y="1455"/>
                      <a:pt x="1101" y="1505"/>
                      <a:pt x="963" y="1505"/>
                    </a:cubicBezTo>
                    <a:cubicBezTo>
                      <a:pt x="826" y="1505"/>
                      <a:pt x="684" y="1455"/>
                      <a:pt x="567" y="1355"/>
                    </a:cubicBezTo>
                    <a:cubicBezTo>
                      <a:pt x="467" y="1222"/>
                      <a:pt x="400" y="1122"/>
                      <a:pt x="400" y="988"/>
                    </a:cubicBezTo>
                    <a:cubicBezTo>
                      <a:pt x="400" y="822"/>
                      <a:pt x="501" y="688"/>
                      <a:pt x="567" y="621"/>
                    </a:cubicBezTo>
                    <a:cubicBezTo>
                      <a:pt x="701" y="488"/>
                      <a:pt x="834" y="455"/>
                      <a:pt x="968" y="455"/>
                    </a:cubicBezTo>
                    <a:close/>
                    <a:moveTo>
                      <a:pt x="950" y="0"/>
                    </a:moveTo>
                    <a:cubicBezTo>
                      <a:pt x="703" y="0"/>
                      <a:pt x="455" y="100"/>
                      <a:pt x="267" y="288"/>
                    </a:cubicBezTo>
                    <a:cubicBezTo>
                      <a:pt x="67" y="455"/>
                      <a:pt x="0" y="688"/>
                      <a:pt x="0" y="955"/>
                    </a:cubicBezTo>
                    <a:cubicBezTo>
                      <a:pt x="0" y="1189"/>
                      <a:pt x="100" y="1389"/>
                      <a:pt x="267" y="1622"/>
                    </a:cubicBezTo>
                    <a:cubicBezTo>
                      <a:pt x="467" y="1822"/>
                      <a:pt x="701" y="1889"/>
                      <a:pt x="968" y="1889"/>
                    </a:cubicBezTo>
                    <a:cubicBezTo>
                      <a:pt x="1201" y="1889"/>
                      <a:pt x="1468" y="1822"/>
                      <a:pt x="1601" y="1589"/>
                    </a:cubicBezTo>
                    <a:cubicBezTo>
                      <a:pt x="2002" y="1222"/>
                      <a:pt x="2002" y="655"/>
                      <a:pt x="1601" y="288"/>
                    </a:cubicBezTo>
                    <a:cubicBezTo>
                      <a:pt x="1422" y="92"/>
                      <a:pt x="1187" y="0"/>
                      <a:pt x="9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46"/>
          <p:cNvSpPr txBox="1"/>
          <p:nvPr>
            <p:ph type="title"/>
          </p:nvPr>
        </p:nvSpPr>
        <p:spPr>
          <a:xfrm>
            <a:off x="596875" y="364125"/>
            <a:ext cx="75951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QUAN ĐIỂM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01" name="Google Shape;1701;p46"/>
          <p:cNvSpPr txBox="1"/>
          <p:nvPr>
            <p:ph idx="1" type="body"/>
          </p:nvPr>
        </p:nvSpPr>
        <p:spPr>
          <a:xfrm>
            <a:off x="801750" y="1331925"/>
            <a:ext cx="4070400" cy="26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Bên cạnh rất nhiều biện pháp phòng ngừa và ngăn chặn các đối tượng sử dụng chất gây nghiện, việc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tạo điều kiện cai nghiện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cho những đối tượng đã bị nghiện cũng quan trọng không kém.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02" name="Google Shape;1702;p46"/>
          <p:cNvPicPr preferRelativeResize="0"/>
          <p:nvPr/>
        </p:nvPicPr>
        <p:blipFill rotWithShape="1">
          <a:blip r:embed="rId3">
            <a:alphaModFix/>
          </a:blip>
          <a:srcRect b="17967" l="0" r="0" t="11708"/>
          <a:stretch/>
        </p:blipFill>
        <p:spPr>
          <a:xfrm>
            <a:off x="4967726" y="1147625"/>
            <a:ext cx="4070400" cy="28623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3" name="Google Shape;1703;p46"/>
          <p:cNvGrpSpPr/>
          <p:nvPr/>
        </p:nvGrpSpPr>
        <p:grpSpPr>
          <a:xfrm>
            <a:off x="744974" y="3313012"/>
            <a:ext cx="1685976" cy="1188295"/>
            <a:chOff x="3105782" y="2338441"/>
            <a:chExt cx="1492015" cy="1319302"/>
          </a:xfrm>
        </p:grpSpPr>
        <p:sp>
          <p:nvSpPr>
            <p:cNvPr id="1704" name="Google Shape;1704;p46"/>
            <p:cNvSpPr/>
            <p:nvPr/>
          </p:nvSpPr>
          <p:spPr>
            <a:xfrm>
              <a:off x="3580768" y="3561503"/>
              <a:ext cx="94209" cy="96241"/>
            </a:xfrm>
            <a:custGeom>
              <a:rect b="b" l="l" r="r" t="t"/>
              <a:pathLst>
                <a:path extrusionOk="0" h="4738" w="4638">
                  <a:moveTo>
                    <a:pt x="2503" y="634"/>
                  </a:moveTo>
                  <a:cubicBezTo>
                    <a:pt x="2536" y="835"/>
                    <a:pt x="2603" y="1135"/>
                    <a:pt x="2669" y="1302"/>
                  </a:cubicBezTo>
                  <a:cubicBezTo>
                    <a:pt x="2770" y="1802"/>
                    <a:pt x="2836" y="1869"/>
                    <a:pt x="2870" y="1969"/>
                  </a:cubicBezTo>
                  <a:cubicBezTo>
                    <a:pt x="2936" y="2035"/>
                    <a:pt x="3036" y="2069"/>
                    <a:pt x="3503" y="2236"/>
                  </a:cubicBezTo>
                  <a:cubicBezTo>
                    <a:pt x="3670" y="2302"/>
                    <a:pt x="3937" y="2369"/>
                    <a:pt x="4104" y="2469"/>
                  </a:cubicBezTo>
                  <a:cubicBezTo>
                    <a:pt x="3837" y="2569"/>
                    <a:pt x="3403" y="2736"/>
                    <a:pt x="3036" y="2869"/>
                  </a:cubicBezTo>
                  <a:lnTo>
                    <a:pt x="2903" y="3003"/>
                  </a:lnTo>
                  <a:cubicBezTo>
                    <a:pt x="2703" y="3470"/>
                    <a:pt x="2503" y="3903"/>
                    <a:pt x="2336" y="4204"/>
                  </a:cubicBezTo>
                  <a:cubicBezTo>
                    <a:pt x="2202" y="3903"/>
                    <a:pt x="2069" y="3370"/>
                    <a:pt x="1936" y="2903"/>
                  </a:cubicBezTo>
                  <a:cubicBezTo>
                    <a:pt x="1902" y="2836"/>
                    <a:pt x="1869" y="2736"/>
                    <a:pt x="1769" y="2736"/>
                  </a:cubicBezTo>
                  <a:cubicBezTo>
                    <a:pt x="1369" y="2669"/>
                    <a:pt x="868" y="2536"/>
                    <a:pt x="568" y="2469"/>
                  </a:cubicBezTo>
                  <a:cubicBezTo>
                    <a:pt x="868" y="2302"/>
                    <a:pt x="1402" y="2035"/>
                    <a:pt x="1869" y="1869"/>
                  </a:cubicBezTo>
                  <a:cubicBezTo>
                    <a:pt x="1902" y="1835"/>
                    <a:pt x="2002" y="1802"/>
                    <a:pt x="2002" y="1735"/>
                  </a:cubicBezTo>
                  <a:cubicBezTo>
                    <a:pt x="2169" y="1335"/>
                    <a:pt x="2369" y="868"/>
                    <a:pt x="2503" y="634"/>
                  </a:cubicBezTo>
                  <a:close/>
                  <a:moveTo>
                    <a:pt x="2536" y="1"/>
                  </a:moveTo>
                  <a:cubicBezTo>
                    <a:pt x="2403" y="1"/>
                    <a:pt x="2236" y="1"/>
                    <a:pt x="1669" y="1502"/>
                  </a:cubicBezTo>
                  <a:cubicBezTo>
                    <a:pt x="68" y="2135"/>
                    <a:pt x="34" y="2336"/>
                    <a:pt x="1" y="2402"/>
                  </a:cubicBezTo>
                  <a:cubicBezTo>
                    <a:pt x="1" y="2469"/>
                    <a:pt x="1" y="2569"/>
                    <a:pt x="34" y="2636"/>
                  </a:cubicBezTo>
                  <a:cubicBezTo>
                    <a:pt x="68" y="2703"/>
                    <a:pt x="201" y="2869"/>
                    <a:pt x="1569" y="3136"/>
                  </a:cubicBezTo>
                  <a:cubicBezTo>
                    <a:pt x="2002" y="4737"/>
                    <a:pt x="2102" y="4737"/>
                    <a:pt x="2269" y="4737"/>
                  </a:cubicBezTo>
                  <a:cubicBezTo>
                    <a:pt x="2436" y="4737"/>
                    <a:pt x="2569" y="4704"/>
                    <a:pt x="3203" y="3170"/>
                  </a:cubicBezTo>
                  <a:cubicBezTo>
                    <a:pt x="3603" y="3036"/>
                    <a:pt x="4404" y="2736"/>
                    <a:pt x="4571" y="2569"/>
                  </a:cubicBezTo>
                  <a:cubicBezTo>
                    <a:pt x="4604" y="2536"/>
                    <a:pt x="4638" y="2436"/>
                    <a:pt x="4638" y="2369"/>
                  </a:cubicBezTo>
                  <a:cubicBezTo>
                    <a:pt x="4638" y="2169"/>
                    <a:pt x="4404" y="2069"/>
                    <a:pt x="3603" y="1802"/>
                  </a:cubicBezTo>
                  <a:cubicBezTo>
                    <a:pt x="3437" y="1702"/>
                    <a:pt x="3270" y="1668"/>
                    <a:pt x="3203" y="1635"/>
                  </a:cubicBezTo>
                  <a:cubicBezTo>
                    <a:pt x="3136" y="1502"/>
                    <a:pt x="3103" y="1302"/>
                    <a:pt x="3070" y="1135"/>
                  </a:cubicBezTo>
                  <a:cubicBezTo>
                    <a:pt x="2936" y="568"/>
                    <a:pt x="2836" y="201"/>
                    <a:pt x="2736" y="67"/>
                  </a:cubicBezTo>
                  <a:cubicBezTo>
                    <a:pt x="2703" y="34"/>
                    <a:pt x="2603" y="1"/>
                    <a:pt x="2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6"/>
            <p:cNvSpPr/>
            <p:nvPr/>
          </p:nvSpPr>
          <p:spPr>
            <a:xfrm>
              <a:off x="3791497" y="2474560"/>
              <a:ext cx="254800" cy="166786"/>
            </a:xfrm>
            <a:custGeom>
              <a:rect b="b" l="l" r="r" t="t"/>
              <a:pathLst>
                <a:path extrusionOk="0" h="8211" w="12544">
                  <a:moveTo>
                    <a:pt x="6720" y="0"/>
                  </a:moveTo>
                  <a:cubicBezTo>
                    <a:pt x="4719" y="0"/>
                    <a:pt x="2601" y="275"/>
                    <a:pt x="1736" y="438"/>
                  </a:cubicBezTo>
                  <a:cubicBezTo>
                    <a:pt x="1" y="672"/>
                    <a:pt x="1" y="8211"/>
                    <a:pt x="1" y="8211"/>
                  </a:cubicBezTo>
                  <a:cubicBezTo>
                    <a:pt x="1" y="8211"/>
                    <a:pt x="12543" y="7810"/>
                    <a:pt x="12543" y="7277"/>
                  </a:cubicBezTo>
                  <a:cubicBezTo>
                    <a:pt x="12543" y="6709"/>
                    <a:pt x="11042" y="1339"/>
                    <a:pt x="11042" y="1339"/>
                  </a:cubicBezTo>
                  <a:cubicBezTo>
                    <a:pt x="10770" y="300"/>
                    <a:pt x="8809" y="0"/>
                    <a:pt x="6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6"/>
            <p:cNvSpPr/>
            <p:nvPr/>
          </p:nvSpPr>
          <p:spPr>
            <a:xfrm>
              <a:off x="3105782" y="2610293"/>
              <a:ext cx="1487952" cy="889545"/>
            </a:xfrm>
            <a:custGeom>
              <a:rect b="b" l="l" r="r" t="t"/>
              <a:pathLst>
                <a:path extrusionOk="0" h="43793" w="73253">
                  <a:moveTo>
                    <a:pt x="39925" y="0"/>
                  </a:moveTo>
                  <a:cubicBezTo>
                    <a:pt x="25400" y="0"/>
                    <a:pt x="4537" y="494"/>
                    <a:pt x="4537" y="494"/>
                  </a:cubicBezTo>
                  <a:cubicBezTo>
                    <a:pt x="1301" y="494"/>
                    <a:pt x="1" y="43792"/>
                    <a:pt x="1602" y="43792"/>
                  </a:cubicBezTo>
                  <a:cubicBezTo>
                    <a:pt x="3169" y="43792"/>
                    <a:pt x="73253" y="42992"/>
                    <a:pt x="73253" y="42992"/>
                  </a:cubicBezTo>
                  <a:lnTo>
                    <a:pt x="70017" y="20976"/>
                  </a:lnTo>
                  <a:cubicBezTo>
                    <a:pt x="70017" y="20976"/>
                    <a:pt x="63179" y="20976"/>
                    <a:pt x="61611" y="20542"/>
                  </a:cubicBezTo>
                  <a:cubicBezTo>
                    <a:pt x="60010" y="20142"/>
                    <a:pt x="54806" y="1762"/>
                    <a:pt x="53605" y="528"/>
                  </a:cubicBezTo>
                  <a:cubicBezTo>
                    <a:pt x="53197" y="131"/>
                    <a:pt x="47401" y="0"/>
                    <a:pt x="39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6"/>
            <p:cNvSpPr/>
            <p:nvPr/>
          </p:nvSpPr>
          <p:spPr>
            <a:xfrm>
              <a:off x="3117300" y="2606089"/>
              <a:ext cx="1480497" cy="897813"/>
            </a:xfrm>
            <a:custGeom>
              <a:rect b="b" l="l" r="r" t="t"/>
              <a:pathLst>
                <a:path extrusionOk="0" h="44200" w="72886">
                  <a:moveTo>
                    <a:pt x="39062" y="401"/>
                  </a:moveTo>
                  <a:cubicBezTo>
                    <a:pt x="50503" y="401"/>
                    <a:pt x="52672" y="735"/>
                    <a:pt x="52905" y="868"/>
                  </a:cubicBezTo>
                  <a:cubicBezTo>
                    <a:pt x="53372" y="1369"/>
                    <a:pt x="54706" y="5205"/>
                    <a:pt x="55941" y="8907"/>
                  </a:cubicBezTo>
                  <a:cubicBezTo>
                    <a:pt x="58376" y="16046"/>
                    <a:pt x="60043" y="20716"/>
                    <a:pt x="61011" y="20983"/>
                  </a:cubicBezTo>
                  <a:cubicBezTo>
                    <a:pt x="62445" y="21350"/>
                    <a:pt x="68116" y="21383"/>
                    <a:pt x="69250" y="21383"/>
                  </a:cubicBezTo>
                  <a:lnTo>
                    <a:pt x="72386" y="42998"/>
                  </a:lnTo>
                  <a:cubicBezTo>
                    <a:pt x="67916" y="43032"/>
                    <a:pt x="3536" y="43766"/>
                    <a:pt x="1035" y="43766"/>
                  </a:cubicBezTo>
                  <a:cubicBezTo>
                    <a:pt x="1" y="42365"/>
                    <a:pt x="668" y="8307"/>
                    <a:pt x="3336" y="1736"/>
                  </a:cubicBezTo>
                  <a:cubicBezTo>
                    <a:pt x="3670" y="968"/>
                    <a:pt x="3870" y="902"/>
                    <a:pt x="3937" y="902"/>
                  </a:cubicBezTo>
                  <a:cubicBezTo>
                    <a:pt x="4170" y="902"/>
                    <a:pt x="24718" y="401"/>
                    <a:pt x="39062" y="401"/>
                  </a:cubicBezTo>
                  <a:close/>
                  <a:moveTo>
                    <a:pt x="39062" y="1"/>
                  </a:moveTo>
                  <a:cubicBezTo>
                    <a:pt x="24718" y="1"/>
                    <a:pt x="4170" y="501"/>
                    <a:pt x="3937" y="501"/>
                  </a:cubicBezTo>
                  <a:cubicBezTo>
                    <a:pt x="3503" y="501"/>
                    <a:pt x="2202" y="501"/>
                    <a:pt x="1068" y="13244"/>
                  </a:cubicBezTo>
                  <a:cubicBezTo>
                    <a:pt x="501" y="19882"/>
                    <a:pt x="134" y="28521"/>
                    <a:pt x="134" y="35326"/>
                  </a:cubicBezTo>
                  <a:cubicBezTo>
                    <a:pt x="134" y="37895"/>
                    <a:pt x="167" y="40063"/>
                    <a:pt x="267" y="41564"/>
                  </a:cubicBezTo>
                  <a:cubicBezTo>
                    <a:pt x="468" y="43999"/>
                    <a:pt x="701" y="44199"/>
                    <a:pt x="1001" y="44199"/>
                  </a:cubicBezTo>
                  <a:cubicBezTo>
                    <a:pt x="2569" y="44199"/>
                    <a:pt x="71952" y="43399"/>
                    <a:pt x="72686" y="43399"/>
                  </a:cubicBezTo>
                  <a:cubicBezTo>
                    <a:pt x="72753" y="43399"/>
                    <a:pt x="72786" y="43365"/>
                    <a:pt x="72853" y="43299"/>
                  </a:cubicBezTo>
                  <a:cubicBezTo>
                    <a:pt x="72886" y="43265"/>
                    <a:pt x="72886" y="43199"/>
                    <a:pt x="72886" y="43165"/>
                  </a:cubicBezTo>
                  <a:lnTo>
                    <a:pt x="69684" y="21116"/>
                  </a:lnTo>
                  <a:cubicBezTo>
                    <a:pt x="69684" y="21049"/>
                    <a:pt x="69550" y="20983"/>
                    <a:pt x="69450" y="20983"/>
                  </a:cubicBezTo>
                  <a:cubicBezTo>
                    <a:pt x="69417" y="20983"/>
                    <a:pt x="62679" y="20983"/>
                    <a:pt x="61111" y="20582"/>
                  </a:cubicBezTo>
                  <a:cubicBezTo>
                    <a:pt x="60344" y="20382"/>
                    <a:pt x="57942" y="13411"/>
                    <a:pt x="56374" y="8841"/>
                  </a:cubicBezTo>
                  <a:cubicBezTo>
                    <a:pt x="54740" y="4071"/>
                    <a:pt x="53706" y="1135"/>
                    <a:pt x="53205" y="635"/>
                  </a:cubicBezTo>
                  <a:cubicBezTo>
                    <a:pt x="53038" y="401"/>
                    <a:pt x="52571" y="1"/>
                    <a:pt x="390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6"/>
            <p:cNvSpPr/>
            <p:nvPr/>
          </p:nvSpPr>
          <p:spPr>
            <a:xfrm>
              <a:off x="4133695" y="3331130"/>
              <a:ext cx="284598" cy="284598"/>
            </a:xfrm>
            <a:custGeom>
              <a:rect b="b" l="l" r="r" t="t"/>
              <a:pathLst>
                <a:path extrusionOk="0" h="14011" w="14011">
                  <a:moveTo>
                    <a:pt x="7005" y="0"/>
                  </a:moveTo>
                  <a:cubicBezTo>
                    <a:pt x="3136" y="0"/>
                    <a:pt x="0" y="3136"/>
                    <a:pt x="0" y="7005"/>
                  </a:cubicBezTo>
                  <a:cubicBezTo>
                    <a:pt x="0" y="10875"/>
                    <a:pt x="3136" y="14010"/>
                    <a:pt x="7005" y="14010"/>
                  </a:cubicBezTo>
                  <a:cubicBezTo>
                    <a:pt x="10875" y="14010"/>
                    <a:pt x="14010" y="10875"/>
                    <a:pt x="14010" y="7005"/>
                  </a:cubicBezTo>
                  <a:cubicBezTo>
                    <a:pt x="14010" y="3136"/>
                    <a:pt x="10875" y="0"/>
                    <a:pt x="7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6"/>
            <p:cNvSpPr/>
            <p:nvPr/>
          </p:nvSpPr>
          <p:spPr>
            <a:xfrm>
              <a:off x="4221773" y="3412444"/>
              <a:ext cx="108428" cy="108428"/>
            </a:xfrm>
            <a:custGeom>
              <a:rect b="b" l="l" r="r" t="t"/>
              <a:pathLst>
                <a:path extrusionOk="0" h="5338" w="5338">
                  <a:moveTo>
                    <a:pt x="2669" y="0"/>
                  </a:moveTo>
                  <a:cubicBezTo>
                    <a:pt x="1202" y="0"/>
                    <a:pt x="1" y="1201"/>
                    <a:pt x="1" y="2669"/>
                  </a:cubicBezTo>
                  <a:cubicBezTo>
                    <a:pt x="1" y="4136"/>
                    <a:pt x="1202" y="5337"/>
                    <a:pt x="2669" y="5337"/>
                  </a:cubicBezTo>
                  <a:cubicBezTo>
                    <a:pt x="4137" y="5337"/>
                    <a:pt x="5338" y="4136"/>
                    <a:pt x="5338" y="2669"/>
                  </a:cubicBezTo>
                  <a:cubicBezTo>
                    <a:pt x="5338" y="1201"/>
                    <a:pt x="4137" y="0"/>
                    <a:pt x="26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6"/>
            <p:cNvSpPr/>
            <p:nvPr/>
          </p:nvSpPr>
          <p:spPr>
            <a:xfrm>
              <a:off x="3235889" y="3331130"/>
              <a:ext cx="284598" cy="284598"/>
            </a:xfrm>
            <a:custGeom>
              <a:rect b="b" l="l" r="r" t="t"/>
              <a:pathLst>
                <a:path extrusionOk="0" h="14011" w="14011">
                  <a:moveTo>
                    <a:pt x="7005" y="0"/>
                  </a:moveTo>
                  <a:cubicBezTo>
                    <a:pt x="3136" y="0"/>
                    <a:pt x="0" y="3136"/>
                    <a:pt x="0" y="7005"/>
                  </a:cubicBezTo>
                  <a:cubicBezTo>
                    <a:pt x="0" y="10875"/>
                    <a:pt x="3136" y="14010"/>
                    <a:pt x="7005" y="14010"/>
                  </a:cubicBezTo>
                  <a:cubicBezTo>
                    <a:pt x="10875" y="14010"/>
                    <a:pt x="14010" y="10875"/>
                    <a:pt x="14010" y="7005"/>
                  </a:cubicBezTo>
                  <a:cubicBezTo>
                    <a:pt x="14010" y="3136"/>
                    <a:pt x="10875" y="0"/>
                    <a:pt x="7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6"/>
            <p:cNvSpPr/>
            <p:nvPr/>
          </p:nvSpPr>
          <p:spPr>
            <a:xfrm>
              <a:off x="3323967" y="3412444"/>
              <a:ext cx="108428" cy="108428"/>
            </a:xfrm>
            <a:custGeom>
              <a:rect b="b" l="l" r="r" t="t"/>
              <a:pathLst>
                <a:path extrusionOk="0" h="5338" w="5338">
                  <a:moveTo>
                    <a:pt x="2669" y="0"/>
                  </a:moveTo>
                  <a:cubicBezTo>
                    <a:pt x="1201" y="0"/>
                    <a:pt x="1" y="1201"/>
                    <a:pt x="1" y="2669"/>
                  </a:cubicBezTo>
                  <a:cubicBezTo>
                    <a:pt x="1" y="4136"/>
                    <a:pt x="1201" y="5337"/>
                    <a:pt x="2669" y="5337"/>
                  </a:cubicBezTo>
                  <a:cubicBezTo>
                    <a:pt x="4137" y="5337"/>
                    <a:pt x="5338" y="4136"/>
                    <a:pt x="5338" y="2669"/>
                  </a:cubicBezTo>
                  <a:cubicBezTo>
                    <a:pt x="5338" y="1201"/>
                    <a:pt x="4137" y="0"/>
                    <a:pt x="26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6"/>
            <p:cNvSpPr/>
            <p:nvPr/>
          </p:nvSpPr>
          <p:spPr>
            <a:xfrm>
              <a:off x="3925667" y="2677937"/>
              <a:ext cx="429609" cy="342855"/>
            </a:xfrm>
            <a:custGeom>
              <a:rect b="b" l="l" r="r" t="t"/>
              <a:pathLst>
                <a:path extrusionOk="0" h="16879" w="21150">
                  <a:moveTo>
                    <a:pt x="11539" y="0"/>
                  </a:moveTo>
                  <a:cubicBezTo>
                    <a:pt x="7647" y="0"/>
                    <a:pt x="1676" y="402"/>
                    <a:pt x="1335" y="834"/>
                  </a:cubicBezTo>
                  <a:cubicBezTo>
                    <a:pt x="801" y="1501"/>
                    <a:pt x="1" y="16879"/>
                    <a:pt x="1" y="16879"/>
                  </a:cubicBezTo>
                  <a:lnTo>
                    <a:pt x="21149" y="16879"/>
                  </a:lnTo>
                  <a:cubicBezTo>
                    <a:pt x="20082" y="14343"/>
                    <a:pt x="15278" y="967"/>
                    <a:pt x="14845" y="300"/>
                  </a:cubicBezTo>
                  <a:cubicBezTo>
                    <a:pt x="14717" y="88"/>
                    <a:pt x="13354" y="0"/>
                    <a:pt x="115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6"/>
            <p:cNvSpPr/>
            <p:nvPr/>
          </p:nvSpPr>
          <p:spPr>
            <a:xfrm>
              <a:off x="3225041" y="2698047"/>
              <a:ext cx="666067" cy="575616"/>
            </a:xfrm>
            <a:custGeom>
              <a:rect b="b" l="l" r="r" t="t"/>
              <a:pathLst>
                <a:path extrusionOk="0" h="28338" w="32791">
                  <a:moveTo>
                    <a:pt x="24154" y="1"/>
                  </a:moveTo>
                  <a:cubicBezTo>
                    <a:pt x="15297" y="1"/>
                    <a:pt x="2397" y="324"/>
                    <a:pt x="1735" y="544"/>
                  </a:cubicBezTo>
                  <a:cubicBezTo>
                    <a:pt x="100" y="1045"/>
                    <a:pt x="0" y="27063"/>
                    <a:pt x="100" y="27897"/>
                  </a:cubicBezTo>
                  <a:cubicBezTo>
                    <a:pt x="152" y="28220"/>
                    <a:pt x="4888" y="28338"/>
                    <a:pt x="10683" y="28338"/>
                  </a:cubicBezTo>
                  <a:cubicBezTo>
                    <a:pt x="19857" y="28338"/>
                    <a:pt x="31688" y="28042"/>
                    <a:pt x="31790" y="27797"/>
                  </a:cubicBezTo>
                  <a:cubicBezTo>
                    <a:pt x="32790" y="24995"/>
                    <a:pt x="32390" y="311"/>
                    <a:pt x="32390" y="311"/>
                  </a:cubicBezTo>
                  <a:cubicBezTo>
                    <a:pt x="32153" y="85"/>
                    <a:pt x="28682" y="1"/>
                    <a:pt x="24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6"/>
            <p:cNvSpPr/>
            <p:nvPr/>
          </p:nvSpPr>
          <p:spPr>
            <a:xfrm>
              <a:off x="3218948" y="2693517"/>
              <a:ext cx="676223" cy="584066"/>
            </a:xfrm>
            <a:custGeom>
              <a:rect b="b" l="l" r="r" t="t"/>
              <a:pathLst>
                <a:path extrusionOk="0" h="28754" w="33291">
                  <a:moveTo>
                    <a:pt x="24885" y="434"/>
                  </a:moveTo>
                  <a:cubicBezTo>
                    <a:pt x="30822" y="434"/>
                    <a:pt x="32190" y="567"/>
                    <a:pt x="32490" y="667"/>
                  </a:cubicBezTo>
                  <a:cubicBezTo>
                    <a:pt x="32523" y="2535"/>
                    <a:pt x="32857" y="24851"/>
                    <a:pt x="31923" y="27853"/>
                  </a:cubicBezTo>
                  <a:cubicBezTo>
                    <a:pt x="30856" y="28053"/>
                    <a:pt x="20048" y="28354"/>
                    <a:pt x="10674" y="28354"/>
                  </a:cubicBezTo>
                  <a:cubicBezTo>
                    <a:pt x="2469" y="28354"/>
                    <a:pt x="867" y="28087"/>
                    <a:pt x="567" y="28020"/>
                  </a:cubicBezTo>
                  <a:cubicBezTo>
                    <a:pt x="334" y="25852"/>
                    <a:pt x="834" y="1568"/>
                    <a:pt x="2068" y="1001"/>
                  </a:cubicBezTo>
                  <a:cubicBezTo>
                    <a:pt x="2702" y="767"/>
                    <a:pt x="16012" y="434"/>
                    <a:pt x="24885" y="434"/>
                  </a:cubicBezTo>
                  <a:close/>
                  <a:moveTo>
                    <a:pt x="24918" y="0"/>
                  </a:moveTo>
                  <a:cubicBezTo>
                    <a:pt x="16412" y="0"/>
                    <a:pt x="2735" y="367"/>
                    <a:pt x="2002" y="567"/>
                  </a:cubicBezTo>
                  <a:cubicBezTo>
                    <a:pt x="0" y="1201"/>
                    <a:pt x="167" y="27920"/>
                    <a:pt x="200" y="28187"/>
                  </a:cubicBezTo>
                  <a:cubicBezTo>
                    <a:pt x="234" y="28420"/>
                    <a:pt x="267" y="28754"/>
                    <a:pt x="10674" y="28754"/>
                  </a:cubicBezTo>
                  <a:cubicBezTo>
                    <a:pt x="15044" y="28754"/>
                    <a:pt x="20348" y="28721"/>
                    <a:pt x="24851" y="28554"/>
                  </a:cubicBezTo>
                  <a:cubicBezTo>
                    <a:pt x="32190" y="28387"/>
                    <a:pt x="32223" y="28220"/>
                    <a:pt x="32290" y="28053"/>
                  </a:cubicBezTo>
                  <a:cubicBezTo>
                    <a:pt x="33291" y="25251"/>
                    <a:pt x="32890" y="1501"/>
                    <a:pt x="32890" y="500"/>
                  </a:cubicBezTo>
                  <a:cubicBezTo>
                    <a:pt x="32890" y="434"/>
                    <a:pt x="32890" y="400"/>
                    <a:pt x="32857" y="367"/>
                  </a:cubicBezTo>
                  <a:cubicBezTo>
                    <a:pt x="32724" y="234"/>
                    <a:pt x="32457" y="0"/>
                    <a:pt x="249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6"/>
            <p:cNvSpPr/>
            <p:nvPr/>
          </p:nvSpPr>
          <p:spPr>
            <a:xfrm>
              <a:off x="3347693" y="2796505"/>
              <a:ext cx="359125" cy="359125"/>
            </a:xfrm>
            <a:custGeom>
              <a:rect b="b" l="l" r="r" t="t"/>
              <a:pathLst>
                <a:path extrusionOk="0" h="17680" w="17680">
                  <a:moveTo>
                    <a:pt x="8840" y="0"/>
                  </a:moveTo>
                  <a:cubicBezTo>
                    <a:pt x="3936" y="0"/>
                    <a:pt x="0" y="3970"/>
                    <a:pt x="0" y="8840"/>
                  </a:cubicBezTo>
                  <a:cubicBezTo>
                    <a:pt x="0" y="13710"/>
                    <a:pt x="3936" y="17680"/>
                    <a:pt x="8840" y="17680"/>
                  </a:cubicBezTo>
                  <a:cubicBezTo>
                    <a:pt x="13710" y="17680"/>
                    <a:pt x="17679" y="13710"/>
                    <a:pt x="17679" y="8840"/>
                  </a:cubicBezTo>
                  <a:cubicBezTo>
                    <a:pt x="17679" y="3970"/>
                    <a:pt x="13710" y="0"/>
                    <a:pt x="88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6"/>
            <p:cNvSpPr/>
            <p:nvPr/>
          </p:nvSpPr>
          <p:spPr>
            <a:xfrm>
              <a:off x="3493359" y="2881191"/>
              <a:ext cx="81331" cy="183645"/>
            </a:xfrm>
            <a:custGeom>
              <a:rect b="b" l="l" r="r" t="t"/>
              <a:pathLst>
                <a:path extrusionOk="0" h="9041" w="4004">
                  <a:moveTo>
                    <a:pt x="368" y="1"/>
                  </a:moveTo>
                  <a:cubicBezTo>
                    <a:pt x="301" y="268"/>
                    <a:pt x="1" y="9041"/>
                    <a:pt x="1" y="9041"/>
                  </a:cubicBezTo>
                  <a:lnTo>
                    <a:pt x="3637" y="8974"/>
                  </a:lnTo>
                  <a:cubicBezTo>
                    <a:pt x="3637" y="8974"/>
                    <a:pt x="4004" y="335"/>
                    <a:pt x="3837" y="134"/>
                  </a:cubicBezTo>
                  <a:cubicBezTo>
                    <a:pt x="3703" y="1"/>
                    <a:pt x="368" y="1"/>
                    <a:pt x="3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6"/>
            <p:cNvSpPr/>
            <p:nvPr/>
          </p:nvSpPr>
          <p:spPr>
            <a:xfrm>
              <a:off x="3438473" y="2944894"/>
              <a:ext cx="188398" cy="65061"/>
            </a:xfrm>
            <a:custGeom>
              <a:rect b="b" l="l" r="r" t="t"/>
              <a:pathLst>
                <a:path extrusionOk="0" h="3203" w="9275">
                  <a:moveTo>
                    <a:pt x="1" y="1"/>
                  </a:moveTo>
                  <a:lnTo>
                    <a:pt x="68" y="3169"/>
                  </a:lnTo>
                  <a:lnTo>
                    <a:pt x="9007" y="3203"/>
                  </a:lnTo>
                  <a:cubicBezTo>
                    <a:pt x="9207" y="2903"/>
                    <a:pt x="9107" y="67"/>
                    <a:pt x="9107" y="67"/>
                  </a:cubicBezTo>
                  <a:cubicBezTo>
                    <a:pt x="9274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6"/>
            <p:cNvSpPr/>
            <p:nvPr/>
          </p:nvSpPr>
          <p:spPr>
            <a:xfrm>
              <a:off x="4024592" y="2736703"/>
              <a:ext cx="144341" cy="168228"/>
            </a:xfrm>
            <a:custGeom>
              <a:rect b="b" l="l" r="r" t="t"/>
              <a:pathLst>
                <a:path extrusionOk="0" h="8282" w="7106">
                  <a:moveTo>
                    <a:pt x="6889" y="1"/>
                  </a:moveTo>
                  <a:cubicBezTo>
                    <a:pt x="6839" y="1"/>
                    <a:pt x="6789" y="26"/>
                    <a:pt x="6739" y="76"/>
                  </a:cubicBezTo>
                  <a:cubicBezTo>
                    <a:pt x="6706" y="109"/>
                    <a:pt x="2102" y="4312"/>
                    <a:pt x="34" y="7948"/>
                  </a:cubicBezTo>
                  <a:cubicBezTo>
                    <a:pt x="1" y="8081"/>
                    <a:pt x="34" y="8181"/>
                    <a:pt x="101" y="8248"/>
                  </a:cubicBezTo>
                  <a:cubicBezTo>
                    <a:pt x="101" y="8281"/>
                    <a:pt x="168" y="8281"/>
                    <a:pt x="201" y="8281"/>
                  </a:cubicBezTo>
                  <a:cubicBezTo>
                    <a:pt x="268" y="8281"/>
                    <a:pt x="368" y="8248"/>
                    <a:pt x="401" y="8115"/>
                  </a:cubicBezTo>
                  <a:cubicBezTo>
                    <a:pt x="2436" y="4545"/>
                    <a:pt x="7006" y="409"/>
                    <a:pt x="7039" y="376"/>
                  </a:cubicBezTo>
                  <a:cubicBezTo>
                    <a:pt x="7106" y="276"/>
                    <a:pt x="7106" y="142"/>
                    <a:pt x="7039" y="76"/>
                  </a:cubicBezTo>
                  <a:cubicBezTo>
                    <a:pt x="6989" y="26"/>
                    <a:pt x="6939" y="1"/>
                    <a:pt x="6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6"/>
            <p:cNvSpPr/>
            <p:nvPr/>
          </p:nvSpPr>
          <p:spPr>
            <a:xfrm>
              <a:off x="4087624" y="2798374"/>
              <a:ext cx="96220" cy="110622"/>
            </a:xfrm>
            <a:custGeom>
              <a:rect b="b" l="l" r="r" t="t"/>
              <a:pathLst>
                <a:path extrusionOk="0" h="5446" w="4737">
                  <a:moveTo>
                    <a:pt x="4499" y="0"/>
                  </a:moveTo>
                  <a:cubicBezTo>
                    <a:pt x="4445" y="0"/>
                    <a:pt x="4386" y="25"/>
                    <a:pt x="4336" y="75"/>
                  </a:cubicBezTo>
                  <a:cubicBezTo>
                    <a:pt x="4270" y="175"/>
                    <a:pt x="1401" y="2777"/>
                    <a:pt x="67" y="5112"/>
                  </a:cubicBezTo>
                  <a:cubicBezTo>
                    <a:pt x="0" y="5245"/>
                    <a:pt x="67" y="5379"/>
                    <a:pt x="133" y="5412"/>
                  </a:cubicBezTo>
                  <a:cubicBezTo>
                    <a:pt x="133" y="5446"/>
                    <a:pt x="167" y="5446"/>
                    <a:pt x="234" y="5446"/>
                  </a:cubicBezTo>
                  <a:cubicBezTo>
                    <a:pt x="300" y="5446"/>
                    <a:pt x="400" y="5412"/>
                    <a:pt x="400" y="5312"/>
                  </a:cubicBezTo>
                  <a:cubicBezTo>
                    <a:pt x="1735" y="3044"/>
                    <a:pt x="4603" y="409"/>
                    <a:pt x="4637" y="375"/>
                  </a:cubicBezTo>
                  <a:cubicBezTo>
                    <a:pt x="4737" y="275"/>
                    <a:pt x="4737" y="142"/>
                    <a:pt x="4637" y="75"/>
                  </a:cubicBezTo>
                  <a:cubicBezTo>
                    <a:pt x="4603" y="25"/>
                    <a:pt x="4553" y="0"/>
                    <a:pt x="4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6"/>
            <p:cNvSpPr/>
            <p:nvPr/>
          </p:nvSpPr>
          <p:spPr>
            <a:xfrm>
              <a:off x="3921604" y="2503730"/>
              <a:ext cx="86064" cy="56306"/>
            </a:xfrm>
            <a:custGeom>
              <a:rect b="b" l="l" r="r" t="t"/>
              <a:pathLst>
                <a:path extrusionOk="0" h="2772" w="4237">
                  <a:moveTo>
                    <a:pt x="1062" y="1"/>
                  </a:moveTo>
                  <a:cubicBezTo>
                    <a:pt x="598" y="1"/>
                    <a:pt x="264" y="70"/>
                    <a:pt x="234" y="70"/>
                  </a:cubicBezTo>
                  <a:cubicBezTo>
                    <a:pt x="101" y="103"/>
                    <a:pt x="1" y="203"/>
                    <a:pt x="67" y="337"/>
                  </a:cubicBezTo>
                  <a:cubicBezTo>
                    <a:pt x="96" y="423"/>
                    <a:pt x="150" y="510"/>
                    <a:pt x="251" y="510"/>
                  </a:cubicBezTo>
                  <a:cubicBezTo>
                    <a:pt x="266" y="510"/>
                    <a:pt x="283" y="508"/>
                    <a:pt x="301" y="503"/>
                  </a:cubicBezTo>
                  <a:cubicBezTo>
                    <a:pt x="301" y="503"/>
                    <a:pt x="642" y="424"/>
                    <a:pt x="1112" y="424"/>
                  </a:cubicBezTo>
                  <a:cubicBezTo>
                    <a:pt x="1605" y="424"/>
                    <a:pt x="2240" y="512"/>
                    <a:pt x="2769" y="870"/>
                  </a:cubicBezTo>
                  <a:cubicBezTo>
                    <a:pt x="3303" y="1237"/>
                    <a:pt x="3670" y="1838"/>
                    <a:pt x="3803" y="2605"/>
                  </a:cubicBezTo>
                  <a:cubicBezTo>
                    <a:pt x="3803" y="2705"/>
                    <a:pt x="3937" y="2772"/>
                    <a:pt x="4003" y="2772"/>
                  </a:cubicBezTo>
                  <a:cubicBezTo>
                    <a:pt x="4170" y="2738"/>
                    <a:pt x="4237" y="2672"/>
                    <a:pt x="4237" y="2572"/>
                  </a:cubicBezTo>
                  <a:cubicBezTo>
                    <a:pt x="4070" y="1671"/>
                    <a:pt x="3636" y="937"/>
                    <a:pt x="3003" y="537"/>
                  </a:cubicBezTo>
                  <a:cubicBezTo>
                    <a:pt x="2366" y="100"/>
                    <a:pt x="1620" y="1"/>
                    <a:pt x="10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6"/>
            <p:cNvSpPr/>
            <p:nvPr/>
          </p:nvSpPr>
          <p:spPr>
            <a:xfrm>
              <a:off x="4038141" y="2363528"/>
              <a:ext cx="112511" cy="103675"/>
            </a:xfrm>
            <a:custGeom>
              <a:rect b="b" l="l" r="r" t="t"/>
              <a:pathLst>
                <a:path extrusionOk="0" h="5104" w="5539">
                  <a:moveTo>
                    <a:pt x="4071" y="434"/>
                  </a:moveTo>
                  <a:cubicBezTo>
                    <a:pt x="4437" y="600"/>
                    <a:pt x="5105" y="1234"/>
                    <a:pt x="5105" y="1401"/>
                  </a:cubicBezTo>
                  <a:cubicBezTo>
                    <a:pt x="4871" y="1668"/>
                    <a:pt x="2002" y="4337"/>
                    <a:pt x="1369" y="4670"/>
                  </a:cubicBezTo>
                  <a:cubicBezTo>
                    <a:pt x="1168" y="4470"/>
                    <a:pt x="735" y="4003"/>
                    <a:pt x="535" y="3803"/>
                  </a:cubicBezTo>
                  <a:cubicBezTo>
                    <a:pt x="2036" y="2168"/>
                    <a:pt x="3704" y="500"/>
                    <a:pt x="4071" y="434"/>
                  </a:cubicBezTo>
                  <a:close/>
                  <a:moveTo>
                    <a:pt x="4071" y="0"/>
                  </a:moveTo>
                  <a:cubicBezTo>
                    <a:pt x="3503" y="0"/>
                    <a:pt x="1068" y="2535"/>
                    <a:pt x="68" y="3669"/>
                  </a:cubicBezTo>
                  <a:cubicBezTo>
                    <a:pt x="1" y="3769"/>
                    <a:pt x="1" y="3870"/>
                    <a:pt x="68" y="3970"/>
                  </a:cubicBezTo>
                  <a:cubicBezTo>
                    <a:pt x="101" y="4003"/>
                    <a:pt x="935" y="4904"/>
                    <a:pt x="1168" y="5070"/>
                  </a:cubicBezTo>
                  <a:cubicBezTo>
                    <a:pt x="1202" y="5070"/>
                    <a:pt x="1269" y="5104"/>
                    <a:pt x="1335" y="5104"/>
                  </a:cubicBezTo>
                  <a:cubicBezTo>
                    <a:pt x="1869" y="5104"/>
                    <a:pt x="5405" y="1635"/>
                    <a:pt x="5438" y="1601"/>
                  </a:cubicBezTo>
                  <a:cubicBezTo>
                    <a:pt x="5505" y="1534"/>
                    <a:pt x="5538" y="1434"/>
                    <a:pt x="5505" y="1268"/>
                  </a:cubicBezTo>
                  <a:cubicBezTo>
                    <a:pt x="5371" y="834"/>
                    <a:pt x="4571" y="167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6"/>
            <p:cNvSpPr/>
            <p:nvPr/>
          </p:nvSpPr>
          <p:spPr>
            <a:xfrm>
              <a:off x="4104545" y="2524795"/>
              <a:ext cx="123338" cy="48791"/>
            </a:xfrm>
            <a:custGeom>
              <a:rect b="b" l="l" r="r" t="t"/>
              <a:pathLst>
                <a:path extrusionOk="0" h="2402" w="6072">
                  <a:moveTo>
                    <a:pt x="4471" y="367"/>
                  </a:moveTo>
                  <a:cubicBezTo>
                    <a:pt x="5271" y="367"/>
                    <a:pt x="5572" y="400"/>
                    <a:pt x="5638" y="434"/>
                  </a:cubicBezTo>
                  <a:cubicBezTo>
                    <a:pt x="5638" y="901"/>
                    <a:pt x="5338" y="1868"/>
                    <a:pt x="5171" y="1935"/>
                  </a:cubicBezTo>
                  <a:cubicBezTo>
                    <a:pt x="5138" y="2002"/>
                    <a:pt x="4838" y="2002"/>
                    <a:pt x="4104" y="2002"/>
                  </a:cubicBezTo>
                  <a:cubicBezTo>
                    <a:pt x="2469" y="2002"/>
                    <a:pt x="935" y="1901"/>
                    <a:pt x="468" y="1835"/>
                  </a:cubicBezTo>
                  <a:cubicBezTo>
                    <a:pt x="568" y="1501"/>
                    <a:pt x="768" y="867"/>
                    <a:pt x="802" y="534"/>
                  </a:cubicBezTo>
                  <a:cubicBezTo>
                    <a:pt x="1335" y="500"/>
                    <a:pt x="3170" y="367"/>
                    <a:pt x="4471" y="367"/>
                  </a:cubicBezTo>
                  <a:close/>
                  <a:moveTo>
                    <a:pt x="4471" y="0"/>
                  </a:moveTo>
                  <a:cubicBezTo>
                    <a:pt x="2936" y="0"/>
                    <a:pt x="668" y="167"/>
                    <a:pt x="635" y="167"/>
                  </a:cubicBezTo>
                  <a:cubicBezTo>
                    <a:pt x="568" y="167"/>
                    <a:pt x="501" y="200"/>
                    <a:pt x="468" y="300"/>
                  </a:cubicBezTo>
                  <a:cubicBezTo>
                    <a:pt x="468" y="367"/>
                    <a:pt x="101" y="1635"/>
                    <a:pt x="1" y="1868"/>
                  </a:cubicBezTo>
                  <a:cubicBezTo>
                    <a:pt x="1" y="1968"/>
                    <a:pt x="1" y="2035"/>
                    <a:pt x="68" y="2068"/>
                  </a:cubicBezTo>
                  <a:cubicBezTo>
                    <a:pt x="234" y="2302"/>
                    <a:pt x="1602" y="2402"/>
                    <a:pt x="4104" y="2402"/>
                  </a:cubicBezTo>
                  <a:cubicBezTo>
                    <a:pt x="4471" y="2402"/>
                    <a:pt x="5105" y="2402"/>
                    <a:pt x="5238" y="2368"/>
                  </a:cubicBezTo>
                  <a:cubicBezTo>
                    <a:pt x="5805" y="2302"/>
                    <a:pt x="6072" y="734"/>
                    <a:pt x="6005" y="367"/>
                  </a:cubicBezTo>
                  <a:cubicBezTo>
                    <a:pt x="6005" y="134"/>
                    <a:pt x="5772" y="0"/>
                    <a:pt x="4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6"/>
            <p:cNvSpPr/>
            <p:nvPr/>
          </p:nvSpPr>
          <p:spPr>
            <a:xfrm>
              <a:off x="4076777" y="2410269"/>
              <a:ext cx="149764" cy="108428"/>
            </a:xfrm>
            <a:custGeom>
              <a:rect b="b" l="l" r="r" t="t"/>
              <a:pathLst>
                <a:path extrusionOk="0" h="5338" w="7373">
                  <a:moveTo>
                    <a:pt x="6038" y="468"/>
                  </a:moveTo>
                  <a:cubicBezTo>
                    <a:pt x="6205" y="701"/>
                    <a:pt x="6538" y="1535"/>
                    <a:pt x="6839" y="2336"/>
                  </a:cubicBezTo>
                  <a:cubicBezTo>
                    <a:pt x="4837" y="3336"/>
                    <a:pt x="1668" y="4838"/>
                    <a:pt x="1034" y="4938"/>
                  </a:cubicBezTo>
                  <a:cubicBezTo>
                    <a:pt x="868" y="4671"/>
                    <a:pt x="634" y="4037"/>
                    <a:pt x="467" y="3670"/>
                  </a:cubicBezTo>
                  <a:cubicBezTo>
                    <a:pt x="2435" y="2503"/>
                    <a:pt x="5471" y="668"/>
                    <a:pt x="6038" y="468"/>
                  </a:cubicBezTo>
                  <a:close/>
                  <a:moveTo>
                    <a:pt x="6171" y="1"/>
                  </a:moveTo>
                  <a:cubicBezTo>
                    <a:pt x="5704" y="1"/>
                    <a:pt x="1802" y="2369"/>
                    <a:pt x="134" y="3437"/>
                  </a:cubicBezTo>
                  <a:cubicBezTo>
                    <a:pt x="34" y="3470"/>
                    <a:pt x="0" y="3603"/>
                    <a:pt x="34" y="3670"/>
                  </a:cubicBezTo>
                  <a:cubicBezTo>
                    <a:pt x="100" y="3803"/>
                    <a:pt x="501" y="4938"/>
                    <a:pt x="801" y="5271"/>
                  </a:cubicBezTo>
                  <a:cubicBezTo>
                    <a:pt x="834" y="5305"/>
                    <a:pt x="901" y="5338"/>
                    <a:pt x="1034" y="5338"/>
                  </a:cubicBezTo>
                  <a:cubicBezTo>
                    <a:pt x="1802" y="5338"/>
                    <a:pt x="6672" y="2936"/>
                    <a:pt x="7272" y="2603"/>
                  </a:cubicBezTo>
                  <a:cubicBezTo>
                    <a:pt x="7339" y="2536"/>
                    <a:pt x="7372" y="2436"/>
                    <a:pt x="7339" y="2336"/>
                  </a:cubicBezTo>
                  <a:cubicBezTo>
                    <a:pt x="7039" y="1535"/>
                    <a:pt x="6538" y="201"/>
                    <a:pt x="6338" y="34"/>
                  </a:cubicBezTo>
                  <a:cubicBezTo>
                    <a:pt x="6305" y="34"/>
                    <a:pt x="6205" y="1"/>
                    <a:pt x="61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6"/>
            <p:cNvSpPr/>
            <p:nvPr/>
          </p:nvSpPr>
          <p:spPr>
            <a:xfrm>
              <a:off x="3662772" y="2338441"/>
              <a:ext cx="112491" cy="103025"/>
            </a:xfrm>
            <a:custGeom>
              <a:rect b="b" l="l" r="r" t="t"/>
              <a:pathLst>
                <a:path extrusionOk="0" h="5072" w="5538">
                  <a:moveTo>
                    <a:pt x="1468" y="368"/>
                  </a:moveTo>
                  <a:cubicBezTo>
                    <a:pt x="1868" y="501"/>
                    <a:pt x="3536" y="2169"/>
                    <a:pt x="4937" y="3737"/>
                  </a:cubicBezTo>
                  <a:cubicBezTo>
                    <a:pt x="4737" y="4004"/>
                    <a:pt x="4337" y="4404"/>
                    <a:pt x="4103" y="4604"/>
                  </a:cubicBezTo>
                  <a:cubicBezTo>
                    <a:pt x="3536" y="4271"/>
                    <a:pt x="634" y="1602"/>
                    <a:pt x="400" y="1368"/>
                  </a:cubicBezTo>
                  <a:cubicBezTo>
                    <a:pt x="400" y="1168"/>
                    <a:pt x="1068" y="535"/>
                    <a:pt x="1468" y="368"/>
                  </a:cubicBezTo>
                  <a:close/>
                  <a:moveTo>
                    <a:pt x="1334" y="1"/>
                  </a:moveTo>
                  <a:cubicBezTo>
                    <a:pt x="967" y="134"/>
                    <a:pt x="167" y="835"/>
                    <a:pt x="33" y="1235"/>
                  </a:cubicBezTo>
                  <a:cubicBezTo>
                    <a:pt x="0" y="1402"/>
                    <a:pt x="33" y="1502"/>
                    <a:pt x="67" y="1569"/>
                  </a:cubicBezTo>
                  <a:cubicBezTo>
                    <a:pt x="134" y="1602"/>
                    <a:pt x="3669" y="5071"/>
                    <a:pt x="4203" y="5071"/>
                  </a:cubicBezTo>
                  <a:cubicBezTo>
                    <a:pt x="4236" y="5071"/>
                    <a:pt x="4337" y="5038"/>
                    <a:pt x="4370" y="5038"/>
                  </a:cubicBezTo>
                  <a:cubicBezTo>
                    <a:pt x="4570" y="4871"/>
                    <a:pt x="5404" y="4004"/>
                    <a:pt x="5471" y="3970"/>
                  </a:cubicBezTo>
                  <a:cubicBezTo>
                    <a:pt x="5537" y="3870"/>
                    <a:pt x="5537" y="3737"/>
                    <a:pt x="5471" y="3670"/>
                  </a:cubicBezTo>
                  <a:cubicBezTo>
                    <a:pt x="4403" y="2569"/>
                    <a:pt x="2002" y="1"/>
                    <a:pt x="1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6"/>
            <p:cNvSpPr/>
            <p:nvPr/>
          </p:nvSpPr>
          <p:spPr>
            <a:xfrm>
              <a:off x="3584850" y="2499038"/>
              <a:ext cx="122647" cy="49481"/>
            </a:xfrm>
            <a:custGeom>
              <a:rect b="b" l="l" r="r" t="t"/>
              <a:pathLst>
                <a:path extrusionOk="0" h="2436" w="6038">
                  <a:moveTo>
                    <a:pt x="1030" y="454"/>
                  </a:moveTo>
                  <a:cubicBezTo>
                    <a:pt x="1175" y="454"/>
                    <a:pt x="1353" y="458"/>
                    <a:pt x="1568" y="468"/>
                  </a:cubicBezTo>
                  <a:cubicBezTo>
                    <a:pt x="2869" y="468"/>
                    <a:pt x="4737" y="601"/>
                    <a:pt x="5237" y="634"/>
                  </a:cubicBezTo>
                  <a:cubicBezTo>
                    <a:pt x="5337" y="935"/>
                    <a:pt x="5537" y="1568"/>
                    <a:pt x="5637" y="1902"/>
                  </a:cubicBezTo>
                  <a:cubicBezTo>
                    <a:pt x="5170" y="1969"/>
                    <a:pt x="3636" y="2069"/>
                    <a:pt x="2001" y="2069"/>
                  </a:cubicBezTo>
                  <a:cubicBezTo>
                    <a:pt x="1234" y="2069"/>
                    <a:pt x="967" y="2002"/>
                    <a:pt x="901" y="2002"/>
                  </a:cubicBezTo>
                  <a:cubicBezTo>
                    <a:pt x="734" y="1902"/>
                    <a:pt x="467" y="935"/>
                    <a:pt x="467" y="501"/>
                  </a:cubicBezTo>
                  <a:cubicBezTo>
                    <a:pt x="514" y="477"/>
                    <a:pt x="678" y="454"/>
                    <a:pt x="1030" y="454"/>
                  </a:cubicBezTo>
                  <a:close/>
                  <a:moveTo>
                    <a:pt x="1568" y="1"/>
                  </a:moveTo>
                  <a:cubicBezTo>
                    <a:pt x="334" y="1"/>
                    <a:pt x="67" y="134"/>
                    <a:pt x="33" y="401"/>
                  </a:cubicBezTo>
                  <a:cubicBezTo>
                    <a:pt x="0" y="734"/>
                    <a:pt x="300" y="2302"/>
                    <a:pt x="834" y="2402"/>
                  </a:cubicBezTo>
                  <a:cubicBezTo>
                    <a:pt x="1001" y="2436"/>
                    <a:pt x="1635" y="2436"/>
                    <a:pt x="2001" y="2436"/>
                  </a:cubicBezTo>
                  <a:cubicBezTo>
                    <a:pt x="4537" y="2436"/>
                    <a:pt x="5871" y="2336"/>
                    <a:pt x="6004" y="2102"/>
                  </a:cubicBezTo>
                  <a:cubicBezTo>
                    <a:pt x="6038" y="2069"/>
                    <a:pt x="6038" y="1935"/>
                    <a:pt x="6038" y="1902"/>
                  </a:cubicBezTo>
                  <a:cubicBezTo>
                    <a:pt x="6004" y="1602"/>
                    <a:pt x="5571" y="334"/>
                    <a:pt x="5571" y="301"/>
                  </a:cubicBezTo>
                  <a:cubicBezTo>
                    <a:pt x="5571" y="267"/>
                    <a:pt x="5504" y="167"/>
                    <a:pt x="5404" y="167"/>
                  </a:cubicBezTo>
                  <a:cubicBezTo>
                    <a:pt x="5371" y="167"/>
                    <a:pt x="3136" y="1"/>
                    <a:pt x="1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6"/>
            <p:cNvSpPr/>
            <p:nvPr/>
          </p:nvSpPr>
          <p:spPr>
            <a:xfrm>
              <a:off x="3588222" y="2385873"/>
              <a:ext cx="149764" cy="107758"/>
            </a:xfrm>
            <a:custGeom>
              <a:rect b="b" l="l" r="r" t="t"/>
              <a:pathLst>
                <a:path extrusionOk="0" h="5305" w="7373">
                  <a:moveTo>
                    <a:pt x="1235" y="401"/>
                  </a:moveTo>
                  <a:cubicBezTo>
                    <a:pt x="1869" y="635"/>
                    <a:pt x="4871" y="2403"/>
                    <a:pt x="6839" y="3637"/>
                  </a:cubicBezTo>
                  <a:cubicBezTo>
                    <a:pt x="6706" y="4004"/>
                    <a:pt x="6405" y="4638"/>
                    <a:pt x="6239" y="4871"/>
                  </a:cubicBezTo>
                  <a:cubicBezTo>
                    <a:pt x="5638" y="4838"/>
                    <a:pt x="2469" y="3303"/>
                    <a:pt x="468" y="2303"/>
                  </a:cubicBezTo>
                  <a:cubicBezTo>
                    <a:pt x="735" y="1502"/>
                    <a:pt x="1068" y="668"/>
                    <a:pt x="1235" y="401"/>
                  </a:cubicBezTo>
                  <a:close/>
                  <a:moveTo>
                    <a:pt x="1202" y="1"/>
                  </a:moveTo>
                  <a:cubicBezTo>
                    <a:pt x="1168" y="1"/>
                    <a:pt x="1068" y="1"/>
                    <a:pt x="1035" y="34"/>
                  </a:cubicBezTo>
                  <a:cubicBezTo>
                    <a:pt x="835" y="201"/>
                    <a:pt x="334" y="1535"/>
                    <a:pt x="34" y="2336"/>
                  </a:cubicBezTo>
                  <a:cubicBezTo>
                    <a:pt x="1" y="2403"/>
                    <a:pt x="34" y="2536"/>
                    <a:pt x="134" y="2569"/>
                  </a:cubicBezTo>
                  <a:cubicBezTo>
                    <a:pt x="668" y="2836"/>
                    <a:pt x="5505" y="5305"/>
                    <a:pt x="6305" y="5305"/>
                  </a:cubicBezTo>
                  <a:cubicBezTo>
                    <a:pt x="6372" y="5305"/>
                    <a:pt x="6472" y="5238"/>
                    <a:pt x="6572" y="5238"/>
                  </a:cubicBezTo>
                  <a:cubicBezTo>
                    <a:pt x="6839" y="4904"/>
                    <a:pt x="7306" y="3804"/>
                    <a:pt x="7339" y="3670"/>
                  </a:cubicBezTo>
                  <a:cubicBezTo>
                    <a:pt x="7373" y="3570"/>
                    <a:pt x="7339" y="3470"/>
                    <a:pt x="7239" y="3403"/>
                  </a:cubicBezTo>
                  <a:cubicBezTo>
                    <a:pt x="5571" y="2369"/>
                    <a:pt x="1669" y="1"/>
                    <a:pt x="1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6"/>
            <p:cNvSpPr/>
            <p:nvPr/>
          </p:nvSpPr>
          <p:spPr>
            <a:xfrm>
              <a:off x="4296323" y="3369745"/>
              <a:ext cx="82672" cy="101664"/>
            </a:xfrm>
            <a:custGeom>
              <a:rect b="b" l="l" r="r" t="t"/>
              <a:pathLst>
                <a:path extrusionOk="0" h="5005" w="4070">
                  <a:moveTo>
                    <a:pt x="200" y="1"/>
                  </a:moveTo>
                  <a:cubicBezTo>
                    <a:pt x="133" y="1"/>
                    <a:pt x="0" y="134"/>
                    <a:pt x="0" y="234"/>
                  </a:cubicBezTo>
                  <a:cubicBezTo>
                    <a:pt x="0" y="301"/>
                    <a:pt x="67" y="434"/>
                    <a:pt x="200" y="434"/>
                  </a:cubicBezTo>
                  <a:cubicBezTo>
                    <a:pt x="234" y="434"/>
                    <a:pt x="1067" y="468"/>
                    <a:pt x="1968" y="1068"/>
                  </a:cubicBezTo>
                  <a:cubicBezTo>
                    <a:pt x="3136" y="1835"/>
                    <a:pt x="3669" y="3103"/>
                    <a:pt x="3636" y="4804"/>
                  </a:cubicBezTo>
                  <a:cubicBezTo>
                    <a:pt x="3636" y="4937"/>
                    <a:pt x="3703" y="5004"/>
                    <a:pt x="3836" y="5004"/>
                  </a:cubicBezTo>
                  <a:cubicBezTo>
                    <a:pt x="3903" y="5004"/>
                    <a:pt x="4036" y="4937"/>
                    <a:pt x="4003" y="4804"/>
                  </a:cubicBezTo>
                  <a:cubicBezTo>
                    <a:pt x="4070" y="334"/>
                    <a:pt x="234" y="1"/>
                    <a:pt x="2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6"/>
            <p:cNvSpPr/>
            <p:nvPr/>
          </p:nvSpPr>
          <p:spPr>
            <a:xfrm>
              <a:off x="3392403" y="3369745"/>
              <a:ext cx="82692" cy="101664"/>
            </a:xfrm>
            <a:custGeom>
              <a:rect b="b" l="l" r="r" t="t"/>
              <a:pathLst>
                <a:path extrusionOk="0" h="5005" w="4071">
                  <a:moveTo>
                    <a:pt x="201" y="1"/>
                  </a:moveTo>
                  <a:cubicBezTo>
                    <a:pt x="101" y="1"/>
                    <a:pt x="1" y="134"/>
                    <a:pt x="1" y="234"/>
                  </a:cubicBezTo>
                  <a:cubicBezTo>
                    <a:pt x="1" y="301"/>
                    <a:pt x="101" y="434"/>
                    <a:pt x="201" y="434"/>
                  </a:cubicBezTo>
                  <a:cubicBezTo>
                    <a:pt x="267" y="434"/>
                    <a:pt x="1101" y="468"/>
                    <a:pt x="1969" y="1068"/>
                  </a:cubicBezTo>
                  <a:cubicBezTo>
                    <a:pt x="3136" y="1835"/>
                    <a:pt x="3670" y="3103"/>
                    <a:pt x="3637" y="4804"/>
                  </a:cubicBezTo>
                  <a:cubicBezTo>
                    <a:pt x="3637" y="4937"/>
                    <a:pt x="3703" y="5004"/>
                    <a:pt x="3837" y="5004"/>
                  </a:cubicBezTo>
                  <a:cubicBezTo>
                    <a:pt x="3970" y="5004"/>
                    <a:pt x="4037" y="4937"/>
                    <a:pt x="4003" y="4804"/>
                  </a:cubicBezTo>
                  <a:cubicBezTo>
                    <a:pt x="4070" y="334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6"/>
            <p:cNvSpPr/>
            <p:nvPr/>
          </p:nvSpPr>
          <p:spPr>
            <a:xfrm>
              <a:off x="3947361" y="3421361"/>
              <a:ext cx="42027" cy="12106"/>
            </a:xfrm>
            <a:custGeom>
              <a:rect b="b" l="l" r="r" t="t"/>
              <a:pathLst>
                <a:path extrusionOk="0" h="596" w="2069">
                  <a:moveTo>
                    <a:pt x="219" y="0"/>
                  </a:moveTo>
                  <a:cubicBezTo>
                    <a:pt x="131" y="0"/>
                    <a:pt x="57" y="48"/>
                    <a:pt x="33" y="95"/>
                  </a:cubicBezTo>
                  <a:cubicBezTo>
                    <a:pt x="0" y="228"/>
                    <a:pt x="33" y="362"/>
                    <a:pt x="134" y="395"/>
                  </a:cubicBezTo>
                  <a:cubicBezTo>
                    <a:pt x="367" y="562"/>
                    <a:pt x="701" y="595"/>
                    <a:pt x="1001" y="595"/>
                  </a:cubicBezTo>
                  <a:cubicBezTo>
                    <a:pt x="1501" y="595"/>
                    <a:pt x="1901" y="462"/>
                    <a:pt x="1901" y="428"/>
                  </a:cubicBezTo>
                  <a:cubicBezTo>
                    <a:pt x="2002" y="395"/>
                    <a:pt x="2068" y="295"/>
                    <a:pt x="2035" y="195"/>
                  </a:cubicBezTo>
                  <a:cubicBezTo>
                    <a:pt x="2007" y="112"/>
                    <a:pt x="1935" y="53"/>
                    <a:pt x="1854" y="53"/>
                  </a:cubicBezTo>
                  <a:cubicBezTo>
                    <a:pt x="1837" y="53"/>
                    <a:pt x="1819" y="55"/>
                    <a:pt x="1801" y="61"/>
                  </a:cubicBezTo>
                  <a:cubicBezTo>
                    <a:pt x="1648" y="100"/>
                    <a:pt x="1340" y="160"/>
                    <a:pt x="1017" y="160"/>
                  </a:cubicBezTo>
                  <a:cubicBezTo>
                    <a:pt x="779" y="160"/>
                    <a:pt x="532" y="127"/>
                    <a:pt x="334" y="28"/>
                  </a:cubicBezTo>
                  <a:cubicBezTo>
                    <a:pt x="295" y="8"/>
                    <a:pt x="256" y="0"/>
                    <a:pt x="2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6"/>
            <p:cNvSpPr/>
            <p:nvPr/>
          </p:nvSpPr>
          <p:spPr>
            <a:xfrm>
              <a:off x="3999526" y="3439968"/>
              <a:ext cx="42717" cy="12472"/>
            </a:xfrm>
            <a:custGeom>
              <a:rect b="b" l="l" r="r" t="t"/>
              <a:pathLst>
                <a:path extrusionOk="0" h="614" w="2103">
                  <a:moveTo>
                    <a:pt x="255" y="0"/>
                  </a:moveTo>
                  <a:cubicBezTo>
                    <a:pt x="174" y="0"/>
                    <a:pt x="92" y="38"/>
                    <a:pt x="67" y="113"/>
                  </a:cubicBezTo>
                  <a:cubicBezTo>
                    <a:pt x="1" y="213"/>
                    <a:pt x="67" y="346"/>
                    <a:pt x="134" y="380"/>
                  </a:cubicBezTo>
                  <a:cubicBezTo>
                    <a:pt x="401" y="546"/>
                    <a:pt x="734" y="613"/>
                    <a:pt x="1001" y="613"/>
                  </a:cubicBezTo>
                  <a:cubicBezTo>
                    <a:pt x="1468" y="613"/>
                    <a:pt x="1902" y="480"/>
                    <a:pt x="1935" y="446"/>
                  </a:cubicBezTo>
                  <a:cubicBezTo>
                    <a:pt x="2002" y="380"/>
                    <a:pt x="2102" y="313"/>
                    <a:pt x="2069" y="179"/>
                  </a:cubicBezTo>
                  <a:cubicBezTo>
                    <a:pt x="2011" y="122"/>
                    <a:pt x="1954" y="39"/>
                    <a:pt x="1853" y="39"/>
                  </a:cubicBezTo>
                  <a:cubicBezTo>
                    <a:pt x="1837" y="39"/>
                    <a:pt x="1820" y="41"/>
                    <a:pt x="1802" y="46"/>
                  </a:cubicBezTo>
                  <a:cubicBezTo>
                    <a:pt x="1670" y="102"/>
                    <a:pt x="1369" y="169"/>
                    <a:pt x="1048" y="169"/>
                  </a:cubicBezTo>
                  <a:cubicBezTo>
                    <a:pt x="799" y="169"/>
                    <a:pt x="538" y="129"/>
                    <a:pt x="334" y="13"/>
                  </a:cubicBezTo>
                  <a:cubicBezTo>
                    <a:pt x="309" y="4"/>
                    <a:pt x="28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6"/>
            <p:cNvSpPr/>
            <p:nvPr/>
          </p:nvSpPr>
          <p:spPr>
            <a:xfrm>
              <a:off x="4016467" y="3402694"/>
              <a:ext cx="42717" cy="12472"/>
            </a:xfrm>
            <a:custGeom>
              <a:rect b="b" l="l" r="r" t="t"/>
              <a:pathLst>
                <a:path extrusionOk="0" h="614" w="2103">
                  <a:moveTo>
                    <a:pt x="255" y="1"/>
                  </a:moveTo>
                  <a:cubicBezTo>
                    <a:pt x="174" y="1"/>
                    <a:pt x="92" y="38"/>
                    <a:pt x="67" y="113"/>
                  </a:cubicBezTo>
                  <a:cubicBezTo>
                    <a:pt x="1" y="213"/>
                    <a:pt x="67" y="347"/>
                    <a:pt x="134" y="380"/>
                  </a:cubicBezTo>
                  <a:cubicBezTo>
                    <a:pt x="401" y="547"/>
                    <a:pt x="734" y="613"/>
                    <a:pt x="1001" y="613"/>
                  </a:cubicBezTo>
                  <a:cubicBezTo>
                    <a:pt x="1468" y="613"/>
                    <a:pt x="1902" y="480"/>
                    <a:pt x="1935" y="447"/>
                  </a:cubicBezTo>
                  <a:cubicBezTo>
                    <a:pt x="2002" y="380"/>
                    <a:pt x="2102" y="280"/>
                    <a:pt x="2069" y="180"/>
                  </a:cubicBezTo>
                  <a:cubicBezTo>
                    <a:pt x="2011" y="122"/>
                    <a:pt x="1953" y="40"/>
                    <a:pt x="1853" y="40"/>
                  </a:cubicBezTo>
                  <a:cubicBezTo>
                    <a:pt x="1837" y="40"/>
                    <a:pt x="1820" y="42"/>
                    <a:pt x="1802" y="46"/>
                  </a:cubicBezTo>
                  <a:cubicBezTo>
                    <a:pt x="1670" y="103"/>
                    <a:pt x="1369" y="170"/>
                    <a:pt x="1048" y="170"/>
                  </a:cubicBezTo>
                  <a:cubicBezTo>
                    <a:pt x="799" y="170"/>
                    <a:pt x="538" y="130"/>
                    <a:pt x="334" y="13"/>
                  </a:cubicBezTo>
                  <a:cubicBezTo>
                    <a:pt x="309" y="5"/>
                    <a:pt x="282" y="1"/>
                    <a:pt x="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6"/>
            <p:cNvSpPr/>
            <p:nvPr/>
          </p:nvSpPr>
          <p:spPr>
            <a:xfrm>
              <a:off x="3945330" y="3386423"/>
              <a:ext cx="42697" cy="12472"/>
            </a:xfrm>
            <a:custGeom>
              <a:rect b="b" l="l" r="r" t="t"/>
              <a:pathLst>
                <a:path extrusionOk="0" h="614" w="2102">
                  <a:moveTo>
                    <a:pt x="254" y="1"/>
                  </a:moveTo>
                  <a:cubicBezTo>
                    <a:pt x="173" y="1"/>
                    <a:pt x="92" y="38"/>
                    <a:pt x="67" y="114"/>
                  </a:cubicBezTo>
                  <a:cubicBezTo>
                    <a:pt x="0" y="247"/>
                    <a:pt x="67" y="347"/>
                    <a:pt x="133" y="414"/>
                  </a:cubicBezTo>
                  <a:cubicBezTo>
                    <a:pt x="400" y="581"/>
                    <a:pt x="734" y="614"/>
                    <a:pt x="1001" y="614"/>
                  </a:cubicBezTo>
                  <a:cubicBezTo>
                    <a:pt x="1468" y="614"/>
                    <a:pt x="1868" y="447"/>
                    <a:pt x="1935" y="447"/>
                  </a:cubicBezTo>
                  <a:cubicBezTo>
                    <a:pt x="2001" y="414"/>
                    <a:pt x="2102" y="314"/>
                    <a:pt x="2068" y="180"/>
                  </a:cubicBezTo>
                  <a:cubicBezTo>
                    <a:pt x="2017" y="129"/>
                    <a:pt x="1966" y="58"/>
                    <a:pt x="1884" y="58"/>
                  </a:cubicBezTo>
                  <a:cubicBezTo>
                    <a:pt x="1860" y="58"/>
                    <a:pt x="1832" y="65"/>
                    <a:pt x="1801" y="80"/>
                  </a:cubicBezTo>
                  <a:cubicBezTo>
                    <a:pt x="1674" y="117"/>
                    <a:pt x="1386" y="173"/>
                    <a:pt x="1076" y="173"/>
                  </a:cubicBezTo>
                  <a:cubicBezTo>
                    <a:pt x="818" y="173"/>
                    <a:pt x="545" y="134"/>
                    <a:pt x="334" y="13"/>
                  </a:cubicBezTo>
                  <a:cubicBezTo>
                    <a:pt x="309" y="5"/>
                    <a:pt x="281" y="1"/>
                    <a:pt x="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6"/>
            <p:cNvSpPr/>
            <p:nvPr/>
          </p:nvSpPr>
          <p:spPr>
            <a:xfrm>
              <a:off x="3881627" y="3426419"/>
              <a:ext cx="42697" cy="12452"/>
            </a:xfrm>
            <a:custGeom>
              <a:rect b="b" l="l" r="r" t="t"/>
              <a:pathLst>
                <a:path extrusionOk="0" h="613" w="2102">
                  <a:moveTo>
                    <a:pt x="269" y="0"/>
                  </a:moveTo>
                  <a:cubicBezTo>
                    <a:pt x="173" y="0"/>
                    <a:pt x="92" y="38"/>
                    <a:pt x="67" y="113"/>
                  </a:cubicBezTo>
                  <a:cubicBezTo>
                    <a:pt x="0" y="213"/>
                    <a:pt x="67" y="346"/>
                    <a:pt x="134" y="379"/>
                  </a:cubicBezTo>
                  <a:cubicBezTo>
                    <a:pt x="401" y="546"/>
                    <a:pt x="734" y="613"/>
                    <a:pt x="1035" y="613"/>
                  </a:cubicBezTo>
                  <a:cubicBezTo>
                    <a:pt x="1535" y="613"/>
                    <a:pt x="1935" y="480"/>
                    <a:pt x="1935" y="446"/>
                  </a:cubicBezTo>
                  <a:cubicBezTo>
                    <a:pt x="2035" y="379"/>
                    <a:pt x="2102" y="279"/>
                    <a:pt x="2069" y="179"/>
                  </a:cubicBezTo>
                  <a:cubicBezTo>
                    <a:pt x="2040" y="122"/>
                    <a:pt x="1961" y="39"/>
                    <a:pt x="1854" y="39"/>
                  </a:cubicBezTo>
                  <a:cubicBezTo>
                    <a:pt x="1838" y="39"/>
                    <a:pt x="1820" y="41"/>
                    <a:pt x="1802" y="46"/>
                  </a:cubicBezTo>
                  <a:cubicBezTo>
                    <a:pt x="1670" y="102"/>
                    <a:pt x="1369" y="169"/>
                    <a:pt x="1054" y="169"/>
                  </a:cubicBezTo>
                  <a:cubicBezTo>
                    <a:pt x="810" y="169"/>
                    <a:pt x="557" y="129"/>
                    <a:pt x="367" y="13"/>
                  </a:cubicBezTo>
                  <a:cubicBezTo>
                    <a:pt x="334" y="4"/>
                    <a:pt x="301" y="0"/>
                    <a:pt x="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6"/>
            <p:cNvSpPr/>
            <p:nvPr/>
          </p:nvSpPr>
          <p:spPr>
            <a:xfrm>
              <a:off x="4075416" y="3423027"/>
              <a:ext cx="42027" cy="12472"/>
            </a:xfrm>
            <a:custGeom>
              <a:rect b="b" l="l" r="r" t="t"/>
              <a:pathLst>
                <a:path extrusionOk="0" h="614" w="2069">
                  <a:moveTo>
                    <a:pt x="236" y="0"/>
                  </a:moveTo>
                  <a:cubicBezTo>
                    <a:pt x="140" y="0"/>
                    <a:pt x="59" y="38"/>
                    <a:pt x="34" y="113"/>
                  </a:cubicBezTo>
                  <a:cubicBezTo>
                    <a:pt x="1" y="213"/>
                    <a:pt x="34" y="346"/>
                    <a:pt x="101" y="380"/>
                  </a:cubicBezTo>
                  <a:cubicBezTo>
                    <a:pt x="368" y="546"/>
                    <a:pt x="701" y="613"/>
                    <a:pt x="1001" y="613"/>
                  </a:cubicBezTo>
                  <a:cubicBezTo>
                    <a:pt x="1502" y="613"/>
                    <a:pt x="1902" y="480"/>
                    <a:pt x="1902" y="446"/>
                  </a:cubicBezTo>
                  <a:cubicBezTo>
                    <a:pt x="2002" y="380"/>
                    <a:pt x="2069" y="313"/>
                    <a:pt x="2035" y="180"/>
                  </a:cubicBezTo>
                  <a:cubicBezTo>
                    <a:pt x="2007" y="122"/>
                    <a:pt x="1928" y="39"/>
                    <a:pt x="1821" y="39"/>
                  </a:cubicBezTo>
                  <a:cubicBezTo>
                    <a:pt x="1804" y="39"/>
                    <a:pt x="1787" y="42"/>
                    <a:pt x="1769" y="46"/>
                  </a:cubicBezTo>
                  <a:cubicBezTo>
                    <a:pt x="1637" y="102"/>
                    <a:pt x="1336" y="169"/>
                    <a:pt x="1021" y="169"/>
                  </a:cubicBezTo>
                  <a:cubicBezTo>
                    <a:pt x="776" y="169"/>
                    <a:pt x="523" y="129"/>
                    <a:pt x="334" y="13"/>
                  </a:cubicBezTo>
                  <a:cubicBezTo>
                    <a:pt x="301" y="4"/>
                    <a:pt x="267" y="0"/>
                    <a:pt x="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6"/>
            <p:cNvSpPr/>
            <p:nvPr/>
          </p:nvSpPr>
          <p:spPr>
            <a:xfrm>
              <a:off x="4068652" y="3375596"/>
              <a:ext cx="42027" cy="12472"/>
            </a:xfrm>
            <a:custGeom>
              <a:rect b="b" l="l" r="r" t="t"/>
              <a:pathLst>
                <a:path extrusionOk="0" h="614" w="2069">
                  <a:moveTo>
                    <a:pt x="235" y="0"/>
                  </a:moveTo>
                  <a:cubicBezTo>
                    <a:pt x="140" y="0"/>
                    <a:pt x="58" y="38"/>
                    <a:pt x="33" y="113"/>
                  </a:cubicBezTo>
                  <a:cubicBezTo>
                    <a:pt x="0" y="213"/>
                    <a:pt x="33" y="346"/>
                    <a:pt x="100" y="380"/>
                  </a:cubicBezTo>
                  <a:cubicBezTo>
                    <a:pt x="367" y="546"/>
                    <a:pt x="701" y="613"/>
                    <a:pt x="1001" y="613"/>
                  </a:cubicBezTo>
                  <a:cubicBezTo>
                    <a:pt x="1434" y="613"/>
                    <a:pt x="1868" y="446"/>
                    <a:pt x="1901" y="446"/>
                  </a:cubicBezTo>
                  <a:cubicBezTo>
                    <a:pt x="2001" y="380"/>
                    <a:pt x="2068" y="313"/>
                    <a:pt x="2035" y="180"/>
                  </a:cubicBezTo>
                  <a:cubicBezTo>
                    <a:pt x="2006" y="122"/>
                    <a:pt x="1927" y="39"/>
                    <a:pt x="1821" y="39"/>
                  </a:cubicBezTo>
                  <a:cubicBezTo>
                    <a:pt x="1804" y="39"/>
                    <a:pt x="1786" y="42"/>
                    <a:pt x="1768" y="46"/>
                  </a:cubicBezTo>
                  <a:cubicBezTo>
                    <a:pt x="1768" y="46"/>
                    <a:pt x="1396" y="170"/>
                    <a:pt x="988" y="170"/>
                  </a:cubicBezTo>
                  <a:cubicBezTo>
                    <a:pt x="762" y="170"/>
                    <a:pt x="524" y="132"/>
                    <a:pt x="334" y="13"/>
                  </a:cubicBezTo>
                  <a:cubicBezTo>
                    <a:pt x="300" y="4"/>
                    <a:pt x="267" y="0"/>
                    <a:pt x="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6" name="Google Shape;1736;p46"/>
          <p:cNvGrpSpPr/>
          <p:nvPr/>
        </p:nvGrpSpPr>
        <p:grpSpPr>
          <a:xfrm>
            <a:off x="2717086" y="3229377"/>
            <a:ext cx="1546793" cy="1271871"/>
            <a:chOff x="5257811" y="2420039"/>
            <a:chExt cx="1546793" cy="1271871"/>
          </a:xfrm>
        </p:grpSpPr>
        <p:sp>
          <p:nvSpPr>
            <p:cNvPr id="1737" name="Google Shape;1737;p46"/>
            <p:cNvSpPr/>
            <p:nvPr/>
          </p:nvSpPr>
          <p:spPr>
            <a:xfrm>
              <a:off x="5257811" y="2423147"/>
              <a:ext cx="1115095" cy="1003092"/>
            </a:xfrm>
            <a:custGeom>
              <a:rect b="b" l="l" r="r" t="t"/>
              <a:pathLst>
                <a:path extrusionOk="0" h="49383" w="54897">
                  <a:moveTo>
                    <a:pt x="43110" y="0"/>
                  </a:moveTo>
                  <a:cubicBezTo>
                    <a:pt x="42849" y="0"/>
                    <a:pt x="42691" y="139"/>
                    <a:pt x="42665" y="448"/>
                  </a:cubicBezTo>
                  <a:cubicBezTo>
                    <a:pt x="42465" y="3216"/>
                    <a:pt x="44400" y="7253"/>
                    <a:pt x="44400" y="7253"/>
                  </a:cubicBezTo>
                  <a:lnTo>
                    <a:pt x="29723" y="20696"/>
                  </a:lnTo>
                  <a:cubicBezTo>
                    <a:pt x="29723" y="20696"/>
                    <a:pt x="24827" y="16877"/>
                    <a:pt x="19029" y="16877"/>
                  </a:cubicBezTo>
                  <a:cubicBezTo>
                    <a:pt x="15148" y="16877"/>
                    <a:pt x="10864" y="18587"/>
                    <a:pt x="7373" y="24298"/>
                  </a:cubicBezTo>
                  <a:cubicBezTo>
                    <a:pt x="1" y="36342"/>
                    <a:pt x="12070" y="49383"/>
                    <a:pt x="22494" y="49383"/>
                  </a:cubicBezTo>
                  <a:cubicBezTo>
                    <a:pt x="24427" y="49383"/>
                    <a:pt x="26303" y="48935"/>
                    <a:pt x="27988" y="47948"/>
                  </a:cubicBezTo>
                  <a:cubicBezTo>
                    <a:pt x="43332" y="39042"/>
                    <a:pt x="33125" y="24532"/>
                    <a:pt x="33125" y="24532"/>
                  </a:cubicBezTo>
                  <a:lnTo>
                    <a:pt x="47802" y="11089"/>
                  </a:lnTo>
                  <a:cubicBezTo>
                    <a:pt x="47802" y="11089"/>
                    <a:pt x="51212" y="12215"/>
                    <a:pt x="53228" y="12215"/>
                  </a:cubicBezTo>
                  <a:cubicBezTo>
                    <a:pt x="54237" y="12215"/>
                    <a:pt x="54896" y="11934"/>
                    <a:pt x="54607" y="11089"/>
                  </a:cubicBezTo>
                  <a:cubicBezTo>
                    <a:pt x="53837" y="8836"/>
                    <a:pt x="45192" y="0"/>
                    <a:pt x="431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6"/>
            <p:cNvSpPr/>
            <p:nvPr/>
          </p:nvSpPr>
          <p:spPr>
            <a:xfrm>
              <a:off x="5341177" y="2420039"/>
              <a:ext cx="1033317" cy="1010953"/>
            </a:xfrm>
            <a:custGeom>
              <a:rect b="b" l="l" r="r" t="t"/>
              <a:pathLst>
                <a:path extrusionOk="0" h="49770" w="50871">
                  <a:moveTo>
                    <a:pt x="38995" y="367"/>
                  </a:moveTo>
                  <a:cubicBezTo>
                    <a:pt x="39829" y="367"/>
                    <a:pt x="42231" y="2169"/>
                    <a:pt x="45066" y="5004"/>
                  </a:cubicBezTo>
                  <a:cubicBezTo>
                    <a:pt x="47734" y="7639"/>
                    <a:pt x="49969" y="10308"/>
                    <a:pt x="50303" y="11308"/>
                  </a:cubicBezTo>
                  <a:cubicBezTo>
                    <a:pt x="50370" y="11542"/>
                    <a:pt x="50370" y="11709"/>
                    <a:pt x="50303" y="11842"/>
                  </a:cubicBezTo>
                  <a:cubicBezTo>
                    <a:pt x="50203" y="12009"/>
                    <a:pt x="49903" y="12176"/>
                    <a:pt x="49135" y="12176"/>
                  </a:cubicBezTo>
                  <a:cubicBezTo>
                    <a:pt x="47134" y="12176"/>
                    <a:pt x="43798" y="11042"/>
                    <a:pt x="43732" y="11042"/>
                  </a:cubicBezTo>
                  <a:cubicBezTo>
                    <a:pt x="43712" y="11032"/>
                    <a:pt x="43690" y="11028"/>
                    <a:pt x="43667" y="11028"/>
                  </a:cubicBezTo>
                  <a:cubicBezTo>
                    <a:pt x="43612" y="11028"/>
                    <a:pt x="43555" y="11051"/>
                    <a:pt x="43531" y="11075"/>
                  </a:cubicBezTo>
                  <a:lnTo>
                    <a:pt x="28854" y="24518"/>
                  </a:lnTo>
                  <a:cubicBezTo>
                    <a:pt x="28788" y="24585"/>
                    <a:pt x="28788" y="24718"/>
                    <a:pt x="28821" y="24785"/>
                  </a:cubicBezTo>
                  <a:cubicBezTo>
                    <a:pt x="28854" y="24885"/>
                    <a:pt x="33291" y="31256"/>
                    <a:pt x="31823" y="38028"/>
                  </a:cubicBezTo>
                  <a:cubicBezTo>
                    <a:pt x="30956" y="41964"/>
                    <a:pt x="28221" y="45299"/>
                    <a:pt x="23784" y="47935"/>
                  </a:cubicBezTo>
                  <a:cubicBezTo>
                    <a:pt x="22150" y="48902"/>
                    <a:pt x="20348" y="49369"/>
                    <a:pt x="18347" y="49369"/>
                  </a:cubicBezTo>
                  <a:cubicBezTo>
                    <a:pt x="12609" y="49369"/>
                    <a:pt x="6372" y="45400"/>
                    <a:pt x="3203" y="39729"/>
                  </a:cubicBezTo>
                  <a:cubicBezTo>
                    <a:pt x="434" y="34725"/>
                    <a:pt x="501" y="29355"/>
                    <a:pt x="3403" y="24585"/>
                  </a:cubicBezTo>
                  <a:cubicBezTo>
                    <a:pt x="6438" y="19714"/>
                    <a:pt x="10274" y="17246"/>
                    <a:pt x="14944" y="17246"/>
                  </a:cubicBezTo>
                  <a:cubicBezTo>
                    <a:pt x="20548" y="17246"/>
                    <a:pt x="25452" y="20982"/>
                    <a:pt x="25419" y="21015"/>
                  </a:cubicBezTo>
                  <a:cubicBezTo>
                    <a:pt x="25452" y="21049"/>
                    <a:pt x="25502" y="21065"/>
                    <a:pt x="25552" y="21065"/>
                  </a:cubicBezTo>
                  <a:cubicBezTo>
                    <a:pt x="25602" y="21065"/>
                    <a:pt x="25652" y="21049"/>
                    <a:pt x="25685" y="21015"/>
                  </a:cubicBezTo>
                  <a:lnTo>
                    <a:pt x="40363" y="7572"/>
                  </a:lnTo>
                  <a:cubicBezTo>
                    <a:pt x="40396" y="7506"/>
                    <a:pt x="40463" y="7406"/>
                    <a:pt x="40396" y="7339"/>
                  </a:cubicBezTo>
                  <a:cubicBezTo>
                    <a:pt x="40396" y="7306"/>
                    <a:pt x="38528" y="3303"/>
                    <a:pt x="38728" y="634"/>
                  </a:cubicBezTo>
                  <a:cubicBezTo>
                    <a:pt x="38795" y="367"/>
                    <a:pt x="38861" y="367"/>
                    <a:pt x="38995" y="367"/>
                  </a:cubicBezTo>
                  <a:close/>
                  <a:moveTo>
                    <a:pt x="39062" y="0"/>
                  </a:moveTo>
                  <a:cubicBezTo>
                    <a:pt x="38661" y="0"/>
                    <a:pt x="38461" y="201"/>
                    <a:pt x="38394" y="634"/>
                  </a:cubicBezTo>
                  <a:cubicBezTo>
                    <a:pt x="38228" y="3169"/>
                    <a:pt x="39729" y="6672"/>
                    <a:pt x="40062" y="7406"/>
                  </a:cubicBezTo>
                  <a:lnTo>
                    <a:pt x="25619" y="20582"/>
                  </a:lnTo>
                  <a:cubicBezTo>
                    <a:pt x="24718" y="19981"/>
                    <a:pt x="20181" y="16846"/>
                    <a:pt x="14944" y="16846"/>
                  </a:cubicBezTo>
                  <a:cubicBezTo>
                    <a:pt x="10141" y="16846"/>
                    <a:pt x="6138" y="19381"/>
                    <a:pt x="3103" y="24384"/>
                  </a:cubicBezTo>
                  <a:cubicBezTo>
                    <a:pt x="100" y="29255"/>
                    <a:pt x="0" y="34825"/>
                    <a:pt x="2869" y="39929"/>
                  </a:cubicBezTo>
                  <a:cubicBezTo>
                    <a:pt x="6138" y="45733"/>
                    <a:pt x="12509" y="49769"/>
                    <a:pt x="18380" y="49769"/>
                  </a:cubicBezTo>
                  <a:cubicBezTo>
                    <a:pt x="20448" y="49769"/>
                    <a:pt x="22350" y="49269"/>
                    <a:pt x="23984" y="48268"/>
                  </a:cubicBezTo>
                  <a:cubicBezTo>
                    <a:pt x="28554" y="45600"/>
                    <a:pt x="31356" y="42197"/>
                    <a:pt x="32223" y="38094"/>
                  </a:cubicBezTo>
                  <a:cubicBezTo>
                    <a:pt x="33591" y="31723"/>
                    <a:pt x="29955" y="25752"/>
                    <a:pt x="29288" y="24718"/>
                  </a:cubicBezTo>
                  <a:lnTo>
                    <a:pt x="43798" y="11509"/>
                  </a:lnTo>
                  <a:cubicBezTo>
                    <a:pt x="44399" y="11709"/>
                    <a:pt x="47334" y="12643"/>
                    <a:pt x="49169" y="12643"/>
                  </a:cubicBezTo>
                  <a:cubicBezTo>
                    <a:pt x="49903" y="12643"/>
                    <a:pt x="50403" y="12476"/>
                    <a:pt x="50670" y="12142"/>
                  </a:cubicBezTo>
                  <a:cubicBezTo>
                    <a:pt x="50837" y="11876"/>
                    <a:pt x="50870" y="11575"/>
                    <a:pt x="50737" y="11208"/>
                  </a:cubicBezTo>
                  <a:cubicBezTo>
                    <a:pt x="50036" y="9074"/>
                    <a:pt x="41363" y="0"/>
                    <a:pt x="39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6"/>
            <p:cNvSpPr/>
            <p:nvPr/>
          </p:nvSpPr>
          <p:spPr>
            <a:xfrm>
              <a:off x="5678621" y="2463368"/>
              <a:ext cx="1125983" cy="1006931"/>
            </a:xfrm>
            <a:custGeom>
              <a:rect b="b" l="l" r="r" t="t"/>
              <a:pathLst>
                <a:path extrusionOk="0" h="49572" w="55433">
                  <a:moveTo>
                    <a:pt x="13774" y="1"/>
                  </a:moveTo>
                  <a:cubicBezTo>
                    <a:pt x="13667" y="1"/>
                    <a:pt x="13545" y="23"/>
                    <a:pt x="13410" y="69"/>
                  </a:cubicBezTo>
                  <a:cubicBezTo>
                    <a:pt x="10875" y="903"/>
                    <a:pt x="0" y="11777"/>
                    <a:pt x="2769" y="11977"/>
                  </a:cubicBezTo>
                  <a:cubicBezTo>
                    <a:pt x="2928" y="11991"/>
                    <a:pt x="3092" y="11997"/>
                    <a:pt x="3258" y="11997"/>
                  </a:cubicBezTo>
                  <a:cubicBezTo>
                    <a:pt x="6014" y="11997"/>
                    <a:pt x="9574" y="10276"/>
                    <a:pt x="9574" y="10276"/>
                  </a:cubicBezTo>
                  <a:lnTo>
                    <a:pt x="23017" y="24953"/>
                  </a:lnTo>
                  <a:cubicBezTo>
                    <a:pt x="23017" y="24953"/>
                    <a:pt x="12376" y="38597"/>
                    <a:pt x="26619" y="47303"/>
                  </a:cubicBezTo>
                  <a:cubicBezTo>
                    <a:pt x="29203" y="48885"/>
                    <a:pt x="31833" y="49571"/>
                    <a:pt x="34370" y="49571"/>
                  </a:cubicBezTo>
                  <a:cubicBezTo>
                    <a:pt x="45851" y="49571"/>
                    <a:pt x="55433" y="35506"/>
                    <a:pt x="50270" y="26655"/>
                  </a:cubicBezTo>
                  <a:cubicBezTo>
                    <a:pt x="46455" y="20083"/>
                    <a:pt x="41612" y="18204"/>
                    <a:pt x="37322" y="18204"/>
                  </a:cubicBezTo>
                  <a:cubicBezTo>
                    <a:pt x="31595" y="18204"/>
                    <a:pt x="26853" y="21551"/>
                    <a:pt x="26853" y="21551"/>
                  </a:cubicBezTo>
                  <a:lnTo>
                    <a:pt x="13410" y="6874"/>
                  </a:lnTo>
                  <a:cubicBezTo>
                    <a:pt x="13410" y="6874"/>
                    <a:pt x="15681" y="1"/>
                    <a:pt x="137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6"/>
            <p:cNvSpPr/>
            <p:nvPr/>
          </p:nvSpPr>
          <p:spPr>
            <a:xfrm>
              <a:off x="5717236" y="2458107"/>
              <a:ext cx="1031286" cy="1016255"/>
            </a:xfrm>
            <a:custGeom>
              <a:rect b="b" l="l" r="r" t="t"/>
              <a:pathLst>
                <a:path extrusionOk="0" h="50031" w="50771">
                  <a:moveTo>
                    <a:pt x="11904" y="398"/>
                  </a:moveTo>
                  <a:cubicBezTo>
                    <a:pt x="12040" y="398"/>
                    <a:pt x="12149" y="454"/>
                    <a:pt x="12209" y="595"/>
                  </a:cubicBezTo>
                  <a:cubicBezTo>
                    <a:pt x="12876" y="1529"/>
                    <a:pt x="11809" y="5532"/>
                    <a:pt x="11309" y="6999"/>
                  </a:cubicBezTo>
                  <a:cubicBezTo>
                    <a:pt x="11275" y="7099"/>
                    <a:pt x="11309" y="7166"/>
                    <a:pt x="11342" y="7200"/>
                  </a:cubicBezTo>
                  <a:lnTo>
                    <a:pt x="24785" y="21877"/>
                  </a:lnTo>
                  <a:cubicBezTo>
                    <a:pt x="24827" y="21940"/>
                    <a:pt x="24896" y="21963"/>
                    <a:pt x="24958" y="21963"/>
                  </a:cubicBezTo>
                  <a:cubicBezTo>
                    <a:pt x="24994" y="21963"/>
                    <a:pt x="25027" y="21956"/>
                    <a:pt x="25052" y="21943"/>
                  </a:cubicBezTo>
                  <a:cubicBezTo>
                    <a:pt x="25119" y="21877"/>
                    <a:pt x="29822" y="18641"/>
                    <a:pt x="35393" y="18641"/>
                  </a:cubicBezTo>
                  <a:cubicBezTo>
                    <a:pt x="40663" y="18641"/>
                    <a:pt x="44999" y="21443"/>
                    <a:pt x="48202" y="26980"/>
                  </a:cubicBezTo>
                  <a:cubicBezTo>
                    <a:pt x="50337" y="30650"/>
                    <a:pt x="50036" y="35553"/>
                    <a:pt x="47368" y="40190"/>
                  </a:cubicBezTo>
                  <a:cubicBezTo>
                    <a:pt x="44065" y="45894"/>
                    <a:pt x="38228" y="49630"/>
                    <a:pt x="32490" y="49630"/>
                  </a:cubicBezTo>
                  <a:cubicBezTo>
                    <a:pt x="29855" y="49630"/>
                    <a:pt x="27287" y="48863"/>
                    <a:pt x="24852" y="47362"/>
                  </a:cubicBezTo>
                  <a:cubicBezTo>
                    <a:pt x="20815" y="44893"/>
                    <a:pt x="18380" y="41724"/>
                    <a:pt x="17713" y="38055"/>
                  </a:cubicBezTo>
                  <a:cubicBezTo>
                    <a:pt x="16546" y="31550"/>
                    <a:pt x="21282" y="25379"/>
                    <a:pt x="21316" y="25346"/>
                  </a:cubicBezTo>
                  <a:cubicBezTo>
                    <a:pt x="21383" y="25312"/>
                    <a:pt x="21383" y="25179"/>
                    <a:pt x="21316" y="25112"/>
                  </a:cubicBezTo>
                  <a:lnTo>
                    <a:pt x="7873" y="10435"/>
                  </a:lnTo>
                  <a:cubicBezTo>
                    <a:pt x="7840" y="10368"/>
                    <a:pt x="7773" y="10335"/>
                    <a:pt x="7706" y="10335"/>
                  </a:cubicBezTo>
                  <a:cubicBezTo>
                    <a:pt x="7673" y="10335"/>
                    <a:pt x="7639" y="10335"/>
                    <a:pt x="7606" y="10302"/>
                  </a:cubicBezTo>
                  <a:cubicBezTo>
                    <a:pt x="7543" y="10302"/>
                    <a:pt x="3933" y="11985"/>
                    <a:pt x="1285" y="11985"/>
                  </a:cubicBezTo>
                  <a:cubicBezTo>
                    <a:pt x="1143" y="11985"/>
                    <a:pt x="1004" y="11980"/>
                    <a:pt x="868" y="11970"/>
                  </a:cubicBezTo>
                  <a:cubicBezTo>
                    <a:pt x="634" y="11970"/>
                    <a:pt x="634" y="11870"/>
                    <a:pt x="634" y="11803"/>
                  </a:cubicBezTo>
                  <a:cubicBezTo>
                    <a:pt x="434" y="10035"/>
                    <a:pt x="9341" y="1195"/>
                    <a:pt x="11609" y="461"/>
                  </a:cubicBezTo>
                  <a:cubicBezTo>
                    <a:pt x="11714" y="422"/>
                    <a:pt x="11815" y="398"/>
                    <a:pt x="11904" y="398"/>
                  </a:cubicBezTo>
                  <a:close/>
                  <a:moveTo>
                    <a:pt x="11916" y="0"/>
                  </a:moveTo>
                  <a:cubicBezTo>
                    <a:pt x="11783" y="0"/>
                    <a:pt x="11636" y="30"/>
                    <a:pt x="11475" y="94"/>
                  </a:cubicBezTo>
                  <a:cubicBezTo>
                    <a:pt x="9241" y="828"/>
                    <a:pt x="1" y="9701"/>
                    <a:pt x="234" y="11870"/>
                  </a:cubicBezTo>
                  <a:cubicBezTo>
                    <a:pt x="234" y="12036"/>
                    <a:pt x="368" y="12370"/>
                    <a:pt x="868" y="12403"/>
                  </a:cubicBezTo>
                  <a:cubicBezTo>
                    <a:pt x="1022" y="12415"/>
                    <a:pt x="1180" y="12421"/>
                    <a:pt x="1340" y="12421"/>
                  </a:cubicBezTo>
                  <a:cubicBezTo>
                    <a:pt x="3819" y="12421"/>
                    <a:pt x="6952" y="11049"/>
                    <a:pt x="7673" y="10735"/>
                  </a:cubicBezTo>
                  <a:lnTo>
                    <a:pt x="20849" y="25212"/>
                  </a:lnTo>
                  <a:cubicBezTo>
                    <a:pt x="20148" y="26180"/>
                    <a:pt x="16179" y="31984"/>
                    <a:pt x="17313" y="38155"/>
                  </a:cubicBezTo>
                  <a:cubicBezTo>
                    <a:pt x="18013" y="41958"/>
                    <a:pt x="20482" y="45193"/>
                    <a:pt x="24652" y="47729"/>
                  </a:cubicBezTo>
                  <a:cubicBezTo>
                    <a:pt x="27120" y="49230"/>
                    <a:pt x="29789" y="50030"/>
                    <a:pt x="32490" y="50030"/>
                  </a:cubicBezTo>
                  <a:cubicBezTo>
                    <a:pt x="38361" y="50030"/>
                    <a:pt x="44366" y="46294"/>
                    <a:pt x="47735" y="40457"/>
                  </a:cubicBezTo>
                  <a:cubicBezTo>
                    <a:pt x="50437" y="35687"/>
                    <a:pt x="50770" y="30616"/>
                    <a:pt x="48569" y="26814"/>
                  </a:cubicBezTo>
                  <a:cubicBezTo>
                    <a:pt x="45266" y="21143"/>
                    <a:pt x="40863" y="18274"/>
                    <a:pt x="35426" y="18274"/>
                  </a:cubicBezTo>
                  <a:cubicBezTo>
                    <a:pt x="30256" y="18274"/>
                    <a:pt x="25886" y="20943"/>
                    <a:pt x="25018" y="21510"/>
                  </a:cubicBezTo>
                  <a:lnTo>
                    <a:pt x="11809" y="7033"/>
                  </a:lnTo>
                  <a:cubicBezTo>
                    <a:pt x="12076" y="6132"/>
                    <a:pt x="13477" y="1629"/>
                    <a:pt x="12576" y="361"/>
                  </a:cubicBezTo>
                  <a:cubicBezTo>
                    <a:pt x="12418" y="135"/>
                    <a:pt x="12197" y="0"/>
                    <a:pt x="119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6"/>
            <p:cNvSpPr/>
            <p:nvPr/>
          </p:nvSpPr>
          <p:spPr>
            <a:xfrm>
              <a:off x="5342538" y="2966182"/>
              <a:ext cx="620100" cy="382687"/>
            </a:xfrm>
            <a:custGeom>
              <a:rect b="b" l="l" r="r" t="t"/>
              <a:pathLst>
                <a:path extrusionOk="0" h="18840" w="30528">
                  <a:moveTo>
                    <a:pt x="6438" y="0"/>
                  </a:moveTo>
                  <a:cubicBezTo>
                    <a:pt x="0" y="5004"/>
                    <a:pt x="6972" y="16679"/>
                    <a:pt x="17579" y="18647"/>
                  </a:cubicBezTo>
                  <a:cubicBezTo>
                    <a:pt x="18306" y="18778"/>
                    <a:pt x="18994" y="18839"/>
                    <a:pt x="19645" y="18839"/>
                  </a:cubicBezTo>
                  <a:cubicBezTo>
                    <a:pt x="28447" y="18839"/>
                    <a:pt x="30528" y="7613"/>
                    <a:pt x="29254" y="5004"/>
                  </a:cubicBezTo>
                  <a:cubicBezTo>
                    <a:pt x="28790" y="4052"/>
                    <a:pt x="28002" y="3747"/>
                    <a:pt x="26925" y="3747"/>
                  </a:cubicBezTo>
                  <a:cubicBezTo>
                    <a:pt x="24994" y="3747"/>
                    <a:pt x="22131" y="4727"/>
                    <a:pt x="18525" y="4727"/>
                  </a:cubicBezTo>
                  <a:cubicBezTo>
                    <a:pt x="18215" y="4727"/>
                    <a:pt x="17900" y="4719"/>
                    <a:pt x="17579" y="4704"/>
                  </a:cubicBezTo>
                  <a:cubicBezTo>
                    <a:pt x="11442" y="4470"/>
                    <a:pt x="6438" y="0"/>
                    <a:pt x="64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6"/>
            <p:cNvSpPr/>
            <p:nvPr/>
          </p:nvSpPr>
          <p:spPr>
            <a:xfrm>
              <a:off x="6111232" y="3043982"/>
              <a:ext cx="560056" cy="356667"/>
            </a:xfrm>
            <a:custGeom>
              <a:rect b="b" l="l" r="r" t="t"/>
              <a:pathLst>
                <a:path extrusionOk="0" h="17559" w="27572">
                  <a:moveTo>
                    <a:pt x="24512" y="0"/>
                  </a:moveTo>
                  <a:cubicBezTo>
                    <a:pt x="21608" y="0"/>
                    <a:pt x="14723" y="3718"/>
                    <a:pt x="9459" y="3976"/>
                  </a:cubicBezTo>
                  <a:cubicBezTo>
                    <a:pt x="9231" y="3985"/>
                    <a:pt x="9009" y="3989"/>
                    <a:pt x="8793" y="3989"/>
                  </a:cubicBezTo>
                  <a:cubicBezTo>
                    <a:pt x="3161" y="3989"/>
                    <a:pt x="1119" y="1174"/>
                    <a:pt x="1119" y="1174"/>
                  </a:cubicBezTo>
                  <a:lnTo>
                    <a:pt x="1119" y="1174"/>
                  </a:lnTo>
                  <a:cubicBezTo>
                    <a:pt x="1" y="6932"/>
                    <a:pt x="1348" y="17558"/>
                    <a:pt x="13935" y="17558"/>
                  </a:cubicBezTo>
                  <a:cubicBezTo>
                    <a:pt x="14108" y="17558"/>
                    <a:pt x="14284" y="17556"/>
                    <a:pt x="14462" y="17552"/>
                  </a:cubicBezTo>
                  <a:cubicBezTo>
                    <a:pt x="27572" y="17319"/>
                    <a:pt x="27271" y="2008"/>
                    <a:pt x="25603" y="340"/>
                  </a:cubicBezTo>
                  <a:cubicBezTo>
                    <a:pt x="25366" y="103"/>
                    <a:pt x="24994" y="0"/>
                    <a:pt x="24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6"/>
            <p:cNvSpPr/>
            <p:nvPr/>
          </p:nvSpPr>
          <p:spPr>
            <a:xfrm>
              <a:off x="5778217" y="2505416"/>
              <a:ext cx="156548" cy="149764"/>
            </a:xfrm>
            <a:custGeom>
              <a:rect b="b" l="l" r="r" t="t"/>
              <a:pathLst>
                <a:path extrusionOk="0" h="7373" w="7707">
                  <a:moveTo>
                    <a:pt x="7433" y="0"/>
                  </a:moveTo>
                  <a:cubicBezTo>
                    <a:pt x="7362" y="0"/>
                    <a:pt x="7295" y="45"/>
                    <a:pt x="7273" y="134"/>
                  </a:cubicBezTo>
                  <a:cubicBezTo>
                    <a:pt x="4838" y="5271"/>
                    <a:pt x="201" y="6972"/>
                    <a:pt x="168" y="6972"/>
                  </a:cubicBezTo>
                  <a:cubicBezTo>
                    <a:pt x="34" y="7005"/>
                    <a:pt x="1" y="7105"/>
                    <a:pt x="34" y="7206"/>
                  </a:cubicBezTo>
                  <a:cubicBezTo>
                    <a:pt x="101" y="7306"/>
                    <a:pt x="168" y="7339"/>
                    <a:pt x="268" y="7339"/>
                  </a:cubicBezTo>
                  <a:cubicBezTo>
                    <a:pt x="284" y="7339"/>
                    <a:pt x="293" y="7331"/>
                    <a:pt x="297" y="7331"/>
                  </a:cubicBezTo>
                  <a:cubicBezTo>
                    <a:pt x="301" y="7331"/>
                    <a:pt x="301" y="7339"/>
                    <a:pt x="301" y="7372"/>
                  </a:cubicBezTo>
                  <a:cubicBezTo>
                    <a:pt x="334" y="7372"/>
                    <a:pt x="5138" y="5638"/>
                    <a:pt x="7640" y="334"/>
                  </a:cubicBezTo>
                  <a:cubicBezTo>
                    <a:pt x="7706" y="201"/>
                    <a:pt x="7640" y="100"/>
                    <a:pt x="7539" y="34"/>
                  </a:cubicBezTo>
                  <a:cubicBezTo>
                    <a:pt x="7506" y="11"/>
                    <a:pt x="7469" y="0"/>
                    <a:pt x="7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6"/>
            <p:cNvSpPr/>
            <p:nvPr/>
          </p:nvSpPr>
          <p:spPr>
            <a:xfrm>
              <a:off x="6161731" y="2459589"/>
              <a:ext cx="168066" cy="171864"/>
            </a:xfrm>
            <a:custGeom>
              <a:rect b="b" l="l" r="r" t="t"/>
              <a:pathLst>
                <a:path extrusionOk="0" h="8461" w="8274">
                  <a:moveTo>
                    <a:pt x="300" y="0"/>
                  </a:moveTo>
                  <a:cubicBezTo>
                    <a:pt x="278" y="0"/>
                    <a:pt x="256" y="7"/>
                    <a:pt x="234" y="21"/>
                  </a:cubicBezTo>
                  <a:cubicBezTo>
                    <a:pt x="101" y="55"/>
                    <a:pt x="1" y="122"/>
                    <a:pt x="68" y="255"/>
                  </a:cubicBezTo>
                  <a:cubicBezTo>
                    <a:pt x="68" y="355"/>
                    <a:pt x="1802" y="6526"/>
                    <a:pt x="7973" y="8461"/>
                  </a:cubicBezTo>
                  <a:lnTo>
                    <a:pt x="8073" y="8461"/>
                  </a:lnTo>
                  <a:cubicBezTo>
                    <a:pt x="8140" y="8461"/>
                    <a:pt x="8240" y="8427"/>
                    <a:pt x="8240" y="8361"/>
                  </a:cubicBezTo>
                  <a:cubicBezTo>
                    <a:pt x="8273" y="8261"/>
                    <a:pt x="8240" y="8127"/>
                    <a:pt x="8107" y="8094"/>
                  </a:cubicBezTo>
                  <a:cubicBezTo>
                    <a:pt x="2169" y="6226"/>
                    <a:pt x="468" y="222"/>
                    <a:pt x="468" y="188"/>
                  </a:cubicBezTo>
                  <a:cubicBezTo>
                    <a:pt x="442" y="84"/>
                    <a:pt x="375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6"/>
            <p:cNvSpPr/>
            <p:nvPr/>
          </p:nvSpPr>
          <p:spPr>
            <a:xfrm>
              <a:off x="5448228" y="3126555"/>
              <a:ext cx="188398" cy="475698"/>
            </a:xfrm>
            <a:custGeom>
              <a:rect b="b" l="l" r="r" t="t"/>
              <a:pathLst>
                <a:path extrusionOk="0" h="23419" w="9275">
                  <a:moveTo>
                    <a:pt x="6204" y="0"/>
                  </a:moveTo>
                  <a:cubicBezTo>
                    <a:pt x="3832" y="0"/>
                    <a:pt x="901" y="144"/>
                    <a:pt x="901" y="144"/>
                  </a:cubicBezTo>
                  <a:cubicBezTo>
                    <a:pt x="1" y="445"/>
                    <a:pt x="2703" y="3147"/>
                    <a:pt x="2836" y="3614"/>
                  </a:cubicBezTo>
                  <a:cubicBezTo>
                    <a:pt x="2936" y="4814"/>
                    <a:pt x="2736" y="20592"/>
                    <a:pt x="2936" y="21460"/>
                  </a:cubicBezTo>
                  <a:cubicBezTo>
                    <a:pt x="3152" y="22376"/>
                    <a:pt x="4142" y="23418"/>
                    <a:pt x="5156" y="23418"/>
                  </a:cubicBezTo>
                  <a:cubicBezTo>
                    <a:pt x="6023" y="23418"/>
                    <a:pt x="6909" y="22654"/>
                    <a:pt x="7339" y="20392"/>
                  </a:cubicBezTo>
                  <a:cubicBezTo>
                    <a:pt x="7439" y="19625"/>
                    <a:pt x="6772" y="3480"/>
                    <a:pt x="6772" y="3480"/>
                  </a:cubicBezTo>
                  <a:cubicBezTo>
                    <a:pt x="6772" y="3480"/>
                    <a:pt x="9274" y="812"/>
                    <a:pt x="9174" y="278"/>
                  </a:cubicBezTo>
                  <a:cubicBezTo>
                    <a:pt x="9121" y="64"/>
                    <a:pt x="7786" y="0"/>
                    <a:pt x="6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6"/>
            <p:cNvSpPr/>
            <p:nvPr/>
          </p:nvSpPr>
          <p:spPr>
            <a:xfrm>
              <a:off x="5456373" y="3124727"/>
              <a:ext cx="184986" cy="482462"/>
            </a:xfrm>
            <a:custGeom>
              <a:rect b="b" l="l" r="r" t="t"/>
              <a:pathLst>
                <a:path extrusionOk="0" h="23752" w="9107">
                  <a:moveTo>
                    <a:pt x="5704" y="301"/>
                  </a:moveTo>
                  <a:cubicBezTo>
                    <a:pt x="7772" y="301"/>
                    <a:pt x="8306" y="401"/>
                    <a:pt x="8473" y="468"/>
                  </a:cubicBezTo>
                  <a:cubicBezTo>
                    <a:pt x="8373" y="868"/>
                    <a:pt x="7205" y="2303"/>
                    <a:pt x="6138" y="3403"/>
                  </a:cubicBezTo>
                  <a:cubicBezTo>
                    <a:pt x="6104" y="3470"/>
                    <a:pt x="6104" y="3537"/>
                    <a:pt x="6104" y="3570"/>
                  </a:cubicBezTo>
                  <a:cubicBezTo>
                    <a:pt x="6371" y="10041"/>
                    <a:pt x="6705" y="19882"/>
                    <a:pt x="6638" y="20415"/>
                  </a:cubicBezTo>
                  <a:cubicBezTo>
                    <a:pt x="6305" y="22317"/>
                    <a:pt x="5604" y="23318"/>
                    <a:pt x="4670" y="23318"/>
                  </a:cubicBezTo>
                  <a:cubicBezTo>
                    <a:pt x="3803" y="23318"/>
                    <a:pt x="2869" y="22317"/>
                    <a:pt x="2669" y="21483"/>
                  </a:cubicBezTo>
                  <a:cubicBezTo>
                    <a:pt x="2535" y="21016"/>
                    <a:pt x="2602" y="15712"/>
                    <a:pt x="2602" y="11476"/>
                  </a:cubicBezTo>
                  <a:cubicBezTo>
                    <a:pt x="2602" y="7573"/>
                    <a:pt x="2602" y="4204"/>
                    <a:pt x="2535" y="3670"/>
                  </a:cubicBezTo>
                  <a:cubicBezTo>
                    <a:pt x="2535" y="3470"/>
                    <a:pt x="2302" y="3136"/>
                    <a:pt x="1768" y="2469"/>
                  </a:cubicBezTo>
                  <a:cubicBezTo>
                    <a:pt x="1301" y="1869"/>
                    <a:pt x="434" y="735"/>
                    <a:pt x="534" y="468"/>
                  </a:cubicBezTo>
                  <a:cubicBezTo>
                    <a:pt x="834" y="468"/>
                    <a:pt x="3603" y="334"/>
                    <a:pt x="5704" y="301"/>
                  </a:cubicBezTo>
                  <a:close/>
                  <a:moveTo>
                    <a:pt x="5804" y="1"/>
                  </a:moveTo>
                  <a:cubicBezTo>
                    <a:pt x="3469" y="1"/>
                    <a:pt x="534" y="134"/>
                    <a:pt x="500" y="134"/>
                  </a:cubicBezTo>
                  <a:lnTo>
                    <a:pt x="467" y="134"/>
                  </a:lnTo>
                  <a:cubicBezTo>
                    <a:pt x="300" y="168"/>
                    <a:pt x="167" y="301"/>
                    <a:pt x="134" y="401"/>
                  </a:cubicBezTo>
                  <a:cubicBezTo>
                    <a:pt x="0" y="868"/>
                    <a:pt x="601" y="1669"/>
                    <a:pt x="1468" y="2803"/>
                  </a:cubicBezTo>
                  <a:cubicBezTo>
                    <a:pt x="1768" y="3170"/>
                    <a:pt x="2135" y="3670"/>
                    <a:pt x="2168" y="3804"/>
                  </a:cubicBezTo>
                  <a:cubicBezTo>
                    <a:pt x="2202" y="4337"/>
                    <a:pt x="2202" y="7840"/>
                    <a:pt x="2202" y="11542"/>
                  </a:cubicBezTo>
                  <a:cubicBezTo>
                    <a:pt x="2168" y="17347"/>
                    <a:pt x="2168" y="21183"/>
                    <a:pt x="2302" y="21650"/>
                  </a:cubicBezTo>
                  <a:cubicBezTo>
                    <a:pt x="2535" y="22650"/>
                    <a:pt x="3603" y="23751"/>
                    <a:pt x="4703" y="23751"/>
                  </a:cubicBezTo>
                  <a:cubicBezTo>
                    <a:pt x="5371" y="23751"/>
                    <a:pt x="6538" y="23351"/>
                    <a:pt x="7139" y="20582"/>
                  </a:cubicBezTo>
                  <a:cubicBezTo>
                    <a:pt x="7272" y="19848"/>
                    <a:pt x="6672" y="5805"/>
                    <a:pt x="6605" y="3737"/>
                  </a:cubicBezTo>
                  <a:cubicBezTo>
                    <a:pt x="7539" y="2703"/>
                    <a:pt x="9107" y="968"/>
                    <a:pt x="8973" y="401"/>
                  </a:cubicBezTo>
                  <a:cubicBezTo>
                    <a:pt x="8940" y="234"/>
                    <a:pt x="8840" y="1"/>
                    <a:pt x="5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6"/>
            <p:cNvSpPr/>
            <p:nvPr/>
          </p:nvSpPr>
          <p:spPr>
            <a:xfrm>
              <a:off x="5652863" y="3126555"/>
              <a:ext cx="189739" cy="475698"/>
            </a:xfrm>
            <a:custGeom>
              <a:rect b="b" l="l" r="r" t="t"/>
              <a:pathLst>
                <a:path extrusionOk="0" h="23419" w="9341">
                  <a:moveTo>
                    <a:pt x="6264" y="0"/>
                  </a:moveTo>
                  <a:cubicBezTo>
                    <a:pt x="3898" y="0"/>
                    <a:pt x="968" y="144"/>
                    <a:pt x="968" y="144"/>
                  </a:cubicBezTo>
                  <a:cubicBezTo>
                    <a:pt x="1" y="445"/>
                    <a:pt x="2769" y="3147"/>
                    <a:pt x="2869" y="3614"/>
                  </a:cubicBezTo>
                  <a:cubicBezTo>
                    <a:pt x="3003" y="4814"/>
                    <a:pt x="2803" y="20592"/>
                    <a:pt x="3003" y="21460"/>
                  </a:cubicBezTo>
                  <a:cubicBezTo>
                    <a:pt x="3201" y="22376"/>
                    <a:pt x="4192" y="23418"/>
                    <a:pt x="5205" y="23418"/>
                  </a:cubicBezTo>
                  <a:cubicBezTo>
                    <a:pt x="6073" y="23418"/>
                    <a:pt x="6957" y="22654"/>
                    <a:pt x="7373" y="20392"/>
                  </a:cubicBezTo>
                  <a:cubicBezTo>
                    <a:pt x="7506" y="19625"/>
                    <a:pt x="6839" y="3480"/>
                    <a:pt x="6839" y="3480"/>
                  </a:cubicBezTo>
                  <a:cubicBezTo>
                    <a:pt x="6839" y="3480"/>
                    <a:pt x="9341" y="812"/>
                    <a:pt x="9207" y="278"/>
                  </a:cubicBezTo>
                  <a:cubicBezTo>
                    <a:pt x="9167" y="64"/>
                    <a:pt x="7841" y="0"/>
                    <a:pt x="6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6"/>
            <p:cNvSpPr/>
            <p:nvPr/>
          </p:nvSpPr>
          <p:spPr>
            <a:xfrm>
              <a:off x="5661679" y="3124727"/>
              <a:ext cx="184316" cy="482462"/>
            </a:xfrm>
            <a:custGeom>
              <a:rect b="b" l="l" r="r" t="t"/>
              <a:pathLst>
                <a:path extrusionOk="0" h="23752" w="9074">
                  <a:moveTo>
                    <a:pt x="5704" y="301"/>
                  </a:moveTo>
                  <a:cubicBezTo>
                    <a:pt x="7739" y="301"/>
                    <a:pt x="8273" y="401"/>
                    <a:pt x="8440" y="468"/>
                  </a:cubicBezTo>
                  <a:cubicBezTo>
                    <a:pt x="8373" y="868"/>
                    <a:pt x="7205" y="2303"/>
                    <a:pt x="6105" y="3403"/>
                  </a:cubicBezTo>
                  <a:cubicBezTo>
                    <a:pt x="6071" y="3470"/>
                    <a:pt x="6071" y="3537"/>
                    <a:pt x="6071" y="3570"/>
                  </a:cubicBezTo>
                  <a:cubicBezTo>
                    <a:pt x="6372" y="10041"/>
                    <a:pt x="6705" y="19882"/>
                    <a:pt x="6605" y="20415"/>
                  </a:cubicBezTo>
                  <a:cubicBezTo>
                    <a:pt x="6271" y="22317"/>
                    <a:pt x="5571" y="23318"/>
                    <a:pt x="4670" y="23318"/>
                  </a:cubicBezTo>
                  <a:cubicBezTo>
                    <a:pt x="3770" y="23318"/>
                    <a:pt x="2869" y="22317"/>
                    <a:pt x="2669" y="21483"/>
                  </a:cubicBezTo>
                  <a:cubicBezTo>
                    <a:pt x="2535" y="21016"/>
                    <a:pt x="2569" y="15712"/>
                    <a:pt x="2569" y="11476"/>
                  </a:cubicBezTo>
                  <a:cubicBezTo>
                    <a:pt x="2569" y="7573"/>
                    <a:pt x="2569" y="4204"/>
                    <a:pt x="2535" y="3670"/>
                  </a:cubicBezTo>
                  <a:cubicBezTo>
                    <a:pt x="2535" y="3470"/>
                    <a:pt x="2269" y="3136"/>
                    <a:pt x="1735" y="2469"/>
                  </a:cubicBezTo>
                  <a:cubicBezTo>
                    <a:pt x="1268" y="1869"/>
                    <a:pt x="401" y="735"/>
                    <a:pt x="534" y="468"/>
                  </a:cubicBezTo>
                  <a:cubicBezTo>
                    <a:pt x="868" y="468"/>
                    <a:pt x="3570" y="334"/>
                    <a:pt x="5704" y="301"/>
                  </a:cubicBezTo>
                  <a:close/>
                  <a:moveTo>
                    <a:pt x="5771" y="1"/>
                  </a:moveTo>
                  <a:cubicBezTo>
                    <a:pt x="3436" y="1"/>
                    <a:pt x="534" y="134"/>
                    <a:pt x="501" y="134"/>
                  </a:cubicBezTo>
                  <a:lnTo>
                    <a:pt x="434" y="134"/>
                  </a:lnTo>
                  <a:cubicBezTo>
                    <a:pt x="267" y="168"/>
                    <a:pt x="167" y="301"/>
                    <a:pt x="100" y="401"/>
                  </a:cubicBezTo>
                  <a:cubicBezTo>
                    <a:pt x="0" y="868"/>
                    <a:pt x="567" y="1669"/>
                    <a:pt x="1435" y="2803"/>
                  </a:cubicBezTo>
                  <a:cubicBezTo>
                    <a:pt x="1735" y="3170"/>
                    <a:pt x="2102" y="3670"/>
                    <a:pt x="2169" y="3804"/>
                  </a:cubicBezTo>
                  <a:cubicBezTo>
                    <a:pt x="2202" y="4337"/>
                    <a:pt x="2202" y="7840"/>
                    <a:pt x="2202" y="11542"/>
                  </a:cubicBezTo>
                  <a:cubicBezTo>
                    <a:pt x="2169" y="17347"/>
                    <a:pt x="2169" y="21183"/>
                    <a:pt x="2269" y="21650"/>
                  </a:cubicBezTo>
                  <a:cubicBezTo>
                    <a:pt x="2535" y="22650"/>
                    <a:pt x="3570" y="23751"/>
                    <a:pt x="4704" y="23751"/>
                  </a:cubicBezTo>
                  <a:cubicBezTo>
                    <a:pt x="5371" y="23751"/>
                    <a:pt x="6572" y="23351"/>
                    <a:pt x="7105" y="20582"/>
                  </a:cubicBezTo>
                  <a:cubicBezTo>
                    <a:pt x="7239" y="19848"/>
                    <a:pt x="6672" y="5805"/>
                    <a:pt x="6572" y="3737"/>
                  </a:cubicBezTo>
                  <a:cubicBezTo>
                    <a:pt x="7539" y="2703"/>
                    <a:pt x="9073" y="968"/>
                    <a:pt x="8940" y="401"/>
                  </a:cubicBezTo>
                  <a:cubicBezTo>
                    <a:pt x="8907" y="234"/>
                    <a:pt x="8840" y="1"/>
                    <a:pt x="57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6"/>
            <p:cNvSpPr/>
            <p:nvPr/>
          </p:nvSpPr>
          <p:spPr>
            <a:xfrm>
              <a:off x="5848013" y="3126555"/>
              <a:ext cx="188378" cy="475698"/>
            </a:xfrm>
            <a:custGeom>
              <a:rect b="b" l="l" r="r" t="t"/>
              <a:pathLst>
                <a:path extrusionOk="0" h="23419" w="9274">
                  <a:moveTo>
                    <a:pt x="6204" y="0"/>
                  </a:moveTo>
                  <a:cubicBezTo>
                    <a:pt x="3831" y="0"/>
                    <a:pt x="901" y="144"/>
                    <a:pt x="901" y="144"/>
                  </a:cubicBezTo>
                  <a:cubicBezTo>
                    <a:pt x="1" y="445"/>
                    <a:pt x="2736" y="3147"/>
                    <a:pt x="2836" y="3614"/>
                  </a:cubicBezTo>
                  <a:cubicBezTo>
                    <a:pt x="2936" y="4814"/>
                    <a:pt x="2736" y="20592"/>
                    <a:pt x="2936" y="21460"/>
                  </a:cubicBezTo>
                  <a:cubicBezTo>
                    <a:pt x="3152" y="22376"/>
                    <a:pt x="4142" y="23418"/>
                    <a:pt x="5155" y="23418"/>
                  </a:cubicBezTo>
                  <a:cubicBezTo>
                    <a:pt x="6023" y="23418"/>
                    <a:pt x="6908" y="22654"/>
                    <a:pt x="7339" y="20392"/>
                  </a:cubicBezTo>
                  <a:cubicBezTo>
                    <a:pt x="7439" y="19625"/>
                    <a:pt x="6772" y="3480"/>
                    <a:pt x="6772" y="3480"/>
                  </a:cubicBezTo>
                  <a:cubicBezTo>
                    <a:pt x="6772" y="3480"/>
                    <a:pt x="9274" y="812"/>
                    <a:pt x="9174" y="278"/>
                  </a:cubicBezTo>
                  <a:cubicBezTo>
                    <a:pt x="9120" y="64"/>
                    <a:pt x="7786" y="0"/>
                    <a:pt x="6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6"/>
            <p:cNvSpPr/>
            <p:nvPr/>
          </p:nvSpPr>
          <p:spPr>
            <a:xfrm>
              <a:off x="5856138" y="3124727"/>
              <a:ext cx="185006" cy="482462"/>
            </a:xfrm>
            <a:custGeom>
              <a:rect b="b" l="l" r="r" t="t"/>
              <a:pathLst>
                <a:path extrusionOk="0" h="23752" w="9108">
                  <a:moveTo>
                    <a:pt x="5705" y="301"/>
                  </a:moveTo>
                  <a:cubicBezTo>
                    <a:pt x="7773" y="301"/>
                    <a:pt x="8307" y="401"/>
                    <a:pt x="8474" y="468"/>
                  </a:cubicBezTo>
                  <a:cubicBezTo>
                    <a:pt x="8373" y="868"/>
                    <a:pt x="7206" y="2303"/>
                    <a:pt x="6139" y="3403"/>
                  </a:cubicBezTo>
                  <a:cubicBezTo>
                    <a:pt x="6105" y="3470"/>
                    <a:pt x="6105" y="3537"/>
                    <a:pt x="6105" y="3570"/>
                  </a:cubicBezTo>
                  <a:cubicBezTo>
                    <a:pt x="6372" y="10041"/>
                    <a:pt x="6706" y="19882"/>
                    <a:pt x="6639" y="20415"/>
                  </a:cubicBezTo>
                  <a:cubicBezTo>
                    <a:pt x="6305" y="22317"/>
                    <a:pt x="5605" y="23318"/>
                    <a:pt x="4671" y="23318"/>
                  </a:cubicBezTo>
                  <a:cubicBezTo>
                    <a:pt x="3804" y="23318"/>
                    <a:pt x="2870" y="22317"/>
                    <a:pt x="2669" y="21483"/>
                  </a:cubicBezTo>
                  <a:cubicBezTo>
                    <a:pt x="2536" y="21016"/>
                    <a:pt x="2603" y="15712"/>
                    <a:pt x="2603" y="11476"/>
                  </a:cubicBezTo>
                  <a:cubicBezTo>
                    <a:pt x="2603" y="7573"/>
                    <a:pt x="2603" y="4204"/>
                    <a:pt x="2536" y="3670"/>
                  </a:cubicBezTo>
                  <a:cubicBezTo>
                    <a:pt x="2536" y="3470"/>
                    <a:pt x="2302" y="3136"/>
                    <a:pt x="1769" y="2469"/>
                  </a:cubicBezTo>
                  <a:cubicBezTo>
                    <a:pt x="1302" y="1869"/>
                    <a:pt x="434" y="735"/>
                    <a:pt x="535" y="468"/>
                  </a:cubicBezTo>
                  <a:cubicBezTo>
                    <a:pt x="868" y="468"/>
                    <a:pt x="3603" y="334"/>
                    <a:pt x="5705" y="301"/>
                  </a:cubicBezTo>
                  <a:close/>
                  <a:moveTo>
                    <a:pt x="5805" y="1"/>
                  </a:moveTo>
                  <a:cubicBezTo>
                    <a:pt x="3470" y="1"/>
                    <a:pt x="535" y="134"/>
                    <a:pt x="501" y="134"/>
                  </a:cubicBezTo>
                  <a:lnTo>
                    <a:pt x="468" y="134"/>
                  </a:lnTo>
                  <a:cubicBezTo>
                    <a:pt x="301" y="168"/>
                    <a:pt x="168" y="301"/>
                    <a:pt x="134" y="401"/>
                  </a:cubicBezTo>
                  <a:cubicBezTo>
                    <a:pt x="1" y="868"/>
                    <a:pt x="601" y="1669"/>
                    <a:pt x="1469" y="2803"/>
                  </a:cubicBezTo>
                  <a:cubicBezTo>
                    <a:pt x="1769" y="3170"/>
                    <a:pt x="2136" y="3670"/>
                    <a:pt x="2169" y="3804"/>
                  </a:cubicBezTo>
                  <a:cubicBezTo>
                    <a:pt x="2202" y="4304"/>
                    <a:pt x="2202" y="7840"/>
                    <a:pt x="2202" y="11542"/>
                  </a:cubicBezTo>
                  <a:cubicBezTo>
                    <a:pt x="2169" y="17347"/>
                    <a:pt x="2169" y="21183"/>
                    <a:pt x="2302" y="21650"/>
                  </a:cubicBezTo>
                  <a:cubicBezTo>
                    <a:pt x="2536" y="22650"/>
                    <a:pt x="3603" y="23751"/>
                    <a:pt x="4704" y="23751"/>
                  </a:cubicBezTo>
                  <a:cubicBezTo>
                    <a:pt x="5371" y="23751"/>
                    <a:pt x="6606" y="23351"/>
                    <a:pt x="7139" y="20582"/>
                  </a:cubicBezTo>
                  <a:cubicBezTo>
                    <a:pt x="7273" y="19848"/>
                    <a:pt x="6672" y="5805"/>
                    <a:pt x="6606" y="3737"/>
                  </a:cubicBezTo>
                  <a:cubicBezTo>
                    <a:pt x="7540" y="2703"/>
                    <a:pt x="9107" y="968"/>
                    <a:pt x="8974" y="401"/>
                  </a:cubicBezTo>
                  <a:cubicBezTo>
                    <a:pt x="8941" y="234"/>
                    <a:pt x="8840" y="1"/>
                    <a:pt x="5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6"/>
            <p:cNvSpPr/>
            <p:nvPr/>
          </p:nvSpPr>
          <p:spPr>
            <a:xfrm>
              <a:off x="5368965" y="3227735"/>
              <a:ext cx="735170" cy="102984"/>
            </a:xfrm>
            <a:custGeom>
              <a:rect b="b" l="l" r="r" t="t"/>
              <a:pathLst>
                <a:path extrusionOk="0" h="5070" w="36193">
                  <a:moveTo>
                    <a:pt x="35859" y="0"/>
                  </a:moveTo>
                  <a:lnTo>
                    <a:pt x="434" y="934"/>
                  </a:lnTo>
                  <a:cubicBezTo>
                    <a:pt x="417" y="923"/>
                    <a:pt x="401" y="918"/>
                    <a:pt x="386" y="918"/>
                  </a:cubicBezTo>
                  <a:cubicBezTo>
                    <a:pt x="0" y="918"/>
                    <a:pt x="434" y="4617"/>
                    <a:pt x="434" y="4970"/>
                  </a:cubicBezTo>
                  <a:cubicBezTo>
                    <a:pt x="434" y="5041"/>
                    <a:pt x="1765" y="5070"/>
                    <a:pt x="3915" y="5070"/>
                  </a:cubicBezTo>
                  <a:cubicBezTo>
                    <a:pt x="12904" y="5070"/>
                    <a:pt x="36193" y="4570"/>
                    <a:pt x="36193" y="4570"/>
                  </a:cubicBezTo>
                  <a:lnTo>
                    <a:pt x="358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6"/>
            <p:cNvSpPr/>
            <p:nvPr/>
          </p:nvSpPr>
          <p:spPr>
            <a:xfrm>
              <a:off x="5321534" y="3064498"/>
              <a:ext cx="134164" cy="597573"/>
            </a:xfrm>
            <a:custGeom>
              <a:rect b="b" l="l" r="r" t="t"/>
              <a:pathLst>
                <a:path extrusionOk="0" h="29419" w="6605">
                  <a:moveTo>
                    <a:pt x="4417" y="1"/>
                  </a:moveTo>
                  <a:cubicBezTo>
                    <a:pt x="3065" y="1"/>
                    <a:pt x="834" y="164"/>
                    <a:pt x="500" y="164"/>
                  </a:cubicBezTo>
                  <a:cubicBezTo>
                    <a:pt x="0" y="164"/>
                    <a:pt x="1001" y="29418"/>
                    <a:pt x="1001" y="29418"/>
                  </a:cubicBezTo>
                  <a:lnTo>
                    <a:pt x="6605" y="29185"/>
                  </a:lnTo>
                  <a:lnTo>
                    <a:pt x="5437" y="164"/>
                  </a:lnTo>
                  <a:cubicBezTo>
                    <a:pt x="5548" y="42"/>
                    <a:pt x="5093" y="1"/>
                    <a:pt x="44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6"/>
            <p:cNvSpPr/>
            <p:nvPr/>
          </p:nvSpPr>
          <p:spPr>
            <a:xfrm>
              <a:off x="6045864" y="3064498"/>
              <a:ext cx="134184" cy="597573"/>
            </a:xfrm>
            <a:custGeom>
              <a:rect b="b" l="l" r="r" t="t"/>
              <a:pathLst>
                <a:path extrusionOk="0" h="29419" w="6606">
                  <a:moveTo>
                    <a:pt x="4418" y="1"/>
                  </a:moveTo>
                  <a:cubicBezTo>
                    <a:pt x="3066" y="1"/>
                    <a:pt x="835" y="164"/>
                    <a:pt x="501" y="164"/>
                  </a:cubicBezTo>
                  <a:cubicBezTo>
                    <a:pt x="1" y="164"/>
                    <a:pt x="1002" y="29418"/>
                    <a:pt x="1002" y="29418"/>
                  </a:cubicBezTo>
                  <a:lnTo>
                    <a:pt x="6606" y="29185"/>
                  </a:lnTo>
                  <a:lnTo>
                    <a:pt x="5438" y="164"/>
                  </a:lnTo>
                  <a:cubicBezTo>
                    <a:pt x="5549" y="42"/>
                    <a:pt x="5093" y="1"/>
                    <a:pt x="4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6"/>
            <p:cNvSpPr/>
            <p:nvPr/>
          </p:nvSpPr>
          <p:spPr>
            <a:xfrm>
              <a:off x="5289682" y="3599042"/>
              <a:ext cx="216836" cy="92869"/>
            </a:xfrm>
            <a:custGeom>
              <a:rect b="b" l="l" r="r" t="t"/>
              <a:pathLst>
                <a:path extrusionOk="0" h="4572" w="10675">
                  <a:moveTo>
                    <a:pt x="3336" y="1"/>
                  </a:moveTo>
                  <a:cubicBezTo>
                    <a:pt x="3336" y="1"/>
                    <a:pt x="0" y="4371"/>
                    <a:pt x="534" y="4537"/>
                  </a:cubicBezTo>
                  <a:cubicBezTo>
                    <a:pt x="605" y="4561"/>
                    <a:pt x="863" y="4572"/>
                    <a:pt x="1253" y="4572"/>
                  </a:cubicBezTo>
                  <a:cubicBezTo>
                    <a:pt x="3592" y="4572"/>
                    <a:pt x="10675" y="4204"/>
                    <a:pt x="10675" y="4204"/>
                  </a:cubicBezTo>
                  <a:lnTo>
                    <a:pt x="7739" y="73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6"/>
            <p:cNvSpPr/>
            <p:nvPr/>
          </p:nvSpPr>
          <p:spPr>
            <a:xfrm>
              <a:off x="6020798" y="3599042"/>
              <a:ext cx="215495" cy="92869"/>
            </a:xfrm>
            <a:custGeom>
              <a:rect b="b" l="l" r="r" t="t"/>
              <a:pathLst>
                <a:path extrusionOk="0" h="4572" w="10609">
                  <a:moveTo>
                    <a:pt x="3170" y="1"/>
                  </a:moveTo>
                  <a:cubicBezTo>
                    <a:pt x="3170" y="1"/>
                    <a:pt x="1" y="4371"/>
                    <a:pt x="501" y="4537"/>
                  </a:cubicBezTo>
                  <a:cubicBezTo>
                    <a:pt x="572" y="4561"/>
                    <a:pt x="830" y="4572"/>
                    <a:pt x="1218" y="4572"/>
                  </a:cubicBezTo>
                  <a:cubicBezTo>
                    <a:pt x="3550" y="4572"/>
                    <a:pt x="10608" y="4204"/>
                    <a:pt x="10608" y="4204"/>
                  </a:cubicBezTo>
                  <a:lnTo>
                    <a:pt x="7706" y="735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6"/>
            <p:cNvSpPr/>
            <p:nvPr/>
          </p:nvSpPr>
          <p:spPr>
            <a:xfrm>
              <a:off x="5517354" y="3355120"/>
              <a:ext cx="67763" cy="214277"/>
            </a:xfrm>
            <a:custGeom>
              <a:rect b="b" l="l" r="r" t="t"/>
              <a:pathLst>
                <a:path extrusionOk="0" h="10549" w="3336">
                  <a:moveTo>
                    <a:pt x="2969" y="0"/>
                  </a:moveTo>
                  <a:lnTo>
                    <a:pt x="167" y="34"/>
                  </a:lnTo>
                  <a:cubicBezTo>
                    <a:pt x="167" y="34"/>
                    <a:pt x="0" y="8340"/>
                    <a:pt x="401" y="9674"/>
                  </a:cubicBezTo>
                  <a:cubicBezTo>
                    <a:pt x="595" y="10272"/>
                    <a:pt x="1003" y="10548"/>
                    <a:pt x="1440" y="10548"/>
                  </a:cubicBezTo>
                  <a:cubicBezTo>
                    <a:pt x="1978" y="10548"/>
                    <a:pt x="2559" y="10129"/>
                    <a:pt x="2836" y="9374"/>
                  </a:cubicBezTo>
                  <a:cubicBezTo>
                    <a:pt x="3336" y="8006"/>
                    <a:pt x="2969" y="0"/>
                    <a:pt x="2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6"/>
            <p:cNvSpPr/>
            <p:nvPr/>
          </p:nvSpPr>
          <p:spPr>
            <a:xfrm>
              <a:off x="5721299" y="3363245"/>
              <a:ext cx="67783" cy="214561"/>
            </a:xfrm>
            <a:custGeom>
              <a:rect b="b" l="l" r="r" t="t"/>
              <a:pathLst>
                <a:path extrusionOk="0" h="10563" w="3337">
                  <a:moveTo>
                    <a:pt x="2970" y="1"/>
                  </a:moveTo>
                  <a:lnTo>
                    <a:pt x="168" y="67"/>
                  </a:lnTo>
                  <a:cubicBezTo>
                    <a:pt x="168" y="67"/>
                    <a:pt x="1" y="8407"/>
                    <a:pt x="434" y="9674"/>
                  </a:cubicBezTo>
                  <a:cubicBezTo>
                    <a:pt x="616" y="10280"/>
                    <a:pt x="1025" y="10563"/>
                    <a:pt x="1464" y="10563"/>
                  </a:cubicBezTo>
                  <a:cubicBezTo>
                    <a:pt x="1992" y="10563"/>
                    <a:pt x="2563" y="10154"/>
                    <a:pt x="2836" y="9407"/>
                  </a:cubicBezTo>
                  <a:cubicBezTo>
                    <a:pt x="3336" y="8006"/>
                    <a:pt x="2970" y="1"/>
                    <a:pt x="29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6"/>
            <p:cNvSpPr/>
            <p:nvPr/>
          </p:nvSpPr>
          <p:spPr>
            <a:xfrm>
              <a:off x="5915778" y="3362575"/>
              <a:ext cx="67092" cy="214500"/>
            </a:xfrm>
            <a:custGeom>
              <a:rect b="b" l="l" r="r" t="t"/>
              <a:pathLst>
                <a:path extrusionOk="0" h="10560" w="3303">
                  <a:moveTo>
                    <a:pt x="2936" y="0"/>
                  </a:moveTo>
                  <a:lnTo>
                    <a:pt x="167" y="34"/>
                  </a:lnTo>
                  <a:cubicBezTo>
                    <a:pt x="167" y="34"/>
                    <a:pt x="0" y="8340"/>
                    <a:pt x="401" y="9674"/>
                  </a:cubicBezTo>
                  <a:cubicBezTo>
                    <a:pt x="581" y="10276"/>
                    <a:pt x="993" y="10559"/>
                    <a:pt x="1434" y="10559"/>
                  </a:cubicBezTo>
                  <a:cubicBezTo>
                    <a:pt x="1969" y="10559"/>
                    <a:pt x="2546" y="10142"/>
                    <a:pt x="2802" y="9374"/>
                  </a:cubicBezTo>
                  <a:cubicBezTo>
                    <a:pt x="3303" y="8006"/>
                    <a:pt x="2936" y="0"/>
                    <a:pt x="2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6"/>
            <p:cNvSpPr/>
            <p:nvPr/>
          </p:nvSpPr>
          <p:spPr>
            <a:xfrm>
              <a:off x="6140057" y="3450653"/>
              <a:ext cx="6805" cy="35933"/>
            </a:xfrm>
            <a:custGeom>
              <a:rect b="b" l="l" r="r" t="t"/>
              <a:pathLst>
                <a:path extrusionOk="0" h="1769" w="335">
                  <a:moveTo>
                    <a:pt x="0" y="1"/>
                  </a:moveTo>
                  <a:lnTo>
                    <a:pt x="134" y="1769"/>
                  </a:lnTo>
                  <a:cubicBezTo>
                    <a:pt x="334" y="835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6"/>
            <p:cNvSpPr/>
            <p:nvPr/>
          </p:nvSpPr>
          <p:spPr>
            <a:xfrm>
              <a:off x="6135994" y="3447017"/>
              <a:ext cx="14930" cy="43631"/>
            </a:xfrm>
            <a:custGeom>
              <a:rect b="b" l="l" r="r" t="t"/>
              <a:pathLst>
                <a:path extrusionOk="0" h="2148" w="735">
                  <a:moveTo>
                    <a:pt x="237" y="1"/>
                  </a:moveTo>
                  <a:cubicBezTo>
                    <a:pt x="214" y="1"/>
                    <a:pt x="191" y="5"/>
                    <a:pt x="167" y="13"/>
                  </a:cubicBezTo>
                  <a:cubicBezTo>
                    <a:pt x="34" y="46"/>
                    <a:pt x="0" y="146"/>
                    <a:pt x="34" y="280"/>
                  </a:cubicBezTo>
                  <a:cubicBezTo>
                    <a:pt x="34" y="280"/>
                    <a:pt x="334" y="1047"/>
                    <a:pt x="100" y="1881"/>
                  </a:cubicBezTo>
                  <a:cubicBezTo>
                    <a:pt x="100" y="2014"/>
                    <a:pt x="167" y="2114"/>
                    <a:pt x="267" y="2148"/>
                  </a:cubicBezTo>
                  <a:lnTo>
                    <a:pt x="334" y="2148"/>
                  </a:lnTo>
                  <a:cubicBezTo>
                    <a:pt x="401" y="2148"/>
                    <a:pt x="501" y="2048"/>
                    <a:pt x="534" y="2014"/>
                  </a:cubicBezTo>
                  <a:cubicBezTo>
                    <a:pt x="734" y="1047"/>
                    <a:pt x="401" y="180"/>
                    <a:pt x="401" y="146"/>
                  </a:cubicBezTo>
                  <a:cubicBezTo>
                    <a:pt x="375" y="44"/>
                    <a:pt x="311" y="1"/>
                    <a:pt x="2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6"/>
            <p:cNvSpPr/>
            <p:nvPr/>
          </p:nvSpPr>
          <p:spPr>
            <a:xfrm>
              <a:off x="6110237" y="3402551"/>
              <a:ext cx="6805" cy="35242"/>
            </a:xfrm>
            <a:custGeom>
              <a:rect b="b" l="l" r="r" t="t"/>
              <a:pathLst>
                <a:path extrusionOk="0" h="1735" w="335">
                  <a:moveTo>
                    <a:pt x="1" y="0"/>
                  </a:moveTo>
                  <a:lnTo>
                    <a:pt x="134" y="1735"/>
                  </a:lnTo>
                  <a:cubicBezTo>
                    <a:pt x="334" y="834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6"/>
            <p:cNvSpPr/>
            <p:nvPr/>
          </p:nvSpPr>
          <p:spPr>
            <a:xfrm>
              <a:off x="6105504" y="3398915"/>
              <a:ext cx="14930" cy="43631"/>
            </a:xfrm>
            <a:custGeom>
              <a:rect b="b" l="l" r="r" t="t"/>
              <a:pathLst>
                <a:path extrusionOk="0" h="2148" w="735">
                  <a:moveTo>
                    <a:pt x="237" y="0"/>
                  </a:moveTo>
                  <a:cubicBezTo>
                    <a:pt x="214" y="0"/>
                    <a:pt x="191" y="5"/>
                    <a:pt x="167" y="13"/>
                  </a:cubicBezTo>
                  <a:cubicBezTo>
                    <a:pt x="34" y="46"/>
                    <a:pt x="0" y="146"/>
                    <a:pt x="34" y="246"/>
                  </a:cubicBezTo>
                  <a:cubicBezTo>
                    <a:pt x="34" y="246"/>
                    <a:pt x="334" y="1047"/>
                    <a:pt x="100" y="1881"/>
                  </a:cubicBezTo>
                  <a:cubicBezTo>
                    <a:pt x="100" y="2014"/>
                    <a:pt x="134" y="2081"/>
                    <a:pt x="267" y="2147"/>
                  </a:cubicBezTo>
                  <a:lnTo>
                    <a:pt x="334" y="2147"/>
                  </a:lnTo>
                  <a:cubicBezTo>
                    <a:pt x="434" y="2147"/>
                    <a:pt x="534" y="2047"/>
                    <a:pt x="534" y="2014"/>
                  </a:cubicBezTo>
                  <a:cubicBezTo>
                    <a:pt x="734" y="1047"/>
                    <a:pt x="401" y="179"/>
                    <a:pt x="401" y="146"/>
                  </a:cubicBezTo>
                  <a:cubicBezTo>
                    <a:pt x="375" y="44"/>
                    <a:pt x="311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6"/>
            <p:cNvSpPr/>
            <p:nvPr/>
          </p:nvSpPr>
          <p:spPr>
            <a:xfrm>
              <a:off x="6140057" y="3375453"/>
              <a:ext cx="6805" cy="35242"/>
            </a:xfrm>
            <a:custGeom>
              <a:rect b="b" l="l" r="r" t="t"/>
              <a:pathLst>
                <a:path extrusionOk="0" h="1735" w="335">
                  <a:moveTo>
                    <a:pt x="0" y="0"/>
                  </a:moveTo>
                  <a:lnTo>
                    <a:pt x="134" y="1735"/>
                  </a:lnTo>
                  <a:cubicBezTo>
                    <a:pt x="334" y="83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6"/>
            <p:cNvSpPr/>
            <p:nvPr/>
          </p:nvSpPr>
          <p:spPr>
            <a:xfrm>
              <a:off x="6135994" y="3371817"/>
              <a:ext cx="14930" cy="43631"/>
            </a:xfrm>
            <a:custGeom>
              <a:rect b="b" l="l" r="r" t="t"/>
              <a:pathLst>
                <a:path extrusionOk="0" h="2148" w="735">
                  <a:moveTo>
                    <a:pt x="237" y="0"/>
                  </a:moveTo>
                  <a:cubicBezTo>
                    <a:pt x="214" y="0"/>
                    <a:pt x="191" y="4"/>
                    <a:pt x="167" y="12"/>
                  </a:cubicBezTo>
                  <a:cubicBezTo>
                    <a:pt x="34" y="46"/>
                    <a:pt x="0" y="112"/>
                    <a:pt x="34" y="246"/>
                  </a:cubicBezTo>
                  <a:cubicBezTo>
                    <a:pt x="34" y="246"/>
                    <a:pt x="334" y="1046"/>
                    <a:pt x="100" y="1880"/>
                  </a:cubicBezTo>
                  <a:cubicBezTo>
                    <a:pt x="100" y="2014"/>
                    <a:pt x="167" y="2080"/>
                    <a:pt x="267" y="2147"/>
                  </a:cubicBezTo>
                  <a:lnTo>
                    <a:pt x="334" y="2147"/>
                  </a:lnTo>
                  <a:cubicBezTo>
                    <a:pt x="401" y="2147"/>
                    <a:pt x="501" y="2047"/>
                    <a:pt x="534" y="2014"/>
                  </a:cubicBezTo>
                  <a:cubicBezTo>
                    <a:pt x="734" y="1046"/>
                    <a:pt x="401" y="179"/>
                    <a:pt x="401" y="146"/>
                  </a:cubicBezTo>
                  <a:cubicBezTo>
                    <a:pt x="375" y="44"/>
                    <a:pt x="311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6"/>
            <p:cNvSpPr/>
            <p:nvPr/>
          </p:nvSpPr>
          <p:spPr>
            <a:xfrm>
              <a:off x="6112268" y="3342912"/>
              <a:ext cx="6805" cy="35933"/>
            </a:xfrm>
            <a:custGeom>
              <a:rect b="b" l="l" r="r" t="t"/>
              <a:pathLst>
                <a:path extrusionOk="0" h="1769" w="335">
                  <a:moveTo>
                    <a:pt x="1" y="1"/>
                  </a:moveTo>
                  <a:lnTo>
                    <a:pt x="101" y="1769"/>
                  </a:lnTo>
                  <a:cubicBezTo>
                    <a:pt x="334" y="8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6"/>
            <p:cNvSpPr/>
            <p:nvPr/>
          </p:nvSpPr>
          <p:spPr>
            <a:xfrm>
              <a:off x="6107535" y="3339296"/>
              <a:ext cx="15600" cy="43611"/>
            </a:xfrm>
            <a:custGeom>
              <a:rect b="b" l="l" r="r" t="t"/>
              <a:pathLst>
                <a:path extrusionOk="0" h="2147" w="768">
                  <a:moveTo>
                    <a:pt x="256" y="0"/>
                  </a:moveTo>
                  <a:cubicBezTo>
                    <a:pt x="228" y="0"/>
                    <a:pt x="199" y="4"/>
                    <a:pt x="167" y="12"/>
                  </a:cubicBezTo>
                  <a:cubicBezTo>
                    <a:pt x="67" y="79"/>
                    <a:pt x="0" y="146"/>
                    <a:pt x="67" y="279"/>
                  </a:cubicBezTo>
                  <a:cubicBezTo>
                    <a:pt x="67" y="279"/>
                    <a:pt x="334" y="1080"/>
                    <a:pt x="134" y="1913"/>
                  </a:cubicBezTo>
                  <a:cubicBezTo>
                    <a:pt x="134" y="2014"/>
                    <a:pt x="167" y="2114"/>
                    <a:pt x="301" y="2147"/>
                  </a:cubicBezTo>
                  <a:lnTo>
                    <a:pt x="334" y="2147"/>
                  </a:lnTo>
                  <a:cubicBezTo>
                    <a:pt x="434" y="2147"/>
                    <a:pt x="501" y="2080"/>
                    <a:pt x="567" y="2014"/>
                  </a:cubicBezTo>
                  <a:cubicBezTo>
                    <a:pt x="768" y="1080"/>
                    <a:pt x="434" y="179"/>
                    <a:pt x="434" y="146"/>
                  </a:cubicBezTo>
                  <a:cubicBezTo>
                    <a:pt x="409" y="44"/>
                    <a:pt x="344" y="0"/>
                    <a:pt x="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6"/>
            <p:cNvSpPr/>
            <p:nvPr/>
          </p:nvSpPr>
          <p:spPr>
            <a:xfrm>
              <a:off x="6133963" y="3309049"/>
              <a:ext cx="6784" cy="35913"/>
            </a:xfrm>
            <a:custGeom>
              <a:rect b="b" l="l" r="r" t="t"/>
              <a:pathLst>
                <a:path extrusionOk="0" h="1768" w="334">
                  <a:moveTo>
                    <a:pt x="0" y="0"/>
                  </a:moveTo>
                  <a:lnTo>
                    <a:pt x="134" y="1768"/>
                  </a:lnTo>
                  <a:cubicBezTo>
                    <a:pt x="334" y="8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6"/>
            <p:cNvSpPr/>
            <p:nvPr/>
          </p:nvSpPr>
          <p:spPr>
            <a:xfrm>
              <a:off x="6129210" y="3304723"/>
              <a:ext cx="14930" cy="43631"/>
            </a:xfrm>
            <a:custGeom>
              <a:rect b="b" l="l" r="r" t="t"/>
              <a:pathLst>
                <a:path extrusionOk="0" h="2148" w="735">
                  <a:moveTo>
                    <a:pt x="238" y="1"/>
                  </a:moveTo>
                  <a:cubicBezTo>
                    <a:pt x="215" y="1"/>
                    <a:pt x="191" y="5"/>
                    <a:pt x="168" y="13"/>
                  </a:cubicBezTo>
                  <a:cubicBezTo>
                    <a:pt x="34" y="46"/>
                    <a:pt x="1" y="146"/>
                    <a:pt x="34" y="280"/>
                  </a:cubicBezTo>
                  <a:cubicBezTo>
                    <a:pt x="34" y="280"/>
                    <a:pt x="334" y="1047"/>
                    <a:pt x="101" y="1881"/>
                  </a:cubicBezTo>
                  <a:cubicBezTo>
                    <a:pt x="101" y="2014"/>
                    <a:pt x="168" y="2114"/>
                    <a:pt x="268" y="2148"/>
                  </a:cubicBezTo>
                  <a:lnTo>
                    <a:pt x="334" y="2148"/>
                  </a:lnTo>
                  <a:cubicBezTo>
                    <a:pt x="434" y="2148"/>
                    <a:pt x="534" y="2114"/>
                    <a:pt x="534" y="2014"/>
                  </a:cubicBezTo>
                  <a:cubicBezTo>
                    <a:pt x="735" y="1047"/>
                    <a:pt x="401" y="180"/>
                    <a:pt x="401" y="146"/>
                  </a:cubicBezTo>
                  <a:cubicBezTo>
                    <a:pt x="376" y="44"/>
                    <a:pt x="311" y="1"/>
                    <a:pt x="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6"/>
            <p:cNvSpPr/>
            <p:nvPr/>
          </p:nvSpPr>
          <p:spPr>
            <a:xfrm>
              <a:off x="5415036" y="3498085"/>
              <a:ext cx="6784" cy="35933"/>
            </a:xfrm>
            <a:custGeom>
              <a:rect b="b" l="l" r="r" t="t"/>
              <a:pathLst>
                <a:path extrusionOk="0" h="1769" w="334">
                  <a:moveTo>
                    <a:pt x="0" y="1"/>
                  </a:moveTo>
                  <a:lnTo>
                    <a:pt x="134" y="1769"/>
                  </a:lnTo>
                  <a:cubicBezTo>
                    <a:pt x="334" y="8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6"/>
            <p:cNvSpPr/>
            <p:nvPr/>
          </p:nvSpPr>
          <p:spPr>
            <a:xfrm>
              <a:off x="5409612" y="3494449"/>
              <a:ext cx="15600" cy="43631"/>
            </a:xfrm>
            <a:custGeom>
              <a:rect b="b" l="l" r="r" t="t"/>
              <a:pathLst>
                <a:path extrusionOk="0" h="2148" w="768">
                  <a:moveTo>
                    <a:pt x="256" y="1"/>
                  </a:moveTo>
                  <a:cubicBezTo>
                    <a:pt x="228" y="1"/>
                    <a:pt x="199" y="5"/>
                    <a:pt x="167" y="13"/>
                  </a:cubicBezTo>
                  <a:cubicBezTo>
                    <a:pt x="67" y="46"/>
                    <a:pt x="0" y="146"/>
                    <a:pt x="67" y="280"/>
                  </a:cubicBezTo>
                  <a:cubicBezTo>
                    <a:pt x="67" y="280"/>
                    <a:pt x="334" y="1047"/>
                    <a:pt x="134" y="1881"/>
                  </a:cubicBezTo>
                  <a:cubicBezTo>
                    <a:pt x="134" y="2014"/>
                    <a:pt x="167" y="2114"/>
                    <a:pt x="301" y="2148"/>
                  </a:cubicBezTo>
                  <a:lnTo>
                    <a:pt x="334" y="2148"/>
                  </a:lnTo>
                  <a:cubicBezTo>
                    <a:pt x="434" y="2148"/>
                    <a:pt x="568" y="2114"/>
                    <a:pt x="568" y="2014"/>
                  </a:cubicBezTo>
                  <a:cubicBezTo>
                    <a:pt x="768" y="1047"/>
                    <a:pt x="434" y="180"/>
                    <a:pt x="434" y="146"/>
                  </a:cubicBezTo>
                  <a:cubicBezTo>
                    <a:pt x="409" y="44"/>
                    <a:pt x="344" y="1"/>
                    <a:pt x="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6"/>
            <p:cNvSpPr/>
            <p:nvPr/>
          </p:nvSpPr>
          <p:spPr>
            <a:xfrm>
              <a:off x="5384545" y="3449983"/>
              <a:ext cx="6784" cy="35242"/>
            </a:xfrm>
            <a:custGeom>
              <a:rect b="b" l="l" r="r" t="t"/>
              <a:pathLst>
                <a:path extrusionOk="0" h="1735" w="334">
                  <a:moveTo>
                    <a:pt x="0" y="0"/>
                  </a:moveTo>
                  <a:lnTo>
                    <a:pt x="134" y="1735"/>
                  </a:lnTo>
                  <a:cubicBezTo>
                    <a:pt x="334" y="834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6"/>
            <p:cNvSpPr/>
            <p:nvPr/>
          </p:nvSpPr>
          <p:spPr>
            <a:xfrm>
              <a:off x="5380483" y="3446347"/>
              <a:ext cx="14909" cy="43631"/>
            </a:xfrm>
            <a:custGeom>
              <a:rect b="b" l="l" r="r" t="t"/>
              <a:pathLst>
                <a:path extrusionOk="0" h="2148" w="734">
                  <a:moveTo>
                    <a:pt x="237" y="1"/>
                  </a:moveTo>
                  <a:cubicBezTo>
                    <a:pt x="214" y="1"/>
                    <a:pt x="191" y="5"/>
                    <a:pt x="167" y="13"/>
                  </a:cubicBezTo>
                  <a:cubicBezTo>
                    <a:pt x="33" y="46"/>
                    <a:pt x="0" y="146"/>
                    <a:pt x="33" y="246"/>
                  </a:cubicBezTo>
                  <a:cubicBezTo>
                    <a:pt x="33" y="246"/>
                    <a:pt x="334" y="1047"/>
                    <a:pt x="100" y="1881"/>
                  </a:cubicBezTo>
                  <a:cubicBezTo>
                    <a:pt x="100" y="2014"/>
                    <a:pt x="167" y="2081"/>
                    <a:pt x="267" y="2147"/>
                  </a:cubicBezTo>
                  <a:lnTo>
                    <a:pt x="334" y="2147"/>
                  </a:lnTo>
                  <a:cubicBezTo>
                    <a:pt x="400" y="2147"/>
                    <a:pt x="500" y="2081"/>
                    <a:pt x="534" y="2014"/>
                  </a:cubicBezTo>
                  <a:cubicBezTo>
                    <a:pt x="734" y="1047"/>
                    <a:pt x="400" y="179"/>
                    <a:pt x="400" y="146"/>
                  </a:cubicBezTo>
                  <a:cubicBezTo>
                    <a:pt x="375" y="44"/>
                    <a:pt x="311" y="1"/>
                    <a:pt x="2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6"/>
            <p:cNvSpPr/>
            <p:nvPr/>
          </p:nvSpPr>
          <p:spPr>
            <a:xfrm>
              <a:off x="5415036" y="3423555"/>
              <a:ext cx="6784" cy="35242"/>
            </a:xfrm>
            <a:custGeom>
              <a:rect b="b" l="l" r="r" t="t"/>
              <a:pathLst>
                <a:path extrusionOk="0" h="1735" w="334">
                  <a:moveTo>
                    <a:pt x="0" y="0"/>
                  </a:moveTo>
                  <a:lnTo>
                    <a:pt x="134" y="1735"/>
                  </a:lnTo>
                  <a:cubicBezTo>
                    <a:pt x="334" y="834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6"/>
            <p:cNvSpPr/>
            <p:nvPr/>
          </p:nvSpPr>
          <p:spPr>
            <a:xfrm>
              <a:off x="5409612" y="3419919"/>
              <a:ext cx="15600" cy="43631"/>
            </a:xfrm>
            <a:custGeom>
              <a:rect b="b" l="l" r="r" t="t"/>
              <a:pathLst>
                <a:path extrusionOk="0" h="2148" w="768">
                  <a:moveTo>
                    <a:pt x="256" y="1"/>
                  </a:moveTo>
                  <a:cubicBezTo>
                    <a:pt x="228" y="1"/>
                    <a:pt x="199" y="5"/>
                    <a:pt x="167" y="13"/>
                  </a:cubicBezTo>
                  <a:cubicBezTo>
                    <a:pt x="67" y="46"/>
                    <a:pt x="0" y="146"/>
                    <a:pt x="67" y="279"/>
                  </a:cubicBezTo>
                  <a:cubicBezTo>
                    <a:pt x="67" y="279"/>
                    <a:pt x="334" y="1047"/>
                    <a:pt x="134" y="1881"/>
                  </a:cubicBezTo>
                  <a:cubicBezTo>
                    <a:pt x="134" y="2014"/>
                    <a:pt x="167" y="2114"/>
                    <a:pt x="301" y="2147"/>
                  </a:cubicBezTo>
                  <a:lnTo>
                    <a:pt x="334" y="2147"/>
                  </a:lnTo>
                  <a:cubicBezTo>
                    <a:pt x="434" y="2147"/>
                    <a:pt x="568" y="2047"/>
                    <a:pt x="568" y="2014"/>
                  </a:cubicBezTo>
                  <a:cubicBezTo>
                    <a:pt x="768" y="1047"/>
                    <a:pt x="434" y="179"/>
                    <a:pt x="434" y="146"/>
                  </a:cubicBezTo>
                  <a:cubicBezTo>
                    <a:pt x="409" y="44"/>
                    <a:pt x="344" y="1"/>
                    <a:pt x="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6"/>
            <p:cNvSpPr/>
            <p:nvPr/>
          </p:nvSpPr>
          <p:spPr>
            <a:xfrm>
              <a:off x="5387247" y="3391704"/>
              <a:ext cx="6805" cy="35263"/>
            </a:xfrm>
            <a:custGeom>
              <a:rect b="b" l="l" r="r" t="t"/>
              <a:pathLst>
                <a:path extrusionOk="0" h="1736" w="335">
                  <a:moveTo>
                    <a:pt x="1" y="1"/>
                  </a:moveTo>
                  <a:lnTo>
                    <a:pt x="101" y="1735"/>
                  </a:lnTo>
                  <a:cubicBezTo>
                    <a:pt x="334" y="8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6"/>
            <p:cNvSpPr/>
            <p:nvPr/>
          </p:nvSpPr>
          <p:spPr>
            <a:xfrm>
              <a:off x="5381823" y="3387763"/>
              <a:ext cx="15620" cy="43266"/>
            </a:xfrm>
            <a:custGeom>
              <a:rect b="b" l="l" r="r" t="t"/>
              <a:pathLst>
                <a:path extrusionOk="0" h="2130" w="769">
                  <a:moveTo>
                    <a:pt x="265" y="1"/>
                  </a:moveTo>
                  <a:cubicBezTo>
                    <a:pt x="237" y="1"/>
                    <a:pt x="205" y="9"/>
                    <a:pt x="168" y="28"/>
                  </a:cubicBezTo>
                  <a:cubicBezTo>
                    <a:pt x="34" y="61"/>
                    <a:pt x="1" y="128"/>
                    <a:pt x="34" y="261"/>
                  </a:cubicBezTo>
                  <a:cubicBezTo>
                    <a:pt x="34" y="261"/>
                    <a:pt x="334" y="1062"/>
                    <a:pt x="134" y="1896"/>
                  </a:cubicBezTo>
                  <a:cubicBezTo>
                    <a:pt x="134" y="2029"/>
                    <a:pt x="168" y="2096"/>
                    <a:pt x="301" y="2129"/>
                  </a:cubicBezTo>
                  <a:lnTo>
                    <a:pt x="334" y="2129"/>
                  </a:lnTo>
                  <a:cubicBezTo>
                    <a:pt x="468" y="2129"/>
                    <a:pt x="535" y="2063"/>
                    <a:pt x="535" y="2029"/>
                  </a:cubicBezTo>
                  <a:cubicBezTo>
                    <a:pt x="768" y="1062"/>
                    <a:pt x="434" y="195"/>
                    <a:pt x="434" y="128"/>
                  </a:cubicBezTo>
                  <a:cubicBezTo>
                    <a:pt x="386" y="56"/>
                    <a:pt x="338" y="1"/>
                    <a:pt x="2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6"/>
            <p:cNvSpPr/>
            <p:nvPr/>
          </p:nvSpPr>
          <p:spPr>
            <a:xfrm>
              <a:off x="5408251" y="3356481"/>
              <a:ext cx="6805" cy="35913"/>
            </a:xfrm>
            <a:custGeom>
              <a:rect b="b" l="l" r="r" t="t"/>
              <a:pathLst>
                <a:path extrusionOk="0" h="1768" w="335">
                  <a:moveTo>
                    <a:pt x="1" y="0"/>
                  </a:moveTo>
                  <a:lnTo>
                    <a:pt x="134" y="1768"/>
                  </a:lnTo>
                  <a:cubicBezTo>
                    <a:pt x="334" y="83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6"/>
            <p:cNvSpPr/>
            <p:nvPr/>
          </p:nvSpPr>
          <p:spPr>
            <a:xfrm>
              <a:off x="5403518" y="3352845"/>
              <a:ext cx="15600" cy="43631"/>
            </a:xfrm>
            <a:custGeom>
              <a:rect b="b" l="l" r="r" t="t"/>
              <a:pathLst>
                <a:path extrusionOk="0" h="2148" w="768">
                  <a:moveTo>
                    <a:pt x="270" y="0"/>
                  </a:moveTo>
                  <a:cubicBezTo>
                    <a:pt x="248" y="0"/>
                    <a:pt x="224" y="4"/>
                    <a:pt x="200" y="12"/>
                  </a:cubicBezTo>
                  <a:cubicBezTo>
                    <a:pt x="67" y="79"/>
                    <a:pt x="0" y="146"/>
                    <a:pt x="67" y="279"/>
                  </a:cubicBezTo>
                  <a:cubicBezTo>
                    <a:pt x="67" y="279"/>
                    <a:pt x="334" y="1080"/>
                    <a:pt x="134" y="1914"/>
                  </a:cubicBezTo>
                  <a:cubicBezTo>
                    <a:pt x="134" y="2014"/>
                    <a:pt x="167" y="2114"/>
                    <a:pt x="300" y="2147"/>
                  </a:cubicBezTo>
                  <a:lnTo>
                    <a:pt x="334" y="2147"/>
                  </a:lnTo>
                  <a:cubicBezTo>
                    <a:pt x="434" y="2147"/>
                    <a:pt x="534" y="2114"/>
                    <a:pt x="567" y="2014"/>
                  </a:cubicBezTo>
                  <a:cubicBezTo>
                    <a:pt x="767" y="1080"/>
                    <a:pt x="434" y="179"/>
                    <a:pt x="434" y="146"/>
                  </a:cubicBezTo>
                  <a:cubicBezTo>
                    <a:pt x="408" y="44"/>
                    <a:pt x="344" y="0"/>
                    <a:pt x="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6"/>
            <p:cNvSpPr/>
            <p:nvPr/>
          </p:nvSpPr>
          <p:spPr>
            <a:xfrm>
              <a:off x="5487534" y="2805037"/>
              <a:ext cx="309664" cy="93397"/>
            </a:xfrm>
            <a:custGeom>
              <a:rect b="b" l="l" r="r" t="t"/>
              <a:pathLst>
                <a:path extrusionOk="0" h="4598" w="15245">
                  <a:moveTo>
                    <a:pt x="7541" y="1"/>
                  </a:moveTo>
                  <a:cubicBezTo>
                    <a:pt x="4925" y="1"/>
                    <a:pt x="2128" y="1073"/>
                    <a:pt x="1" y="4598"/>
                  </a:cubicBezTo>
                  <a:lnTo>
                    <a:pt x="15245" y="2596"/>
                  </a:lnTo>
                  <a:cubicBezTo>
                    <a:pt x="15245" y="2596"/>
                    <a:pt x="11611" y="1"/>
                    <a:pt x="7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6"/>
            <p:cNvSpPr/>
            <p:nvPr/>
          </p:nvSpPr>
          <p:spPr>
            <a:xfrm>
              <a:off x="5482801" y="2800405"/>
              <a:ext cx="318459" cy="102091"/>
            </a:xfrm>
            <a:custGeom>
              <a:rect b="b" l="l" r="r" t="t"/>
              <a:pathLst>
                <a:path extrusionOk="0" h="5026" w="15678">
                  <a:moveTo>
                    <a:pt x="7766" y="0"/>
                  </a:moveTo>
                  <a:cubicBezTo>
                    <a:pt x="7154" y="0"/>
                    <a:pt x="6530" y="58"/>
                    <a:pt x="5904" y="189"/>
                  </a:cubicBezTo>
                  <a:cubicBezTo>
                    <a:pt x="3503" y="689"/>
                    <a:pt x="1534" y="2190"/>
                    <a:pt x="33" y="4692"/>
                  </a:cubicBezTo>
                  <a:cubicBezTo>
                    <a:pt x="0" y="4792"/>
                    <a:pt x="33" y="4959"/>
                    <a:pt x="133" y="4992"/>
                  </a:cubicBezTo>
                  <a:cubicBezTo>
                    <a:pt x="167" y="5026"/>
                    <a:pt x="200" y="5026"/>
                    <a:pt x="234" y="5026"/>
                  </a:cubicBezTo>
                  <a:cubicBezTo>
                    <a:pt x="334" y="5026"/>
                    <a:pt x="367" y="4992"/>
                    <a:pt x="400" y="4926"/>
                  </a:cubicBezTo>
                  <a:cubicBezTo>
                    <a:pt x="1835" y="2524"/>
                    <a:pt x="3703" y="1056"/>
                    <a:pt x="6004" y="623"/>
                  </a:cubicBezTo>
                  <a:cubicBezTo>
                    <a:pt x="6584" y="499"/>
                    <a:pt x="7165" y="445"/>
                    <a:pt x="7740" y="445"/>
                  </a:cubicBezTo>
                  <a:cubicBezTo>
                    <a:pt x="11666" y="445"/>
                    <a:pt x="15253" y="2962"/>
                    <a:pt x="15311" y="2991"/>
                  </a:cubicBezTo>
                  <a:cubicBezTo>
                    <a:pt x="15336" y="3028"/>
                    <a:pt x="15369" y="3042"/>
                    <a:pt x="15405" y="3042"/>
                  </a:cubicBezTo>
                  <a:cubicBezTo>
                    <a:pt x="15467" y="3042"/>
                    <a:pt x="15536" y="3000"/>
                    <a:pt x="15578" y="2958"/>
                  </a:cubicBezTo>
                  <a:cubicBezTo>
                    <a:pt x="15678" y="2857"/>
                    <a:pt x="15645" y="2724"/>
                    <a:pt x="15544" y="2657"/>
                  </a:cubicBezTo>
                  <a:cubicBezTo>
                    <a:pt x="15371" y="2512"/>
                    <a:pt x="11822" y="0"/>
                    <a:pt x="7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4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Google Shape;1785;p47"/>
          <p:cNvSpPr/>
          <p:nvPr/>
        </p:nvSpPr>
        <p:spPr>
          <a:xfrm>
            <a:off x="6318900" y="3140575"/>
            <a:ext cx="2410200" cy="1566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6" name="Google Shape;1786;p47"/>
          <p:cNvSpPr/>
          <p:nvPr/>
        </p:nvSpPr>
        <p:spPr>
          <a:xfrm>
            <a:off x="349100" y="3140650"/>
            <a:ext cx="2477700" cy="1566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7" name="Google Shape;1787;p47"/>
          <p:cNvSpPr/>
          <p:nvPr/>
        </p:nvSpPr>
        <p:spPr>
          <a:xfrm>
            <a:off x="6318900" y="1285550"/>
            <a:ext cx="2410200" cy="1566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8" name="Google Shape;1788;p47"/>
          <p:cNvSpPr/>
          <p:nvPr/>
        </p:nvSpPr>
        <p:spPr>
          <a:xfrm>
            <a:off x="349175" y="1285600"/>
            <a:ext cx="2477700" cy="1566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9" name="Google Shape;1789;p47"/>
          <p:cNvSpPr txBox="1"/>
          <p:nvPr>
            <p:ph type="title"/>
          </p:nvPr>
        </p:nvSpPr>
        <p:spPr>
          <a:xfrm>
            <a:off x="2858350" y="2572050"/>
            <a:ext cx="3429000" cy="88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Xây dựng lộ trình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90" name="Google Shape;1790;p47"/>
          <p:cNvSpPr/>
          <p:nvPr/>
        </p:nvSpPr>
        <p:spPr>
          <a:xfrm>
            <a:off x="3023300" y="8273000"/>
            <a:ext cx="277725" cy="112600"/>
          </a:xfrm>
          <a:custGeom>
            <a:rect b="b" l="l" r="r" t="t"/>
            <a:pathLst>
              <a:path extrusionOk="0" h="4504" w="11109">
                <a:moveTo>
                  <a:pt x="1" y="1"/>
                </a:moveTo>
                <a:lnTo>
                  <a:pt x="1" y="3903"/>
                </a:lnTo>
                <a:cubicBezTo>
                  <a:pt x="1" y="4237"/>
                  <a:pt x="268" y="4504"/>
                  <a:pt x="568" y="4504"/>
                </a:cubicBezTo>
                <a:lnTo>
                  <a:pt x="10508" y="4504"/>
                </a:lnTo>
                <a:cubicBezTo>
                  <a:pt x="10842" y="4504"/>
                  <a:pt x="11109" y="4237"/>
                  <a:pt x="11109" y="3903"/>
                </a:cubicBezTo>
                <a:lnTo>
                  <a:pt x="11109" y="1"/>
                </a:lnTo>
                <a:lnTo>
                  <a:pt x="6505" y="1"/>
                </a:lnTo>
                <a:lnTo>
                  <a:pt x="6505" y="367"/>
                </a:lnTo>
                <a:cubicBezTo>
                  <a:pt x="6505" y="834"/>
                  <a:pt x="6138" y="1201"/>
                  <a:pt x="5738" y="1201"/>
                </a:cubicBezTo>
                <a:cubicBezTo>
                  <a:pt x="5305" y="1201"/>
                  <a:pt x="4938" y="834"/>
                  <a:pt x="4938" y="367"/>
                </a:cubicBezTo>
                <a:lnTo>
                  <a:pt x="49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1" name="Google Shape;1791;p47"/>
          <p:cNvSpPr/>
          <p:nvPr/>
        </p:nvSpPr>
        <p:spPr>
          <a:xfrm>
            <a:off x="3023300" y="8144575"/>
            <a:ext cx="277725" cy="114275"/>
          </a:xfrm>
          <a:custGeom>
            <a:rect b="b" l="l" r="r" t="t"/>
            <a:pathLst>
              <a:path extrusionOk="0" h="4571" w="11109">
                <a:moveTo>
                  <a:pt x="7006" y="668"/>
                </a:moveTo>
                <a:cubicBezTo>
                  <a:pt x="7072" y="668"/>
                  <a:pt x="7139" y="734"/>
                  <a:pt x="7173" y="768"/>
                </a:cubicBezTo>
                <a:cubicBezTo>
                  <a:pt x="7206" y="834"/>
                  <a:pt x="7206" y="868"/>
                  <a:pt x="7206" y="935"/>
                </a:cubicBezTo>
                <a:lnTo>
                  <a:pt x="7206" y="1702"/>
                </a:lnTo>
                <a:lnTo>
                  <a:pt x="3870" y="1702"/>
                </a:lnTo>
                <a:lnTo>
                  <a:pt x="3870" y="935"/>
                </a:lnTo>
                <a:cubicBezTo>
                  <a:pt x="3870" y="801"/>
                  <a:pt x="3970" y="668"/>
                  <a:pt x="4070" y="668"/>
                </a:cubicBezTo>
                <a:close/>
                <a:moveTo>
                  <a:pt x="3904" y="1"/>
                </a:moveTo>
                <a:cubicBezTo>
                  <a:pt x="3437" y="1"/>
                  <a:pt x="3036" y="434"/>
                  <a:pt x="3036" y="935"/>
                </a:cubicBezTo>
                <a:lnTo>
                  <a:pt x="3036" y="1702"/>
                </a:lnTo>
                <a:lnTo>
                  <a:pt x="568" y="1702"/>
                </a:lnTo>
                <a:cubicBezTo>
                  <a:pt x="268" y="1702"/>
                  <a:pt x="1" y="2002"/>
                  <a:pt x="1" y="2336"/>
                </a:cubicBezTo>
                <a:lnTo>
                  <a:pt x="1" y="4570"/>
                </a:lnTo>
                <a:lnTo>
                  <a:pt x="4938" y="4570"/>
                </a:lnTo>
                <a:lnTo>
                  <a:pt x="4938" y="4370"/>
                </a:lnTo>
                <a:cubicBezTo>
                  <a:pt x="4938" y="4070"/>
                  <a:pt x="5104" y="3803"/>
                  <a:pt x="5338" y="3636"/>
                </a:cubicBezTo>
                <a:lnTo>
                  <a:pt x="5371" y="3636"/>
                </a:lnTo>
                <a:cubicBezTo>
                  <a:pt x="5471" y="3603"/>
                  <a:pt x="5605" y="3570"/>
                  <a:pt x="5705" y="3570"/>
                </a:cubicBezTo>
                <a:cubicBezTo>
                  <a:pt x="5938" y="3570"/>
                  <a:pt x="6138" y="3636"/>
                  <a:pt x="6272" y="3803"/>
                </a:cubicBezTo>
                <a:cubicBezTo>
                  <a:pt x="6405" y="3937"/>
                  <a:pt x="6505" y="4137"/>
                  <a:pt x="6505" y="4370"/>
                </a:cubicBezTo>
                <a:lnTo>
                  <a:pt x="6505" y="4570"/>
                </a:lnTo>
                <a:lnTo>
                  <a:pt x="11075" y="4570"/>
                </a:lnTo>
                <a:lnTo>
                  <a:pt x="11075" y="2336"/>
                </a:lnTo>
                <a:cubicBezTo>
                  <a:pt x="11109" y="2169"/>
                  <a:pt x="11009" y="2002"/>
                  <a:pt x="10909" y="1869"/>
                </a:cubicBezTo>
                <a:cubicBezTo>
                  <a:pt x="10808" y="1768"/>
                  <a:pt x="10675" y="1702"/>
                  <a:pt x="10508" y="1702"/>
                </a:cubicBezTo>
                <a:lnTo>
                  <a:pt x="8073" y="1702"/>
                </a:lnTo>
                <a:lnTo>
                  <a:pt x="8073" y="935"/>
                </a:lnTo>
                <a:cubicBezTo>
                  <a:pt x="8073" y="634"/>
                  <a:pt x="7973" y="401"/>
                  <a:pt x="7773" y="234"/>
                </a:cubicBezTo>
                <a:cubicBezTo>
                  <a:pt x="7606" y="67"/>
                  <a:pt x="7406" y="1"/>
                  <a:pt x="72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2" name="Google Shape;1792;p47"/>
          <p:cNvSpPr/>
          <p:nvPr/>
        </p:nvSpPr>
        <p:spPr>
          <a:xfrm>
            <a:off x="3799700" y="8247150"/>
            <a:ext cx="150950" cy="150975"/>
          </a:xfrm>
          <a:custGeom>
            <a:rect b="b" l="l" r="r" t="t"/>
            <a:pathLst>
              <a:path extrusionOk="0" h="6039" w="6038">
                <a:moveTo>
                  <a:pt x="3036" y="1868"/>
                </a:moveTo>
                <a:cubicBezTo>
                  <a:pt x="3670" y="1868"/>
                  <a:pt x="4170" y="2402"/>
                  <a:pt x="4170" y="3036"/>
                </a:cubicBezTo>
                <a:cubicBezTo>
                  <a:pt x="4170" y="3670"/>
                  <a:pt x="3670" y="4170"/>
                  <a:pt x="3036" y="4170"/>
                </a:cubicBezTo>
                <a:cubicBezTo>
                  <a:pt x="2402" y="4170"/>
                  <a:pt x="1902" y="3670"/>
                  <a:pt x="1902" y="3036"/>
                </a:cubicBezTo>
                <a:cubicBezTo>
                  <a:pt x="1902" y="2402"/>
                  <a:pt x="2402" y="1868"/>
                  <a:pt x="3036" y="1868"/>
                </a:cubicBezTo>
                <a:close/>
                <a:moveTo>
                  <a:pt x="2635" y="0"/>
                </a:moveTo>
                <a:lnTo>
                  <a:pt x="2635" y="801"/>
                </a:lnTo>
                <a:cubicBezTo>
                  <a:pt x="2302" y="868"/>
                  <a:pt x="2002" y="968"/>
                  <a:pt x="1768" y="1168"/>
                </a:cubicBezTo>
                <a:lnTo>
                  <a:pt x="1201" y="601"/>
                </a:lnTo>
                <a:lnTo>
                  <a:pt x="601" y="1168"/>
                </a:lnTo>
                <a:lnTo>
                  <a:pt x="1168" y="1735"/>
                </a:lnTo>
                <a:cubicBezTo>
                  <a:pt x="1001" y="2002"/>
                  <a:pt x="868" y="2302"/>
                  <a:pt x="801" y="2602"/>
                </a:cubicBezTo>
                <a:lnTo>
                  <a:pt x="0" y="2602"/>
                </a:lnTo>
                <a:lnTo>
                  <a:pt x="0" y="3436"/>
                </a:lnTo>
                <a:lnTo>
                  <a:pt x="834" y="3436"/>
                </a:lnTo>
                <a:cubicBezTo>
                  <a:pt x="868" y="3736"/>
                  <a:pt x="1001" y="4037"/>
                  <a:pt x="1168" y="4304"/>
                </a:cubicBezTo>
                <a:lnTo>
                  <a:pt x="601" y="4871"/>
                </a:lnTo>
                <a:lnTo>
                  <a:pt x="1201" y="5438"/>
                </a:lnTo>
                <a:lnTo>
                  <a:pt x="1768" y="4871"/>
                </a:lnTo>
                <a:cubicBezTo>
                  <a:pt x="2035" y="5037"/>
                  <a:pt x="2302" y="5171"/>
                  <a:pt x="2635" y="5204"/>
                </a:cubicBezTo>
                <a:lnTo>
                  <a:pt x="2635" y="6038"/>
                </a:lnTo>
                <a:lnTo>
                  <a:pt x="3436" y="6038"/>
                </a:lnTo>
                <a:lnTo>
                  <a:pt x="3436" y="5204"/>
                </a:lnTo>
                <a:cubicBezTo>
                  <a:pt x="3770" y="5171"/>
                  <a:pt x="4036" y="5037"/>
                  <a:pt x="4303" y="4871"/>
                </a:cubicBezTo>
                <a:lnTo>
                  <a:pt x="4870" y="5438"/>
                </a:lnTo>
                <a:lnTo>
                  <a:pt x="5471" y="4871"/>
                </a:lnTo>
                <a:lnTo>
                  <a:pt x="4870" y="4270"/>
                </a:lnTo>
                <a:cubicBezTo>
                  <a:pt x="5071" y="4037"/>
                  <a:pt x="5171" y="3736"/>
                  <a:pt x="5237" y="3436"/>
                </a:cubicBezTo>
                <a:lnTo>
                  <a:pt x="6038" y="3436"/>
                </a:lnTo>
                <a:lnTo>
                  <a:pt x="6038" y="2602"/>
                </a:lnTo>
                <a:lnTo>
                  <a:pt x="5237" y="2602"/>
                </a:lnTo>
                <a:cubicBezTo>
                  <a:pt x="5204" y="2302"/>
                  <a:pt x="5071" y="2002"/>
                  <a:pt x="4904" y="1735"/>
                </a:cubicBezTo>
                <a:lnTo>
                  <a:pt x="5471" y="1168"/>
                </a:lnTo>
                <a:lnTo>
                  <a:pt x="4904" y="568"/>
                </a:lnTo>
                <a:lnTo>
                  <a:pt x="4303" y="1135"/>
                </a:lnTo>
                <a:cubicBezTo>
                  <a:pt x="4036" y="968"/>
                  <a:pt x="3770" y="868"/>
                  <a:pt x="3436" y="801"/>
                </a:cubicBezTo>
                <a:lnTo>
                  <a:pt x="34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3" name="Google Shape;1793;p47"/>
          <p:cNvSpPr/>
          <p:nvPr/>
        </p:nvSpPr>
        <p:spPr>
          <a:xfrm>
            <a:off x="3921450" y="8119550"/>
            <a:ext cx="209325" cy="209350"/>
          </a:xfrm>
          <a:custGeom>
            <a:rect b="b" l="l" r="r" t="t"/>
            <a:pathLst>
              <a:path extrusionOk="0" h="8374" w="8373">
                <a:moveTo>
                  <a:pt x="4203" y="2603"/>
                </a:moveTo>
                <a:cubicBezTo>
                  <a:pt x="5071" y="2603"/>
                  <a:pt x="5771" y="3303"/>
                  <a:pt x="5771" y="4204"/>
                </a:cubicBezTo>
                <a:cubicBezTo>
                  <a:pt x="5771" y="5071"/>
                  <a:pt x="5071" y="5805"/>
                  <a:pt x="4203" y="5805"/>
                </a:cubicBezTo>
                <a:cubicBezTo>
                  <a:pt x="3303" y="5805"/>
                  <a:pt x="2602" y="5071"/>
                  <a:pt x="2602" y="4204"/>
                </a:cubicBezTo>
                <a:cubicBezTo>
                  <a:pt x="2602" y="3303"/>
                  <a:pt x="3303" y="2603"/>
                  <a:pt x="4203" y="2603"/>
                </a:cubicBezTo>
                <a:close/>
                <a:moveTo>
                  <a:pt x="3603" y="1"/>
                </a:moveTo>
                <a:lnTo>
                  <a:pt x="3603" y="1102"/>
                </a:lnTo>
                <a:cubicBezTo>
                  <a:pt x="3169" y="1168"/>
                  <a:pt x="2769" y="1368"/>
                  <a:pt x="2402" y="1602"/>
                </a:cubicBezTo>
                <a:lnTo>
                  <a:pt x="1635" y="835"/>
                </a:lnTo>
                <a:lnTo>
                  <a:pt x="834" y="1635"/>
                </a:lnTo>
                <a:lnTo>
                  <a:pt x="1602" y="2403"/>
                </a:lnTo>
                <a:cubicBezTo>
                  <a:pt x="1368" y="2769"/>
                  <a:pt x="1201" y="3170"/>
                  <a:pt x="1101" y="3637"/>
                </a:cubicBezTo>
                <a:lnTo>
                  <a:pt x="0" y="3637"/>
                </a:lnTo>
                <a:lnTo>
                  <a:pt x="0" y="4771"/>
                </a:lnTo>
                <a:lnTo>
                  <a:pt x="1101" y="4771"/>
                </a:lnTo>
                <a:cubicBezTo>
                  <a:pt x="1201" y="5205"/>
                  <a:pt x="1368" y="5605"/>
                  <a:pt x="1602" y="5972"/>
                </a:cubicBezTo>
                <a:lnTo>
                  <a:pt x="801" y="6739"/>
                </a:lnTo>
                <a:lnTo>
                  <a:pt x="1635" y="7573"/>
                </a:lnTo>
                <a:lnTo>
                  <a:pt x="2435" y="6772"/>
                </a:lnTo>
                <a:cubicBezTo>
                  <a:pt x="2769" y="7006"/>
                  <a:pt x="3169" y="7173"/>
                  <a:pt x="3603" y="7239"/>
                </a:cubicBezTo>
                <a:lnTo>
                  <a:pt x="3603" y="8373"/>
                </a:lnTo>
                <a:lnTo>
                  <a:pt x="4737" y="8373"/>
                </a:lnTo>
                <a:lnTo>
                  <a:pt x="4737" y="7239"/>
                </a:lnTo>
                <a:cubicBezTo>
                  <a:pt x="5171" y="7173"/>
                  <a:pt x="5571" y="7006"/>
                  <a:pt x="5938" y="6772"/>
                </a:cubicBezTo>
                <a:lnTo>
                  <a:pt x="6739" y="7573"/>
                </a:lnTo>
                <a:lnTo>
                  <a:pt x="7539" y="6772"/>
                </a:lnTo>
                <a:lnTo>
                  <a:pt x="6739" y="5972"/>
                </a:lnTo>
                <a:cubicBezTo>
                  <a:pt x="6972" y="5605"/>
                  <a:pt x="7172" y="5205"/>
                  <a:pt x="7239" y="4771"/>
                </a:cubicBezTo>
                <a:lnTo>
                  <a:pt x="8373" y="4771"/>
                </a:lnTo>
                <a:lnTo>
                  <a:pt x="8373" y="3637"/>
                </a:lnTo>
                <a:lnTo>
                  <a:pt x="7272" y="3637"/>
                </a:lnTo>
                <a:cubicBezTo>
                  <a:pt x="7172" y="3170"/>
                  <a:pt x="7005" y="2769"/>
                  <a:pt x="6772" y="2403"/>
                </a:cubicBezTo>
                <a:lnTo>
                  <a:pt x="7572" y="1602"/>
                </a:lnTo>
                <a:lnTo>
                  <a:pt x="6772" y="768"/>
                </a:lnTo>
                <a:lnTo>
                  <a:pt x="5938" y="1602"/>
                </a:lnTo>
                <a:cubicBezTo>
                  <a:pt x="5604" y="1335"/>
                  <a:pt x="5204" y="1168"/>
                  <a:pt x="4770" y="1102"/>
                </a:cubicBezTo>
                <a:lnTo>
                  <a:pt x="477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4" name="Google Shape;1794;p47"/>
          <p:cNvSpPr/>
          <p:nvPr/>
        </p:nvSpPr>
        <p:spPr>
          <a:xfrm>
            <a:off x="4628625" y="8121125"/>
            <a:ext cx="300100" cy="187750"/>
          </a:xfrm>
          <a:custGeom>
            <a:rect b="b" l="l" r="r" t="t"/>
            <a:pathLst>
              <a:path extrusionOk="0" h="7510" w="12004">
                <a:moveTo>
                  <a:pt x="11627" y="1"/>
                </a:moveTo>
                <a:cubicBezTo>
                  <a:pt x="11610" y="1"/>
                  <a:pt x="11593" y="2"/>
                  <a:pt x="11575" y="5"/>
                </a:cubicBezTo>
                <a:lnTo>
                  <a:pt x="9307" y="438"/>
                </a:lnTo>
                <a:cubicBezTo>
                  <a:pt x="9040" y="505"/>
                  <a:pt x="8940" y="805"/>
                  <a:pt x="9140" y="972"/>
                </a:cubicBezTo>
                <a:lnTo>
                  <a:pt x="9641" y="1506"/>
                </a:lnTo>
                <a:lnTo>
                  <a:pt x="5438" y="5709"/>
                </a:lnTo>
                <a:lnTo>
                  <a:pt x="3736" y="3974"/>
                </a:lnTo>
                <a:cubicBezTo>
                  <a:pt x="3636" y="3857"/>
                  <a:pt x="3494" y="3799"/>
                  <a:pt x="3349" y="3799"/>
                </a:cubicBezTo>
                <a:cubicBezTo>
                  <a:pt x="3203" y="3799"/>
                  <a:pt x="3052" y="3857"/>
                  <a:pt x="2936" y="3974"/>
                </a:cubicBezTo>
                <a:lnTo>
                  <a:pt x="267" y="6509"/>
                </a:lnTo>
                <a:cubicBezTo>
                  <a:pt x="34" y="6743"/>
                  <a:pt x="0" y="7110"/>
                  <a:pt x="234" y="7343"/>
                </a:cubicBezTo>
                <a:cubicBezTo>
                  <a:pt x="334" y="7443"/>
                  <a:pt x="501" y="7510"/>
                  <a:pt x="667" y="7510"/>
                </a:cubicBezTo>
                <a:cubicBezTo>
                  <a:pt x="801" y="7510"/>
                  <a:pt x="934" y="7443"/>
                  <a:pt x="1068" y="7343"/>
                </a:cubicBezTo>
                <a:lnTo>
                  <a:pt x="3303" y="5208"/>
                </a:lnTo>
                <a:lnTo>
                  <a:pt x="5037" y="6943"/>
                </a:lnTo>
                <a:cubicBezTo>
                  <a:pt x="5137" y="7043"/>
                  <a:pt x="5271" y="7110"/>
                  <a:pt x="5438" y="7110"/>
                </a:cubicBezTo>
                <a:cubicBezTo>
                  <a:pt x="5571" y="7110"/>
                  <a:pt x="5738" y="7043"/>
                  <a:pt x="5838" y="6943"/>
                </a:cubicBezTo>
                <a:lnTo>
                  <a:pt x="10474" y="2306"/>
                </a:lnTo>
                <a:lnTo>
                  <a:pt x="10975" y="2807"/>
                </a:lnTo>
                <a:cubicBezTo>
                  <a:pt x="11035" y="2879"/>
                  <a:pt x="11113" y="2912"/>
                  <a:pt x="11191" y="2912"/>
                </a:cubicBezTo>
                <a:cubicBezTo>
                  <a:pt x="11329" y="2912"/>
                  <a:pt x="11466" y="2810"/>
                  <a:pt x="11509" y="2640"/>
                </a:cubicBezTo>
                <a:lnTo>
                  <a:pt x="11942" y="371"/>
                </a:lnTo>
                <a:cubicBezTo>
                  <a:pt x="12004" y="186"/>
                  <a:pt x="11837" y="1"/>
                  <a:pt x="1162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5" name="Google Shape;1795;p47"/>
          <p:cNvSpPr/>
          <p:nvPr/>
        </p:nvSpPr>
        <p:spPr>
          <a:xfrm>
            <a:off x="4648625" y="8286350"/>
            <a:ext cx="45900" cy="86750"/>
          </a:xfrm>
          <a:custGeom>
            <a:rect b="b" l="l" r="r" t="t"/>
            <a:pathLst>
              <a:path extrusionOk="0" h="3470" w="1836">
                <a:moveTo>
                  <a:pt x="1836" y="0"/>
                </a:moveTo>
                <a:lnTo>
                  <a:pt x="268" y="1501"/>
                </a:lnTo>
                <a:cubicBezTo>
                  <a:pt x="168" y="1568"/>
                  <a:pt x="101" y="1601"/>
                  <a:pt x="1" y="1635"/>
                </a:cubicBezTo>
                <a:lnTo>
                  <a:pt x="1" y="3469"/>
                </a:lnTo>
                <a:lnTo>
                  <a:pt x="1836" y="3469"/>
                </a:lnTo>
                <a:lnTo>
                  <a:pt x="1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" name="Google Shape;1796;p47"/>
          <p:cNvSpPr/>
          <p:nvPr/>
        </p:nvSpPr>
        <p:spPr>
          <a:xfrm>
            <a:off x="4710350" y="8269675"/>
            <a:ext cx="45875" cy="103425"/>
          </a:xfrm>
          <a:custGeom>
            <a:rect b="b" l="l" r="r" t="t"/>
            <a:pathLst>
              <a:path extrusionOk="0" h="4137" w="1835">
                <a:moveTo>
                  <a:pt x="34" y="0"/>
                </a:moveTo>
                <a:lnTo>
                  <a:pt x="0" y="33"/>
                </a:lnTo>
                <a:lnTo>
                  <a:pt x="0" y="4136"/>
                </a:lnTo>
                <a:lnTo>
                  <a:pt x="1835" y="4136"/>
                </a:lnTo>
                <a:lnTo>
                  <a:pt x="1835" y="1801"/>
                </a:lnTo>
                <a:cubicBezTo>
                  <a:pt x="1802" y="1768"/>
                  <a:pt x="1768" y="1768"/>
                  <a:pt x="1735" y="1735"/>
                </a:cubicBezTo>
                <a:lnTo>
                  <a:pt x="3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7" name="Google Shape;1797;p47"/>
          <p:cNvSpPr/>
          <p:nvPr/>
        </p:nvSpPr>
        <p:spPr>
          <a:xfrm>
            <a:off x="4772900" y="8269675"/>
            <a:ext cx="45875" cy="103425"/>
          </a:xfrm>
          <a:custGeom>
            <a:rect b="b" l="l" r="r" t="t"/>
            <a:pathLst>
              <a:path extrusionOk="0" h="4137" w="1835">
                <a:moveTo>
                  <a:pt x="1835" y="0"/>
                </a:moveTo>
                <a:lnTo>
                  <a:pt x="67" y="1735"/>
                </a:lnTo>
                <a:cubicBezTo>
                  <a:pt x="33" y="1768"/>
                  <a:pt x="33" y="1768"/>
                  <a:pt x="0" y="1801"/>
                </a:cubicBezTo>
                <a:lnTo>
                  <a:pt x="0" y="4136"/>
                </a:lnTo>
                <a:lnTo>
                  <a:pt x="1835" y="4136"/>
                </a:lnTo>
                <a:lnTo>
                  <a:pt x="1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8" name="Google Shape;1798;p47"/>
          <p:cNvSpPr/>
          <p:nvPr/>
        </p:nvSpPr>
        <p:spPr>
          <a:xfrm>
            <a:off x="4837100" y="8205450"/>
            <a:ext cx="45050" cy="167650"/>
          </a:xfrm>
          <a:custGeom>
            <a:rect b="b" l="l" r="r" t="t"/>
            <a:pathLst>
              <a:path extrusionOk="0" h="6706" w="1802">
                <a:moveTo>
                  <a:pt x="1802" y="1"/>
                </a:moveTo>
                <a:lnTo>
                  <a:pt x="1" y="1835"/>
                </a:lnTo>
                <a:lnTo>
                  <a:pt x="1" y="6705"/>
                </a:lnTo>
                <a:lnTo>
                  <a:pt x="1802" y="6705"/>
                </a:lnTo>
                <a:lnTo>
                  <a:pt x="1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9" name="Google Shape;1799;p47"/>
          <p:cNvSpPr/>
          <p:nvPr/>
        </p:nvSpPr>
        <p:spPr>
          <a:xfrm>
            <a:off x="5419175" y="8138825"/>
            <a:ext cx="254000" cy="250925"/>
          </a:xfrm>
          <a:custGeom>
            <a:rect b="b" l="l" r="r" t="t"/>
            <a:pathLst>
              <a:path extrusionOk="0" h="10037" w="10160">
                <a:moveTo>
                  <a:pt x="9635" y="0"/>
                </a:moveTo>
                <a:cubicBezTo>
                  <a:pt x="9559" y="0"/>
                  <a:pt x="9481" y="20"/>
                  <a:pt x="9408" y="64"/>
                </a:cubicBezTo>
                <a:lnTo>
                  <a:pt x="334" y="5301"/>
                </a:lnTo>
                <a:cubicBezTo>
                  <a:pt x="1" y="5501"/>
                  <a:pt x="34" y="6001"/>
                  <a:pt x="368" y="6135"/>
                </a:cubicBezTo>
                <a:lnTo>
                  <a:pt x="2469" y="7035"/>
                </a:lnTo>
                <a:lnTo>
                  <a:pt x="8073" y="2065"/>
                </a:lnTo>
                <a:cubicBezTo>
                  <a:pt x="8102" y="2043"/>
                  <a:pt x="8131" y="2034"/>
                  <a:pt x="8158" y="2034"/>
                </a:cubicBezTo>
                <a:cubicBezTo>
                  <a:pt x="8254" y="2034"/>
                  <a:pt x="8318" y="2154"/>
                  <a:pt x="8240" y="2232"/>
                </a:cubicBezTo>
                <a:lnTo>
                  <a:pt x="3537" y="7969"/>
                </a:lnTo>
                <a:lnTo>
                  <a:pt x="3537" y="9537"/>
                </a:lnTo>
                <a:cubicBezTo>
                  <a:pt x="3537" y="9845"/>
                  <a:pt x="3782" y="10036"/>
                  <a:pt x="4027" y="10036"/>
                </a:cubicBezTo>
                <a:cubicBezTo>
                  <a:pt x="4153" y="10036"/>
                  <a:pt x="4279" y="9985"/>
                  <a:pt x="4371" y="9871"/>
                </a:cubicBezTo>
                <a:lnTo>
                  <a:pt x="5605" y="8336"/>
                </a:lnTo>
                <a:lnTo>
                  <a:pt x="8040" y="9370"/>
                </a:lnTo>
                <a:cubicBezTo>
                  <a:pt x="8099" y="9390"/>
                  <a:pt x="8158" y="9400"/>
                  <a:pt x="8216" y="9400"/>
                </a:cubicBezTo>
                <a:cubicBezTo>
                  <a:pt x="8449" y="9400"/>
                  <a:pt x="8654" y="9245"/>
                  <a:pt x="8707" y="9003"/>
                </a:cubicBezTo>
                <a:lnTo>
                  <a:pt x="10108" y="564"/>
                </a:lnTo>
                <a:cubicBezTo>
                  <a:pt x="10160" y="252"/>
                  <a:pt x="9907" y="0"/>
                  <a:pt x="9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0" name="Google Shape;1800;p47"/>
          <p:cNvSpPr txBox="1"/>
          <p:nvPr/>
        </p:nvSpPr>
        <p:spPr>
          <a:xfrm>
            <a:off x="414649" y="3595525"/>
            <a:ext cx="22641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Loại bỏ định kiến về người cai nghiện, người cai nghiện sẽ không còn đáng sợ.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1" name="Google Shape;1801;p47"/>
          <p:cNvSpPr txBox="1"/>
          <p:nvPr/>
        </p:nvSpPr>
        <p:spPr>
          <a:xfrm>
            <a:off x="523625" y="2197450"/>
            <a:ext cx="21675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Mọi người hiểu rõ và tuân theo giúp quá trình cai nghiện hiệu quả hơn.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2" name="Google Shape;1802;p47"/>
          <p:cNvSpPr txBox="1"/>
          <p:nvPr/>
        </p:nvSpPr>
        <p:spPr>
          <a:xfrm>
            <a:off x="6387075" y="3763325"/>
            <a:ext cx="20877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Giúp người cai nghiện thành công tái hoà nhập với cộng đồng.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3" name="Google Shape;1803;p47"/>
          <p:cNvSpPr txBox="1"/>
          <p:nvPr/>
        </p:nvSpPr>
        <p:spPr>
          <a:xfrm>
            <a:off x="6466949" y="1978825"/>
            <a:ext cx="21675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Rút ngắn thời gian cai nghiện tối đa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4" name="Google Shape;1804;p47"/>
          <p:cNvSpPr txBox="1"/>
          <p:nvPr/>
        </p:nvSpPr>
        <p:spPr>
          <a:xfrm>
            <a:off x="380575" y="3324725"/>
            <a:ext cx="24777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00"/>
              </a:spcAft>
              <a:buNone/>
            </a:pPr>
            <a:r>
              <a:rPr b="1" lang="en" sz="1600">
                <a:solidFill>
                  <a:srgbClr val="0E2A47"/>
                </a:solidFill>
                <a:latin typeface="Oswald"/>
                <a:ea typeface="Oswald"/>
                <a:cs typeface="Oswald"/>
                <a:sym typeface="Oswald"/>
              </a:rPr>
              <a:t>Tuyên truyền đúng</a:t>
            </a:r>
            <a:endParaRPr b="1" sz="1600">
              <a:solidFill>
                <a:srgbClr val="0E2A47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05" name="Google Shape;1805;p47"/>
          <p:cNvSpPr txBox="1"/>
          <p:nvPr/>
        </p:nvSpPr>
        <p:spPr>
          <a:xfrm>
            <a:off x="6287350" y="1414350"/>
            <a:ext cx="25878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00"/>
              </a:spcAft>
              <a:buNone/>
            </a:pPr>
            <a:r>
              <a:rPr b="1" lang="en" sz="1600">
                <a:solidFill>
                  <a:srgbClr val="0E2A47"/>
                </a:solidFill>
                <a:latin typeface="Oswald"/>
                <a:ea typeface="Oswald"/>
                <a:cs typeface="Oswald"/>
                <a:sym typeface="Oswald"/>
              </a:rPr>
              <a:t>Đầu tư cơ sở vật chất, trang thiết bị, thuốc men</a:t>
            </a:r>
            <a:endParaRPr b="1" sz="1600">
              <a:solidFill>
                <a:srgbClr val="0E2A47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06" name="Google Shape;1806;p47"/>
          <p:cNvSpPr txBox="1"/>
          <p:nvPr/>
        </p:nvSpPr>
        <p:spPr>
          <a:xfrm>
            <a:off x="6387075" y="3324725"/>
            <a:ext cx="21675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00"/>
              </a:spcAft>
              <a:buNone/>
            </a:pPr>
            <a:r>
              <a:rPr b="1" lang="en" sz="1600">
                <a:solidFill>
                  <a:srgbClr val="0E2A47"/>
                </a:solidFill>
                <a:latin typeface="Oswald"/>
                <a:ea typeface="Oswald"/>
                <a:cs typeface="Oswald"/>
                <a:sym typeface="Oswald"/>
              </a:rPr>
              <a:t>Hỗ trợ sau cai nghiện</a:t>
            </a:r>
            <a:endParaRPr b="1" sz="1600">
              <a:solidFill>
                <a:srgbClr val="0E2A47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807" name="Google Shape;1807;p47"/>
          <p:cNvGrpSpPr/>
          <p:nvPr/>
        </p:nvGrpSpPr>
        <p:grpSpPr>
          <a:xfrm>
            <a:off x="3073160" y="1570593"/>
            <a:ext cx="3100182" cy="2889705"/>
            <a:chOff x="3073160" y="1570593"/>
            <a:chExt cx="3100182" cy="2889705"/>
          </a:xfrm>
        </p:grpSpPr>
        <p:sp>
          <p:nvSpPr>
            <p:cNvPr id="1808" name="Google Shape;1808;p47"/>
            <p:cNvSpPr/>
            <p:nvPr/>
          </p:nvSpPr>
          <p:spPr>
            <a:xfrm flipH="1" rot="-8310641">
              <a:off x="5753423" y="1579774"/>
              <a:ext cx="253938" cy="597271"/>
            </a:xfrm>
            <a:custGeom>
              <a:rect b="b" l="l" r="r" t="t"/>
              <a:pathLst>
                <a:path extrusionOk="0" h="35671" w="15166">
                  <a:moveTo>
                    <a:pt x="642" y="0"/>
                  </a:moveTo>
                  <a:cubicBezTo>
                    <a:pt x="316" y="0"/>
                    <a:pt x="1" y="320"/>
                    <a:pt x="208" y="688"/>
                  </a:cubicBezTo>
                  <a:cubicBezTo>
                    <a:pt x="5612" y="10095"/>
                    <a:pt x="8414" y="20669"/>
                    <a:pt x="8013" y="31443"/>
                  </a:cubicBezTo>
                  <a:cubicBezTo>
                    <a:pt x="7279" y="30676"/>
                    <a:pt x="6512" y="29942"/>
                    <a:pt x="5778" y="29175"/>
                  </a:cubicBezTo>
                  <a:cubicBezTo>
                    <a:pt x="5583" y="28971"/>
                    <a:pt x="5342" y="28885"/>
                    <a:pt x="5099" y="28885"/>
                  </a:cubicBezTo>
                  <a:cubicBezTo>
                    <a:pt x="4349" y="28885"/>
                    <a:pt x="3589" y="29712"/>
                    <a:pt x="4144" y="30443"/>
                  </a:cubicBezTo>
                  <a:cubicBezTo>
                    <a:pt x="5545" y="32244"/>
                    <a:pt x="7746" y="35279"/>
                    <a:pt x="10215" y="35646"/>
                  </a:cubicBezTo>
                  <a:cubicBezTo>
                    <a:pt x="10343" y="35662"/>
                    <a:pt x="10469" y="35670"/>
                    <a:pt x="10591" y="35670"/>
                  </a:cubicBezTo>
                  <a:cubicBezTo>
                    <a:pt x="12755" y="35670"/>
                    <a:pt x="13966" y="33248"/>
                    <a:pt x="14818" y="31543"/>
                  </a:cubicBezTo>
                  <a:cubicBezTo>
                    <a:pt x="15166" y="30848"/>
                    <a:pt x="14590" y="30061"/>
                    <a:pt x="13956" y="30061"/>
                  </a:cubicBezTo>
                  <a:cubicBezTo>
                    <a:pt x="13738" y="30061"/>
                    <a:pt x="13513" y="30154"/>
                    <a:pt x="13317" y="30376"/>
                  </a:cubicBezTo>
                  <a:cubicBezTo>
                    <a:pt x="12318" y="31522"/>
                    <a:pt x="11862" y="33031"/>
                    <a:pt x="10535" y="33031"/>
                  </a:cubicBezTo>
                  <a:cubicBezTo>
                    <a:pt x="10357" y="33031"/>
                    <a:pt x="10162" y="33004"/>
                    <a:pt x="9948" y="32944"/>
                  </a:cubicBezTo>
                  <a:cubicBezTo>
                    <a:pt x="10582" y="21303"/>
                    <a:pt x="7613" y="9861"/>
                    <a:pt x="1042" y="221"/>
                  </a:cubicBezTo>
                  <a:cubicBezTo>
                    <a:pt x="938" y="65"/>
                    <a:pt x="789" y="0"/>
                    <a:pt x="64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09" name="Google Shape;1809;p47"/>
            <p:cNvGrpSpPr/>
            <p:nvPr/>
          </p:nvGrpSpPr>
          <p:grpSpPr>
            <a:xfrm>
              <a:off x="3073160" y="1570618"/>
              <a:ext cx="3030746" cy="2889680"/>
              <a:chOff x="3587057" y="2991207"/>
              <a:chExt cx="4525528" cy="4314888"/>
            </a:xfrm>
          </p:grpSpPr>
          <p:sp>
            <p:nvSpPr>
              <p:cNvPr id="1810" name="Google Shape;1810;p47"/>
              <p:cNvSpPr/>
              <p:nvPr/>
            </p:nvSpPr>
            <p:spPr>
              <a:xfrm rot="-4508632">
                <a:off x="3803713" y="6440311"/>
                <a:ext cx="604367" cy="913251"/>
              </a:xfrm>
              <a:custGeom>
                <a:rect b="b" l="l" r="r" t="t"/>
                <a:pathLst>
                  <a:path extrusionOk="0" h="36529" w="24174">
                    <a:moveTo>
                      <a:pt x="2282" y="0"/>
                    </a:moveTo>
                    <a:cubicBezTo>
                      <a:pt x="1936" y="0"/>
                      <a:pt x="1641" y="210"/>
                      <a:pt x="1477" y="585"/>
                    </a:cubicBezTo>
                    <a:cubicBezTo>
                      <a:pt x="776" y="2253"/>
                      <a:pt x="343" y="3887"/>
                      <a:pt x="76" y="5655"/>
                    </a:cubicBezTo>
                    <a:cubicBezTo>
                      <a:pt x="1" y="6182"/>
                      <a:pt x="435" y="6475"/>
                      <a:pt x="876" y="6475"/>
                    </a:cubicBezTo>
                    <a:cubicBezTo>
                      <a:pt x="1216" y="6475"/>
                      <a:pt x="1561" y="6300"/>
                      <a:pt x="1677" y="5922"/>
                    </a:cubicBezTo>
                    <a:cubicBezTo>
                      <a:pt x="1810" y="5488"/>
                      <a:pt x="1944" y="5088"/>
                      <a:pt x="2077" y="4654"/>
                    </a:cubicBezTo>
                    <a:cubicBezTo>
                      <a:pt x="4212" y="17363"/>
                      <a:pt x="12385" y="29972"/>
                      <a:pt x="23459" y="36477"/>
                    </a:cubicBezTo>
                    <a:cubicBezTo>
                      <a:pt x="23518" y="36512"/>
                      <a:pt x="23580" y="36528"/>
                      <a:pt x="23641" y="36528"/>
                    </a:cubicBezTo>
                    <a:cubicBezTo>
                      <a:pt x="23923" y="36528"/>
                      <a:pt x="24173" y="36190"/>
                      <a:pt x="23926" y="35943"/>
                    </a:cubicBezTo>
                    <a:cubicBezTo>
                      <a:pt x="18823" y="31207"/>
                      <a:pt x="13786" y="26737"/>
                      <a:pt x="9950" y="20833"/>
                    </a:cubicBezTo>
                    <a:cubicBezTo>
                      <a:pt x="6380" y="15295"/>
                      <a:pt x="3945" y="8991"/>
                      <a:pt x="3245" y="2419"/>
                    </a:cubicBezTo>
                    <a:lnTo>
                      <a:pt x="3245" y="2419"/>
                    </a:lnTo>
                    <a:cubicBezTo>
                      <a:pt x="3812" y="2786"/>
                      <a:pt x="4312" y="3220"/>
                      <a:pt x="4879" y="3787"/>
                    </a:cubicBezTo>
                    <a:cubicBezTo>
                      <a:pt x="5064" y="3980"/>
                      <a:pt x="5278" y="4060"/>
                      <a:pt x="5486" y="4060"/>
                    </a:cubicBezTo>
                    <a:cubicBezTo>
                      <a:pt x="6139" y="4060"/>
                      <a:pt x="6729" y="3261"/>
                      <a:pt x="6147" y="2653"/>
                    </a:cubicBezTo>
                    <a:cubicBezTo>
                      <a:pt x="5113" y="1585"/>
                      <a:pt x="4045" y="818"/>
                      <a:pt x="2744" y="118"/>
                    </a:cubicBezTo>
                    <a:cubicBezTo>
                      <a:pt x="2585" y="38"/>
                      <a:pt x="2429" y="0"/>
                      <a:pt x="2282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47"/>
              <p:cNvSpPr/>
              <p:nvPr/>
            </p:nvSpPr>
            <p:spPr>
              <a:xfrm rot="8310638">
                <a:off x="3852024" y="3004914"/>
                <a:ext cx="379161" cy="891800"/>
              </a:xfrm>
              <a:custGeom>
                <a:rect b="b" l="l" r="r" t="t"/>
                <a:pathLst>
                  <a:path extrusionOk="0" h="35671" w="15166">
                    <a:moveTo>
                      <a:pt x="642" y="0"/>
                    </a:moveTo>
                    <a:cubicBezTo>
                      <a:pt x="316" y="0"/>
                      <a:pt x="1" y="320"/>
                      <a:pt x="208" y="688"/>
                    </a:cubicBezTo>
                    <a:cubicBezTo>
                      <a:pt x="5612" y="10095"/>
                      <a:pt x="8414" y="20669"/>
                      <a:pt x="8013" y="31443"/>
                    </a:cubicBezTo>
                    <a:cubicBezTo>
                      <a:pt x="7279" y="30676"/>
                      <a:pt x="6512" y="29942"/>
                      <a:pt x="5778" y="29175"/>
                    </a:cubicBezTo>
                    <a:cubicBezTo>
                      <a:pt x="5583" y="28971"/>
                      <a:pt x="5342" y="28885"/>
                      <a:pt x="5099" y="28885"/>
                    </a:cubicBezTo>
                    <a:cubicBezTo>
                      <a:pt x="4349" y="28885"/>
                      <a:pt x="3589" y="29712"/>
                      <a:pt x="4144" y="30443"/>
                    </a:cubicBezTo>
                    <a:cubicBezTo>
                      <a:pt x="5545" y="32244"/>
                      <a:pt x="7746" y="35279"/>
                      <a:pt x="10215" y="35646"/>
                    </a:cubicBezTo>
                    <a:cubicBezTo>
                      <a:pt x="10343" y="35662"/>
                      <a:pt x="10469" y="35670"/>
                      <a:pt x="10591" y="35670"/>
                    </a:cubicBezTo>
                    <a:cubicBezTo>
                      <a:pt x="12755" y="35670"/>
                      <a:pt x="13966" y="33248"/>
                      <a:pt x="14818" y="31543"/>
                    </a:cubicBezTo>
                    <a:cubicBezTo>
                      <a:pt x="15166" y="30848"/>
                      <a:pt x="14590" y="30061"/>
                      <a:pt x="13956" y="30061"/>
                    </a:cubicBezTo>
                    <a:cubicBezTo>
                      <a:pt x="13738" y="30061"/>
                      <a:pt x="13513" y="30154"/>
                      <a:pt x="13317" y="30376"/>
                    </a:cubicBezTo>
                    <a:cubicBezTo>
                      <a:pt x="12318" y="31522"/>
                      <a:pt x="11862" y="33031"/>
                      <a:pt x="10535" y="33031"/>
                    </a:cubicBezTo>
                    <a:cubicBezTo>
                      <a:pt x="10357" y="33031"/>
                      <a:pt x="10162" y="33004"/>
                      <a:pt x="9948" y="32944"/>
                    </a:cubicBezTo>
                    <a:cubicBezTo>
                      <a:pt x="10582" y="21303"/>
                      <a:pt x="7613" y="9861"/>
                      <a:pt x="1042" y="221"/>
                    </a:cubicBezTo>
                    <a:cubicBezTo>
                      <a:pt x="938" y="65"/>
                      <a:pt x="789" y="0"/>
                      <a:pt x="642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47"/>
              <p:cNvSpPr/>
              <p:nvPr/>
            </p:nvSpPr>
            <p:spPr>
              <a:xfrm rot="4500040">
                <a:off x="7283696" y="6367378"/>
                <a:ext cx="504185" cy="1059193"/>
              </a:xfrm>
              <a:custGeom>
                <a:rect b="b" l="l" r="r" t="t"/>
                <a:pathLst>
                  <a:path extrusionOk="0" h="42369" w="20168">
                    <a:moveTo>
                      <a:pt x="18219" y="0"/>
                    </a:moveTo>
                    <a:cubicBezTo>
                      <a:pt x="17944" y="0"/>
                      <a:pt x="17663" y="112"/>
                      <a:pt x="17485" y="332"/>
                    </a:cubicBezTo>
                    <a:cubicBezTo>
                      <a:pt x="16951" y="933"/>
                      <a:pt x="16484" y="1600"/>
                      <a:pt x="16017" y="2267"/>
                    </a:cubicBezTo>
                    <a:cubicBezTo>
                      <a:pt x="15216" y="3134"/>
                      <a:pt x="14716" y="4202"/>
                      <a:pt x="14249" y="5369"/>
                    </a:cubicBezTo>
                    <a:cubicBezTo>
                      <a:pt x="13993" y="6030"/>
                      <a:pt x="14514" y="6486"/>
                      <a:pt x="15044" y="6486"/>
                    </a:cubicBezTo>
                    <a:cubicBezTo>
                      <a:pt x="15345" y="6486"/>
                      <a:pt x="15648" y="6340"/>
                      <a:pt x="15817" y="6003"/>
                    </a:cubicBezTo>
                    <a:cubicBezTo>
                      <a:pt x="16184" y="5203"/>
                      <a:pt x="16617" y="4469"/>
                      <a:pt x="17084" y="3735"/>
                    </a:cubicBezTo>
                    <a:lnTo>
                      <a:pt x="17084" y="3735"/>
                    </a:lnTo>
                    <a:cubicBezTo>
                      <a:pt x="14549" y="17645"/>
                      <a:pt x="8879" y="29720"/>
                      <a:pt x="439" y="41128"/>
                    </a:cubicBezTo>
                    <a:cubicBezTo>
                      <a:pt x="1" y="41713"/>
                      <a:pt x="540" y="42368"/>
                      <a:pt x="1097" y="42368"/>
                    </a:cubicBezTo>
                    <a:cubicBezTo>
                      <a:pt x="1303" y="42368"/>
                      <a:pt x="1511" y="42278"/>
                      <a:pt x="1673" y="42062"/>
                    </a:cubicBezTo>
                    <a:cubicBezTo>
                      <a:pt x="9479" y="31488"/>
                      <a:pt x="16984" y="18746"/>
                      <a:pt x="17952" y="5303"/>
                    </a:cubicBezTo>
                    <a:cubicBezTo>
                      <a:pt x="18085" y="5836"/>
                      <a:pt x="18252" y="6337"/>
                      <a:pt x="18485" y="6804"/>
                    </a:cubicBezTo>
                    <a:cubicBezTo>
                      <a:pt x="18642" y="7131"/>
                      <a:pt x="18943" y="7278"/>
                      <a:pt x="19243" y="7278"/>
                    </a:cubicBezTo>
                    <a:cubicBezTo>
                      <a:pt x="19707" y="7278"/>
                      <a:pt x="20168" y="6925"/>
                      <a:pt x="20087" y="6337"/>
                    </a:cubicBezTo>
                    <a:cubicBezTo>
                      <a:pt x="19820" y="4435"/>
                      <a:pt x="19219" y="2634"/>
                      <a:pt x="19052" y="699"/>
                    </a:cubicBezTo>
                    <a:cubicBezTo>
                      <a:pt x="18994" y="229"/>
                      <a:pt x="18612" y="0"/>
                      <a:pt x="18219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13" name="Google Shape;1813;p47"/>
          <p:cNvGrpSpPr/>
          <p:nvPr/>
        </p:nvGrpSpPr>
        <p:grpSpPr>
          <a:xfrm>
            <a:off x="8097949" y="3763255"/>
            <a:ext cx="1045935" cy="1278724"/>
            <a:chOff x="1012079" y="2183370"/>
            <a:chExt cx="1322629" cy="1555626"/>
          </a:xfrm>
        </p:grpSpPr>
        <p:sp>
          <p:nvSpPr>
            <p:cNvPr id="1814" name="Google Shape;1814;p47"/>
            <p:cNvSpPr/>
            <p:nvPr/>
          </p:nvSpPr>
          <p:spPr>
            <a:xfrm>
              <a:off x="1201805" y="3540417"/>
              <a:ext cx="308303" cy="109119"/>
            </a:xfrm>
            <a:custGeom>
              <a:rect b="b" l="l" r="r" t="t"/>
              <a:pathLst>
                <a:path extrusionOk="0" h="5372" w="15178">
                  <a:moveTo>
                    <a:pt x="14277" y="1"/>
                  </a:moveTo>
                  <a:lnTo>
                    <a:pt x="801" y="368"/>
                  </a:lnTo>
                  <a:cubicBezTo>
                    <a:pt x="801" y="368"/>
                    <a:pt x="0" y="5371"/>
                    <a:pt x="834" y="5371"/>
                  </a:cubicBezTo>
                  <a:cubicBezTo>
                    <a:pt x="1735" y="5371"/>
                    <a:pt x="15178" y="5204"/>
                    <a:pt x="15178" y="5204"/>
                  </a:cubicBezTo>
                  <a:lnTo>
                    <a:pt x="142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7"/>
            <p:cNvSpPr/>
            <p:nvPr/>
          </p:nvSpPr>
          <p:spPr>
            <a:xfrm>
              <a:off x="1201114" y="3535684"/>
              <a:ext cx="314417" cy="117914"/>
            </a:xfrm>
            <a:custGeom>
              <a:rect b="b" l="l" r="r" t="t"/>
              <a:pathLst>
                <a:path extrusionOk="0" h="5805" w="15479">
                  <a:moveTo>
                    <a:pt x="14178" y="434"/>
                  </a:moveTo>
                  <a:lnTo>
                    <a:pt x="15012" y="5237"/>
                  </a:lnTo>
                  <a:lnTo>
                    <a:pt x="935" y="5404"/>
                  </a:lnTo>
                  <a:cubicBezTo>
                    <a:pt x="635" y="5237"/>
                    <a:pt x="668" y="3136"/>
                    <a:pt x="1035" y="801"/>
                  </a:cubicBezTo>
                  <a:lnTo>
                    <a:pt x="14178" y="434"/>
                  </a:lnTo>
                  <a:close/>
                  <a:moveTo>
                    <a:pt x="14344" y="0"/>
                  </a:moveTo>
                  <a:lnTo>
                    <a:pt x="868" y="401"/>
                  </a:lnTo>
                  <a:cubicBezTo>
                    <a:pt x="735" y="401"/>
                    <a:pt x="668" y="467"/>
                    <a:pt x="668" y="567"/>
                  </a:cubicBezTo>
                  <a:cubicBezTo>
                    <a:pt x="535" y="1301"/>
                    <a:pt x="1" y="4937"/>
                    <a:pt x="601" y="5638"/>
                  </a:cubicBezTo>
                  <a:cubicBezTo>
                    <a:pt x="701" y="5771"/>
                    <a:pt x="835" y="5804"/>
                    <a:pt x="935" y="5804"/>
                  </a:cubicBezTo>
                  <a:lnTo>
                    <a:pt x="15278" y="5638"/>
                  </a:lnTo>
                  <a:cubicBezTo>
                    <a:pt x="15345" y="5638"/>
                    <a:pt x="15378" y="5604"/>
                    <a:pt x="15445" y="5571"/>
                  </a:cubicBezTo>
                  <a:cubicBezTo>
                    <a:pt x="15479" y="5504"/>
                    <a:pt x="15479" y="5437"/>
                    <a:pt x="15479" y="5404"/>
                  </a:cubicBezTo>
                  <a:lnTo>
                    <a:pt x="14545" y="167"/>
                  </a:lnTo>
                  <a:cubicBezTo>
                    <a:pt x="14545" y="100"/>
                    <a:pt x="14478" y="0"/>
                    <a:pt x="143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7"/>
            <p:cNvSpPr/>
            <p:nvPr/>
          </p:nvSpPr>
          <p:spPr>
            <a:xfrm>
              <a:off x="1012079" y="3438790"/>
              <a:ext cx="672831" cy="124028"/>
            </a:xfrm>
            <a:custGeom>
              <a:rect b="b" l="l" r="r" t="t"/>
              <a:pathLst>
                <a:path extrusionOk="0" h="6106" w="33124">
                  <a:moveTo>
                    <a:pt x="33124" y="0"/>
                  </a:moveTo>
                  <a:lnTo>
                    <a:pt x="634" y="67"/>
                  </a:lnTo>
                  <a:cubicBezTo>
                    <a:pt x="0" y="734"/>
                    <a:pt x="3002" y="6004"/>
                    <a:pt x="3836" y="6004"/>
                  </a:cubicBezTo>
                  <a:cubicBezTo>
                    <a:pt x="4273" y="6004"/>
                    <a:pt x="11016" y="6105"/>
                    <a:pt x="17583" y="6105"/>
                  </a:cubicBezTo>
                  <a:cubicBezTo>
                    <a:pt x="23553" y="6105"/>
                    <a:pt x="29378" y="6022"/>
                    <a:pt x="30188" y="5704"/>
                  </a:cubicBezTo>
                  <a:cubicBezTo>
                    <a:pt x="31923" y="5037"/>
                    <a:pt x="33124" y="0"/>
                    <a:pt x="33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7"/>
            <p:cNvSpPr/>
            <p:nvPr/>
          </p:nvSpPr>
          <p:spPr>
            <a:xfrm>
              <a:off x="1779778" y="2768635"/>
              <a:ext cx="535295" cy="762287"/>
            </a:xfrm>
            <a:custGeom>
              <a:rect b="b" l="l" r="r" t="t"/>
              <a:pathLst>
                <a:path extrusionOk="0" h="37528" w="26353">
                  <a:moveTo>
                    <a:pt x="8173" y="1"/>
                  </a:moveTo>
                  <a:lnTo>
                    <a:pt x="1" y="4204"/>
                  </a:lnTo>
                  <a:cubicBezTo>
                    <a:pt x="1" y="4204"/>
                    <a:pt x="16146" y="11643"/>
                    <a:pt x="11009" y="37528"/>
                  </a:cubicBezTo>
                  <a:cubicBezTo>
                    <a:pt x="11009" y="37528"/>
                    <a:pt x="17313" y="37428"/>
                    <a:pt x="18581" y="37428"/>
                  </a:cubicBezTo>
                  <a:cubicBezTo>
                    <a:pt x="19882" y="37428"/>
                    <a:pt x="26353" y="12577"/>
                    <a:pt x="8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7"/>
            <p:cNvSpPr/>
            <p:nvPr/>
          </p:nvSpPr>
          <p:spPr>
            <a:xfrm>
              <a:off x="1255330" y="3081683"/>
              <a:ext cx="233106" cy="217384"/>
            </a:xfrm>
            <a:custGeom>
              <a:rect b="b" l="l" r="r" t="t"/>
              <a:pathLst>
                <a:path extrusionOk="0" h="10702" w="11476">
                  <a:moveTo>
                    <a:pt x="4637" y="1"/>
                  </a:moveTo>
                  <a:cubicBezTo>
                    <a:pt x="4637" y="1"/>
                    <a:pt x="0" y="5605"/>
                    <a:pt x="501" y="6806"/>
                  </a:cubicBezTo>
                  <a:cubicBezTo>
                    <a:pt x="963" y="7915"/>
                    <a:pt x="5549" y="10702"/>
                    <a:pt x="6669" y="10702"/>
                  </a:cubicBezTo>
                  <a:cubicBezTo>
                    <a:pt x="6762" y="10702"/>
                    <a:pt x="6831" y="10683"/>
                    <a:pt x="6872" y="10642"/>
                  </a:cubicBezTo>
                  <a:cubicBezTo>
                    <a:pt x="7439" y="10075"/>
                    <a:pt x="11475" y="5271"/>
                    <a:pt x="11475" y="5271"/>
                  </a:cubicBezTo>
                  <a:lnTo>
                    <a:pt x="46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7"/>
            <p:cNvSpPr/>
            <p:nvPr/>
          </p:nvSpPr>
          <p:spPr>
            <a:xfrm>
              <a:off x="1251267" y="3078717"/>
              <a:ext cx="241902" cy="225245"/>
            </a:xfrm>
            <a:custGeom>
              <a:rect b="b" l="l" r="r" t="t"/>
              <a:pathLst>
                <a:path extrusionOk="0" h="11089" w="11909">
                  <a:moveTo>
                    <a:pt x="4870" y="447"/>
                  </a:moveTo>
                  <a:lnTo>
                    <a:pt x="11408" y="5451"/>
                  </a:lnTo>
                  <a:cubicBezTo>
                    <a:pt x="10675" y="6285"/>
                    <a:pt x="7406" y="10121"/>
                    <a:pt x="6972" y="10621"/>
                  </a:cubicBezTo>
                  <a:lnTo>
                    <a:pt x="6872" y="10621"/>
                  </a:lnTo>
                  <a:cubicBezTo>
                    <a:pt x="5838" y="10621"/>
                    <a:pt x="1368" y="7953"/>
                    <a:pt x="901" y="6885"/>
                  </a:cubicBezTo>
                  <a:cubicBezTo>
                    <a:pt x="567" y="6085"/>
                    <a:pt x="3136" y="2582"/>
                    <a:pt x="4870" y="447"/>
                  </a:cubicBezTo>
                  <a:close/>
                  <a:moveTo>
                    <a:pt x="4824" y="0"/>
                  </a:moveTo>
                  <a:cubicBezTo>
                    <a:pt x="4764" y="0"/>
                    <a:pt x="4707" y="25"/>
                    <a:pt x="4670" y="80"/>
                  </a:cubicBezTo>
                  <a:cubicBezTo>
                    <a:pt x="3903" y="1048"/>
                    <a:pt x="0" y="5818"/>
                    <a:pt x="534" y="7085"/>
                  </a:cubicBezTo>
                  <a:cubicBezTo>
                    <a:pt x="1034" y="8286"/>
                    <a:pt x="5671" y="11088"/>
                    <a:pt x="6872" y="11088"/>
                  </a:cubicBezTo>
                  <a:cubicBezTo>
                    <a:pt x="7039" y="11088"/>
                    <a:pt x="7172" y="11055"/>
                    <a:pt x="7239" y="10955"/>
                  </a:cubicBezTo>
                  <a:cubicBezTo>
                    <a:pt x="7772" y="10388"/>
                    <a:pt x="11709" y="5784"/>
                    <a:pt x="11875" y="5584"/>
                  </a:cubicBezTo>
                  <a:cubicBezTo>
                    <a:pt x="11909" y="5551"/>
                    <a:pt x="11909" y="5451"/>
                    <a:pt x="11909" y="5417"/>
                  </a:cubicBezTo>
                  <a:cubicBezTo>
                    <a:pt x="11909" y="5384"/>
                    <a:pt x="11875" y="5317"/>
                    <a:pt x="11842" y="5284"/>
                  </a:cubicBezTo>
                  <a:lnTo>
                    <a:pt x="4970" y="47"/>
                  </a:lnTo>
                  <a:cubicBezTo>
                    <a:pt x="4926" y="17"/>
                    <a:pt x="4874" y="0"/>
                    <a:pt x="48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7"/>
            <p:cNvSpPr/>
            <p:nvPr/>
          </p:nvSpPr>
          <p:spPr>
            <a:xfrm>
              <a:off x="1770292" y="2357353"/>
              <a:ext cx="241231" cy="229023"/>
            </a:xfrm>
            <a:custGeom>
              <a:rect b="b" l="l" r="r" t="t"/>
              <a:pathLst>
                <a:path extrusionOk="0" h="11275" w="11876">
                  <a:moveTo>
                    <a:pt x="5038" y="0"/>
                  </a:moveTo>
                  <a:cubicBezTo>
                    <a:pt x="5038" y="0"/>
                    <a:pt x="1" y="5204"/>
                    <a:pt x="401" y="6038"/>
                  </a:cubicBezTo>
                  <a:cubicBezTo>
                    <a:pt x="835" y="6805"/>
                    <a:pt x="5672" y="11275"/>
                    <a:pt x="5672" y="11275"/>
                  </a:cubicBezTo>
                  <a:cubicBezTo>
                    <a:pt x="5672" y="11275"/>
                    <a:pt x="11876" y="5237"/>
                    <a:pt x="11175" y="4270"/>
                  </a:cubicBezTo>
                  <a:cubicBezTo>
                    <a:pt x="10508" y="3269"/>
                    <a:pt x="5038" y="0"/>
                    <a:pt x="5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7"/>
            <p:cNvSpPr/>
            <p:nvPr/>
          </p:nvSpPr>
          <p:spPr>
            <a:xfrm>
              <a:off x="1180110" y="2389184"/>
              <a:ext cx="821234" cy="871183"/>
            </a:xfrm>
            <a:custGeom>
              <a:rect b="b" l="l" r="r" t="t"/>
              <a:pathLst>
                <a:path extrusionOk="0" h="42889" w="40430">
                  <a:moveTo>
                    <a:pt x="25519" y="1"/>
                  </a:moveTo>
                  <a:cubicBezTo>
                    <a:pt x="25519" y="1"/>
                    <a:pt x="1" y="32924"/>
                    <a:pt x="1535" y="34826"/>
                  </a:cubicBezTo>
                  <a:cubicBezTo>
                    <a:pt x="3018" y="36631"/>
                    <a:pt x="11600" y="42888"/>
                    <a:pt x="14887" y="42888"/>
                  </a:cubicBezTo>
                  <a:cubicBezTo>
                    <a:pt x="15002" y="42888"/>
                    <a:pt x="15110" y="42881"/>
                    <a:pt x="15212" y="42865"/>
                  </a:cubicBezTo>
                  <a:cubicBezTo>
                    <a:pt x="18214" y="42365"/>
                    <a:pt x="40430" y="12343"/>
                    <a:pt x="40396" y="11242"/>
                  </a:cubicBezTo>
                  <a:cubicBezTo>
                    <a:pt x="40363" y="10175"/>
                    <a:pt x="25519" y="1"/>
                    <a:pt x="255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7"/>
            <p:cNvSpPr/>
            <p:nvPr/>
          </p:nvSpPr>
          <p:spPr>
            <a:xfrm>
              <a:off x="1827900" y="2188631"/>
              <a:ext cx="363188" cy="284598"/>
            </a:xfrm>
            <a:custGeom>
              <a:rect b="b" l="l" r="r" t="t"/>
              <a:pathLst>
                <a:path extrusionOk="0" h="14011" w="17880">
                  <a:moveTo>
                    <a:pt x="134" y="0"/>
                  </a:moveTo>
                  <a:cubicBezTo>
                    <a:pt x="134" y="0"/>
                    <a:pt x="0" y="7739"/>
                    <a:pt x="834" y="9607"/>
                  </a:cubicBezTo>
                  <a:cubicBezTo>
                    <a:pt x="1134" y="10241"/>
                    <a:pt x="7639" y="14010"/>
                    <a:pt x="7639" y="14010"/>
                  </a:cubicBezTo>
                  <a:cubicBezTo>
                    <a:pt x="10041" y="13410"/>
                    <a:pt x="17880" y="11075"/>
                    <a:pt x="16445" y="10241"/>
                  </a:cubicBezTo>
                  <a:cubicBezTo>
                    <a:pt x="12509" y="8006"/>
                    <a:pt x="7272" y="3769"/>
                    <a:pt x="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7"/>
            <p:cNvSpPr/>
            <p:nvPr/>
          </p:nvSpPr>
          <p:spPr>
            <a:xfrm>
              <a:off x="1824508" y="2183370"/>
              <a:ext cx="345577" cy="293922"/>
            </a:xfrm>
            <a:custGeom>
              <a:rect b="b" l="l" r="r" t="t"/>
              <a:pathLst>
                <a:path extrusionOk="0" h="14470" w="17013">
                  <a:moveTo>
                    <a:pt x="467" y="593"/>
                  </a:moveTo>
                  <a:lnTo>
                    <a:pt x="467" y="593"/>
                  </a:lnTo>
                  <a:cubicBezTo>
                    <a:pt x="4770" y="2861"/>
                    <a:pt x="8473" y="5363"/>
                    <a:pt x="11375" y="7431"/>
                  </a:cubicBezTo>
                  <a:cubicBezTo>
                    <a:pt x="13310" y="8765"/>
                    <a:pt x="14978" y="9833"/>
                    <a:pt x="16445" y="10700"/>
                  </a:cubicBezTo>
                  <a:cubicBezTo>
                    <a:pt x="16512" y="10700"/>
                    <a:pt x="16512" y="10767"/>
                    <a:pt x="16512" y="10767"/>
                  </a:cubicBezTo>
                  <a:cubicBezTo>
                    <a:pt x="16546" y="11200"/>
                    <a:pt x="12343" y="12968"/>
                    <a:pt x="7806" y="14036"/>
                  </a:cubicBezTo>
                  <a:cubicBezTo>
                    <a:pt x="4704" y="12268"/>
                    <a:pt x="1368" y="10166"/>
                    <a:pt x="1168" y="9799"/>
                  </a:cubicBezTo>
                  <a:cubicBezTo>
                    <a:pt x="467" y="8198"/>
                    <a:pt x="467" y="2094"/>
                    <a:pt x="467" y="593"/>
                  </a:cubicBezTo>
                  <a:close/>
                  <a:moveTo>
                    <a:pt x="305" y="1"/>
                  </a:moveTo>
                  <a:cubicBezTo>
                    <a:pt x="267" y="1"/>
                    <a:pt x="234" y="9"/>
                    <a:pt x="201" y="26"/>
                  </a:cubicBezTo>
                  <a:cubicBezTo>
                    <a:pt x="167" y="92"/>
                    <a:pt x="134" y="126"/>
                    <a:pt x="134" y="192"/>
                  </a:cubicBezTo>
                  <a:cubicBezTo>
                    <a:pt x="100" y="493"/>
                    <a:pt x="0" y="7998"/>
                    <a:pt x="834" y="9933"/>
                  </a:cubicBezTo>
                  <a:cubicBezTo>
                    <a:pt x="1135" y="10600"/>
                    <a:pt x="6638" y="13802"/>
                    <a:pt x="7706" y="14436"/>
                  </a:cubicBezTo>
                  <a:cubicBezTo>
                    <a:pt x="7706" y="14469"/>
                    <a:pt x="7739" y="14469"/>
                    <a:pt x="7806" y="14469"/>
                  </a:cubicBezTo>
                  <a:lnTo>
                    <a:pt x="7873" y="14469"/>
                  </a:lnTo>
                  <a:cubicBezTo>
                    <a:pt x="7973" y="14436"/>
                    <a:pt x="16812" y="12168"/>
                    <a:pt x="17013" y="10800"/>
                  </a:cubicBezTo>
                  <a:cubicBezTo>
                    <a:pt x="17013" y="10667"/>
                    <a:pt x="17013" y="10466"/>
                    <a:pt x="16712" y="10300"/>
                  </a:cubicBezTo>
                  <a:cubicBezTo>
                    <a:pt x="15278" y="9466"/>
                    <a:pt x="13643" y="8332"/>
                    <a:pt x="11709" y="7031"/>
                  </a:cubicBezTo>
                  <a:cubicBezTo>
                    <a:pt x="8673" y="4996"/>
                    <a:pt x="4871" y="2427"/>
                    <a:pt x="434" y="26"/>
                  </a:cubicBezTo>
                  <a:cubicBezTo>
                    <a:pt x="384" y="9"/>
                    <a:pt x="342" y="1"/>
                    <a:pt x="3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7"/>
            <p:cNvSpPr/>
            <p:nvPr/>
          </p:nvSpPr>
          <p:spPr>
            <a:xfrm>
              <a:off x="1691700" y="2641251"/>
              <a:ext cx="338792" cy="338813"/>
            </a:xfrm>
            <a:custGeom>
              <a:rect b="b" l="l" r="r" t="t"/>
              <a:pathLst>
                <a:path extrusionOk="0" h="16680" w="16679">
                  <a:moveTo>
                    <a:pt x="8340" y="1"/>
                  </a:moveTo>
                  <a:cubicBezTo>
                    <a:pt x="3736" y="1"/>
                    <a:pt x="0" y="3737"/>
                    <a:pt x="0" y="8340"/>
                  </a:cubicBezTo>
                  <a:cubicBezTo>
                    <a:pt x="0" y="12943"/>
                    <a:pt x="3736" y="16679"/>
                    <a:pt x="8340" y="16679"/>
                  </a:cubicBezTo>
                  <a:cubicBezTo>
                    <a:pt x="12943" y="16679"/>
                    <a:pt x="16679" y="12943"/>
                    <a:pt x="16679" y="8340"/>
                  </a:cubicBezTo>
                  <a:cubicBezTo>
                    <a:pt x="16679" y="3737"/>
                    <a:pt x="12943" y="1"/>
                    <a:pt x="8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7"/>
            <p:cNvSpPr/>
            <p:nvPr/>
          </p:nvSpPr>
          <p:spPr>
            <a:xfrm>
              <a:off x="1855668" y="3357456"/>
              <a:ext cx="402492" cy="292744"/>
            </a:xfrm>
            <a:custGeom>
              <a:rect b="b" l="l" r="r" t="t"/>
              <a:pathLst>
                <a:path extrusionOk="0" h="14412" w="19815">
                  <a:moveTo>
                    <a:pt x="10145" y="1"/>
                  </a:moveTo>
                  <a:cubicBezTo>
                    <a:pt x="829" y="1"/>
                    <a:pt x="1" y="14412"/>
                    <a:pt x="1" y="14412"/>
                  </a:cubicBezTo>
                  <a:lnTo>
                    <a:pt x="19748" y="14245"/>
                  </a:lnTo>
                  <a:cubicBezTo>
                    <a:pt x="19815" y="4038"/>
                    <a:pt x="15946" y="68"/>
                    <a:pt x="10241" y="1"/>
                  </a:cubicBezTo>
                  <a:cubicBezTo>
                    <a:pt x="10209" y="1"/>
                    <a:pt x="10177" y="1"/>
                    <a:pt x="10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7"/>
            <p:cNvSpPr/>
            <p:nvPr/>
          </p:nvSpPr>
          <p:spPr>
            <a:xfrm>
              <a:off x="1850935" y="3352723"/>
              <a:ext cx="411308" cy="301539"/>
            </a:xfrm>
            <a:custGeom>
              <a:rect b="b" l="l" r="r" t="t"/>
              <a:pathLst>
                <a:path extrusionOk="0" h="14845" w="20249">
                  <a:moveTo>
                    <a:pt x="10474" y="468"/>
                  </a:moveTo>
                  <a:cubicBezTo>
                    <a:pt x="16679" y="535"/>
                    <a:pt x="19814" y="5205"/>
                    <a:pt x="19748" y="14311"/>
                  </a:cubicBezTo>
                  <a:lnTo>
                    <a:pt x="467" y="14478"/>
                  </a:lnTo>
                  <a:cubicBezTo>
                    <a:pt x="634" y="12643"/>
                    <a:pt x="2002" y="468"/>
                    <a:pt x="10341" y="468"/>
                  </a:cubicBezTo>
                  <a:close/>
                  <a:moveTo>
                    <a:pt x="10341" y="1"/>
                  </a:moveTo>
                  <a:cubicBezTo>
                    <a:pt x="968" y="1"/>
                    <a:pt x="0" y="14444"/>
                    <a:pt x="0" y="14611"/>
                  </a:cubicBezTo>
                  <a:cubicBezTo>
                    <a:pt x="0" y="14678"/>
                    <a:pt x="0" y="14745"/>
                    <a:pt x="34" y="14778"/>
                  </a:cubicBezTo>
                  <a:cubicBezTo>
                    <a:pt x="67" y="14811"/>
                    <a:pt x="167" y="14845"/>
                    <a:pt x="200" y="14845"/>
                  </a:cubicBezTo>
                  <a:lnTo>
                    <a:pt x="19981" y="14678"/>
                  </a:lnTo>
                  <a:cubicBezTo>
                    <a:pt x="20081" y="14678"/>
                    <a:pt x="20181" y="14611"/>
                    <a:pt x="20181" y="14478"/>
                  </a:cubicBezTo>
                  <a:cubicBezTo>
                    <a:pt x="20248" y="4971"/>
                    <a:pt x="17012" y="101"/>
                    <a:pt x="10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7"/>
            <p:cNvSpPr/>
            <p:nvPr/>
          </p:nvSpPr>
          <p:spPr>
            <a:xfrm>
              <a:off x="1035236" y="3621833"/>
              <a:ext cx="1299472" cy="117163"/>
            </a:xfrm>
            <a:custGeom>
              <a:rect b="b" l="l" r="r" t="t"/>
              <a:pathLst>
                <a:path extrusionOk="0" h="5768" w="63974">
                  <a:moveTo>
                    <a:pt x="51026" y="1"/>
                  </a:moveTo>
                  <a:cubicBezTo>
                    <a:pt x="34229" y="1"/>
                    <a:pt x="4498" y="763"/>
                    <a:pt x="4498" y="763"/>
                  </a:cubicBezTo>
                  <a:cubicBezTo>
                    <a:pt x="2129" y="763"/>
                    <a:pt x="928" y="1430"/>
                    <a:pt x="461" y="2297"/>
                  </a:cubicBezTo>
                  <a:cubicBezTo>
                    <a:pt x="0" y="3187"/>
                    <a:pt x="678" y="5768"/>
                    <a:pt x="3007" y="5768"/>
                  </a:cubicBezTo>
                  <a:cubicBezTo>
                    <a:pt x="3037" y="5768"/>
                    <a:pt x="3067" y="5767"/>
                    <a:pt x="3097" y="5766"/>
                  </a:cubicBezTo>
                  <a:cubicBezTo>
                    <a:pt x="5465" y="5766"/>
                    <a:pt x="59503" y="5233"/>
                    <a:pt x="61672" y="4999"/>
                  </a:cubicBezTo>
                  <a:cubicBezTo>
                    <a:pt x="63840" y="4732"/>
                    <a:pt x="63973" y="1463"/>
                    <a:pt x="62205" y="396"/>
                  </a:cubicBezTo>
                  <a:cubicBezTo>
                    <a:pt x="61735" y="106"/>
                    <a:pt x="57276" y="1"/>
                    <a:pt x="51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7"/>
            <p:cNvSpPr/>
            <p:nvPr/>
          </p:nvSpPr>
          <p:spPr>
            <a:xfrm>
              <a:off x="1770292" y="2724596"/>
              <a:ext cx="177552" cy="169406"/>
            </a:xfrm>
            <a:custGeom>
              <a:rect b="b" l="l" r="r" t="t"/>
              <a:pathLst>
                <a:path extrusionOk="0" h="8340" w="8741">
                  <a:moveTo>
                    <a:pt x="4401" y="0"/>
                  </a:moveTo>
                  <a:cubicBezTo>
                    <a:pt x="4380" y="0"/>
                    <a:pt x="4358" y="0"/>
                    <a:pt x="4337" y="1"/>
                  </a:cubicBezTo>
                  <a:cubicBezTo>
                    <a:pt x="1936" y="34"/>
                    <a:pt x="1" y="1902"/>
                    <a:pt x="34" y="4204"/>
                  </a:cubicBezTo>
                  <a:cubicBezTo>
                    <a:pt x="68" y="6505"/>
                    <a:pt x="2036" y="8340"/>
                    <a:pt x="4404" y="8340"/>
                  </a:cubicBezTo>
                  <a:cubicBezTo>
                    <a:pt x="6806" y="8307"/>
                    <a:pt x="8740" y="6405"/>
                    <a:pt x="8707" y="4104"/>
                  </a:cubicBezTo>
                  <a:cubicBezTo>
                    <a:pt x="8674" y="1823"/>
                    <a:pt x="6741" y="0"/>
                    <a:pt x="44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7"/>
            <p:cNvSpPr/>
            <p:nvPr/>
          </p:nvSpPr>
          <p:spPr>
            <a:xfrm>
              <a:off x="1766229" y="2720534"/>
              <a:ext cx="186347" cy="178222"/>
            </a:xfrm>
            <a:custGeom>
              <a:rect b="b" l="l" r="r" t="t"/>
              <a:pathLst>
                <a:path extrusionOk="0" h="8774" w="9174">
                  <a:moveTo>
                    <a:pt x="4571" y="401"/>
                  </a:moveTo>
                  <a:cubicBezTo>
                    <a:pt x="6839" y="401"/>
                    <a:pt x="8674" y="2169"/>
                    <a:pt x="8707" y="4337"/>
                  </a:cubicBezTo>
                  <a:cubicBezTo>
                    <a:pt x="8707" y="6505"/>
                    <a:pt x="6872" y="8273"/>
                    <a:pt x="4637" y="8340"/>
                  </a:cubicBezTo>
                  <a:lnTo>
                    <a:pt x="4571" y="8340"/>
                  </a:lnTo>
                  <a:cubicBezTo>
                    <a:pt x="2336" y="8340"/>
                    <a:pt x="501" y="6572"/>
                    <a:pt x="468" y="4404"/>
                  </a:cubicBezTo>
                  <a:cubicBezTo>
                    <a:pt x="468" y="2235"/>
                    <a:pt x="2302" y="434"/>
                    <a:pt x="4537" y="401"/>
                  </a:cubicBezTo>
                  <a:close/>
                  <a:moveTo>
                    <a:pt x="4537" y="1"/>
                  </a:moveTo>
                  <a:cubicBezTo>
                    <a:pt x="2035" y="34"/>
                    <a:pt x="1" y="2035"/>
                    <a:pt x="34" y="4437"/>
                  </a:cubicBezTo>
                  <a:cubicBezTo>
                    <a:pt x="67" y="6839"/>
                    <a:pt x="2136" y="8773"/>
                    <a:pt x="4571" y="8773"/>
                  </a:cubicBezTo>
                  <a:lnTo>
                    <a:pt x="4637" y="8773"/>
                  </a:lnTo>
                  <a:cubicBezTo>
                    <a:pt x="7139" y="8740"/>
                    <a:pt x="9174" y="6739"/>
                    <a:pt x="9141" y="4337"/>
                  </a:cubicBezTo>
                  <a:cubicBezTo>
                    <a:pt x="9074" y="1935"/>
                    <a:pt x="7039" y="1"/>
                    <a:pt x="4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7"/>
            <p:cNvSpPr/>
            <p:nvPr/>
          </p:nvSpPr>
          <p:spPr>
            <a:xfrm>
              <a:off x="1516884" y="2689495"/>
              <a:ext cx="30509" cy="34450"/>
            </a:xfrm>
            <a:custGeom>
              <a:rect b="b" l="l" r="r" t="t"/>
              <a:pathLst>
                <a:path extrusionOk="0" h="1696" w="1502">
                  <a:moveTo>
                    <a:pt x="1272" y="1"/>
                  </a:moveTo>
                  <a:cubicBezTo>
                    <a:pt x="1240" y="1"/>
                    <a:pt x="1205" y="9"/>
                    <a:pt x="1168" y="27"/>
                  </a:cubicBezTo>
                  <a:cubicBezTo>
                    <a:pt x="434" y="361"/>
                    <a:pt x="67" y="1395"/>
                    <a:pt x="67" y="1428"/>
                  </a:cubicBezTo>
                  <a:cubicBezTo>
                    <a:pt x="0" y="1529"/>
                    <a:pt x="67" y="1629"/>
                    <a:pt x="167" y="1695"/>
                  </a:cubicBezTo>
                  <a:lnTo>
                    <a:pt x="267" y="1695"/>
                  </a:lnTo>
                  <a:cubicBezTo>
                    <a:pt x="334" y="1695"/>
                    <a:pt x="434" y="1595"/>
                    <a:pt x="434" y="1595"/>
                  </a:cubicBezTo>
                  <a:cubicBezTo>
                    <a:pt x="501" y="1362"/>
                    <a:pt x="834" y="628"/>
                    <a:pt x="1335" y="428"/>
                  </a:cubicBezTo>
                  <a:cubicBezTo>
                    <a:pt x="1468" y="361"/>
                    <a:pt x="1501" y="261"/>
                    <a:pt x="1468" y="128"/>
                  </a:cubicBezTo>
                  <a:cubicBezTo>
                    <a:pt x="1420" y="55"/>
                    <a:pt x="1354" y="1"/>
                    <a:pt x="12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7"/>
            <p:cNvSpPr/>
            <p:nvPr/>
          </p:nvSpPr>
          <p:spPr>
            <a:xfrm>
              <a:off x="1470793" y="2718929"/>
              <a:ext cx="30530" cy="34145"/>
            </a:xfrm>
            <a:custGeom>
              <a:rect b="b" l="l" r="r" t="t"/>
              <a:pathLst>
                <a:path extrusionOk="0" h="1681" w="1503">
                  <a:moveTo>
                    <a:pt x="1239" y="1"/>
                  </a:moveTo>
                  <a:cubicBezTo>
                    <a:pt x="1216" y="1"/>
                    <a:pt x="1192" y="5"/>
                    <a:pt x="1168" y="13"/>
                  </a:cubicBezTo>
                  <a:cubicBezTo>
                    <a:pt x="401" y="346"/>
                    <a:pt x="34" y="1414"/>
                    <a:pt x="34" y="1447"/>
                  </a:cubicBezTo>
                  <a:cubicBezTo>
                    <a:pt x="1" y="1514"/>
                    <a:pt x="34" y="1647"/>
                    <a:pt x="168" y="1681"/>
                  </a:cubicBezTo>
                  <a:lnTo>
                    <a:pt x="234" y="1681"/>
                  </a:lnTo>
                  <a:cubicBezTo>
                    <a:pt x="335" y="1681"/>
                    <a:pt x="401" y="1647"/>
                    <a:pt x="401" y="1614"/>
                  </a:cubicBezTo>
                  <a:cubicBezTo>
                    <a:pt x="501" y="1347"/>
                    <a:pt x="835" y="647"/>
                    <a:pt x="1335" y="446"/>
                  </a:cubicBezTo>
                  <a:cubicBezTo>
                    <a:pt x="1435" y="346"/>
                    <a:pt x="1502" y="280"/>
                    <a:pt x="1435" y="146"/>
                  </a:cubicBezTo>
                  <a:cubicBezTo>
                    <a:pt x="1384" y="44"/>
                    <a:pt x="1314" y="1"/>
                    <a:pt x="1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7"/>
            <p:cNvSpPr/>
            <p:nvPr/>
          </p:nvSpPr>
          <p:spPr>
            <a:xfrm>
              <a:off x="1491126" y="2755533"/>
              <a:ext cx="30509" cy="34125"/>
            </a:xfrm>
            <a:custGeom>
              <a:rect b="b" l="l" r="r" t="t"/>
              <a:pathLst>
                <a:path extrusionOk="0" h="1680" w="1502">
                  <a:moveTo>
                    <a:pt x="1239" y="0"/>
                  </a:moveTo>
                  <a:cubicBezTo>
                    <a:pt x="1215" y="0"/>
                    <a:pt x="1192" y="4"/>
                    <a:pt x="1168" y="12"/>
                  </a:cubicBezTo>
                  <a:cubicBezTo>
                    <a:pt x="401" y="346"/>
                    <a:pt x="34" y="1380"/>
                    <a:pt x="34" y="1446"/>
                  </a:cubicBezTo>
                  <a:cubicBezTo>
                    <a:pt x="1" y="1513"/>
                    <a:pt x="34" y="1647"/>
                    <a:pt x="167" y="1680"/>
                  </a:cubicBezTo>
                  <a:lnTo>
                    <a:pt x="234" y="1680"/>
                  </a:lnTo>
                  <a:cubicBezTo>
                    <a:pt x="334" y="1680"/>
                    <a:pt x="401" y="1647"/>
                    <a:pt x="401" y="1613"/>
                  </a:cubicBezTo>
                  <a:cubicBezTo>
                    <a:pt x="468" y="1346"/>
                    <a:pt x="801" y="646"/>
                    <a:pt x="1302" y="446"/>
                  </a:cubicBezTo>
                  <a:cubicBezTo>
                    <a:pt x="1435" y="346"/>
                    <a:pt x="1502" y="246"/>
                    <a:pt x="1435" y="146"/>
                  </a:cubicBezTo>
                  <a:cubicBezTo>
                    <a:pt x="1384" y="44"/>
                    <a:pt x="1314" y="0"/>
                    <a:pt x="1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7"/>
            <p:cNvSpPr/>
            <p:nvPr/>
          </p:nvSpPr>
          <p:spPr>
            <a:xfrm>
              <a:off x="1546683" y="2708772"/>
              <a:ext cx="30530" cy="34145"/>
            </a:xfrm>
            <a:custGeom>
              <a:rect b="b" l="l" r="r" t="t"/>
              <a:pathLst>
                <a:path extrusionOk="0" h="1681" w="1503">
                  <a:moveTo>
                    <a:pt x="1253" y="0"/>
                  </a:moveTo>
                  <a:cubicBezTo>
                    <a:pt x="1228" y="0"/>
                    <a:pt x="1200" y="5"/>
                    <a:pt x="1168" y="12"/>
                  </a:cubicBezTo>
                  <a:cubicBezTo>
                    <a:pt x="435" y="346"/>
                    <a:pt x="34" y="1413"/>
                    <a:pt x="34" y="1447"/>
                  </a:cubicBezTo>
                  <a:cubicBezTo>
                    <a:pt x="1" y="1514"/>
                    <a:pt x="34" y="1647"/>
                    <a:pt x="168" y="1680"/>
                  </a:cubicBezTo>
                  <a:lnTo>
                    <a:pt x="268" y="1680"/>
                  </a:lnTo>
                  <a:cubicBezTo>
                    <a:pt x="335" y="1680"/>
                    <a:pt x="435" y="1614"/>
                    <a:pt x="435" y="1614"/>
                  </a:cubicBezTo>
                  <a:cubicBezTo>
                    <a:pt x="501" y="1347"/>
                    <a:pt x="835" y="646"/>
                    <a:pt x="1335" y="446"/>
                  </a:cubicBezTo>
                  <a:cubicBezTo>
                    <a:pt x="1469" y="346"/>
                    <a:pt x="1502" y="279"/>
                    <a:pt x="1469" y="146"/>
                  </a:cubicBezTo>
                  <a:cubicBezTo>
                    <a:pt x="1392" y="44"/>
                    <a:pt x="1335" y="0"/>
                    <a:pt x="12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7"/>
            <p:cNvSpPr/>
            <p:nvPr/>
          </p:nvSpPr>
          <p:spPr>
            <a:xfrm>
              <a:off x="1552107" y="2634243"/>
              <a:ext cx="30509" cy="34145"/>
            </a:xfrm>
            <a:custGeom>
              <a:rect b="b" l="l" r="r" t="t"/>
              <a:pathLst>
                <a:path extrusionOk="0" h="1681" w="1502">
                  <a:moveTo>
                    <a:pt x="1239" y="0"/>
                  </a:moveTo>
                  <a:cubicBezTo>
                    <a:pt x="1216" y="0"/>
                    <a:pt x="1192" y="4"/>
                    <a:pt x="1168" y="12"/>
                  </a:cubicBezTo>
                  <a:cubicBezTo>
                    <a:pt x="401" y="346"/>
                    <a:pt x="34" y="1413"/>
                    <a:pt x="34" y="1447"/>
                  </a:cubicBezTo>
                  <a:cubicBezTo>
                    <a:pt x="1" y="1513"/>
                    <a:pt x="34" y="1647"/>
                    <a:pt x="168" y="1680"/>
                  </a:cubicBezTo>
                  <a:lnTo>
                    <a:pt x="234" y="1680"/>
                  </a:lnTo>
                  <a:cubicBezTo>
                    <a:pt x="368" y="1680"/>
                    <a:pt x="434" y="1613"/>
                    <a:pt x="401" y="1613"/>
                  </a:cubicBezTo>
                  <a:cubicBezTo>
                    <a:pt x="401" y="1580"/>
                    <a:pt x="735" y="679"/>
                    <a:pt x="1335" y="446"/>
                  </a:cubicBezTo>
                  <a:cubicBezTo>
                    <a:pt x="1435" y="346"/>
                    <a:pt x="1502" y="279"/>
                    <a:pt x="1435" y="146"/>
                  </a:cubicBezTo>
                  <a:cubicBezTo>
                    <a:pt x="1384" y="44"/>
                    <a:pt x="1314" y="0"/>
                    <a:pt x="1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7"/>
            <p:cNvSpPr/>
            <p:nvPr/>
          </p:nvSpPr>
          <p:spPr>
            <a:xfrm>
              <a:off x="1394232" y="2842941"/>
              <a:ext cx="30509" cy="34145"/>
            </a:xfrm>
            <a:custGeom>
              <a:rect b="b" l="l" r="r" t="t"/>
              <a:pathLst>
                <a:path extrusionOk="0" h="1681" w="1502">
                  <a:moveTo>
                    <a:pt x="1253" y="0"/>
                  </a:moveTo>
                  <a:cubicBezTo>
                    <a:pt x="1227" y="0"/>
                    <a:pt x="1200" y="4"/>
                    <a:pt x="1168" y="12"/>
                  </a:cubicBezTo>
                  <a:cubicBezTo>
                    <a:pt x="434" y="346"/>
                    <a:pt x="34" y="1380"/>
                    <a:pt x="34" y="1413"/>
                  </a:cubicBezTo>
                  <a:cubicBezTo>
                    <a:pt x="1" y="1513"/>
                    <a:pt x="34" y="1647"/>
                    <a:pt x="167" y="1680"/>
                  </a:cubicBezTo>
                  <a:lnTo>
                    <a:pt x="267" y="1680"/>
                  </a:lnTo>
                  <a:cubicBezTo>
                    <a:pt x="334" y="1680"/>
                    <a:pt x="434" y="1647"/>
                    <a:pt x="434" y="1580"/>
                  </a:cubicBezTo>
                  <a:cubicBezTo>
                    <a:pt x="501" y="1346"/>
                    <a:pt x="835" y="646"/>
                    <a:pt x="1335" y="412"/>
                  </a:cubicBezTo>
                  <a:cubicBezTo>
                    <a:pt x="1468" y="346"/>
                    <a:pt x="1502" y="246"/>
                    <a:pt x="1468" y="146"/>
                  </a:cubicBezTo>
                  <a:cubicBezTo>
                    <a:pt x="1392" y="44"/>
                    <a:pt x="1335" y="0"/>
                    <a:pt x="12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7"/>
            <p:cNvSpPr/>
            <p:nvPr/>
          </p:nvSpPr>
          <p:spPr>
            <a:xfrm>
              <a:off x="1438271" y="2790086"/>
              <a:ext cx="30509" cy="34145"/>
            </a:xfrm>
            <a:custGeom>
              <a:rect b="b" l="l" r="r" t="t"/>
              <a:pathLst>
                <a:path extrusionOk="0" h="1681" w="1502">
                  <a:moveTo>
                    <a:pt x="1253" y="0"/>
                  </a:moveTo>
                  <a:cubicBezTo>
                    <a:pt x="1228" y="0"/>
                    <a:pt x="1200" y="4"/>
                    <a:pt x="1168" y="12"/>
                  </a:cubicBezTo>
                  <a:cubicBezTo>
                    <a:pt x="434" y="346"/>
                    <a:pt x="34" y="1413"/>
                    <a:pt x="34" y="1447"/>
                  </a:cubicBezTo>
                  <a:cubicBezTo>
                    <a:pt x="1" y="1513"/>
                    <a:pt x="34" y="1647"/>
                    <a:pt x="168" y="1680"/>
                  </a:cubicBezTo>
                  <a:lnTo>
                    <a:pt x="268" y="1680"/>
                  </a:lnTo>
                  <a:cubicBezTo>
                    <a:pt x="334" y="1680"/>
                    <a:pt x="434" y="1613"/>
                    <a:pt x="434" y="1613"/>
                  </a:cubicBezTo>
                  <a:cubicBezTo>
                    <a:pt x="501" y="1347"/>
                    <a:pt x="835" y="646"/>
                    <a:pt x="1335" y="446"/>
                  </a:cubicBezTo>
                  <a:cubicBezTo>
                    <a:pt x="1469" y="346"/>
                    <a:pt x="1502" y="279"/>
                    <a:pt x="1469" y="146"/>
                  </a:cubicBezTo>
                  <a:cubicBezTo>
                    <a:pt x="1392" y="44"/>
                    <a:pt x="1335" y="0"/>
                    <a:pt x="12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7"/>
            <p:cNvSpPr/>
            <p:nvPr/>
          </p:nvSpPr>
          <p:spPr>
            <a:xfrm>
              <a:off x="1481640" y="2813121"/>
              <a:ext cx="30509" cy="34145"/>
            </a:xfrm>
            <a:custGeom>
              <a:rect b="b" l="l" r="r" t="t"/>
              <a:pathLst>
                <a:path extrusionOk="0" h="1681" w="1502">
                  <a:moveTo>
                    <a:pt x="1253" y="0"/>
                  </a:moveTo>
                  <a:cubicBezTo>
                    <a:pt x="1227" y="0"/>
                    <a:pt x="1200" y="5"/>
                    <a:pt x="1168" y="12"/>
                  </a:cubicBezTo>
                  <a:cubicBezTo>
                    <a:pt x="401" y="346"/>
                    <a:pt x="34" y="1380"/>
                    <a:pt x="34" y="1447"/>
                  </a:cubicBezTo>
                  <a:cubicBezTo>
                    <a:pt x="1" y="1514"/>
                    <a:pt x="34" y="1647"/>
                    <a:pt x="167" y="1680"/>
                  </a:cubicBezTo>
                  <a:lnTo>
                    <a:pt x="234" y="1680"/>
                  </a:lnTo>
                  <a:cubicBezTo>
                    <a:pt x="334" y="1680"/>
                    <a:pt x="401" y="1647"/>
                    <a:pt x="401" y="1614"/>
                  </a:cubicBezTo>
                  <a:cubicBezTo>
                    <a:pt x="501" y="1347"/>
                    <a:pt x="835" y="646"/>
                    <a:pt x="1335" y="446"/>
                  </a:cubicBezTo>
                  <a:cubicBezTo>
                    <a:pt x="1468" y="346"/>
                    <a:pt x="1502" y="279"/>
                    <a:pt x="1468" y="146"/>
                  </a:cubicBezTo>
                  <a:cubicBezTo>
                    <a:pt x="1392" y="44"/>
                    <a:pt x="1335" y="0"/>
                    <a:pt x="12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7"/>
            <p:cNvSpPr/>
            <p:nvPr/>
          </p:nvSpPr>
          <p:spPr>
            <a:xfrm>
              <a:off x="2054881" y="3401008"/>
              <a:ext cx="159941" cy="177369"/>
            </a:xfrm>
            <a:custGeom>
              <a:rect b="b" l="l" r="r" t="t"/>
              <a:pathLst>
                <a:path extrusionOk="0" h="8732" w="7874">
                  <a:moveTo>
                    <a:pt x="1623" y="1"/>
                  </a:moveTo>
                  <a:cubicBezTo>
                    <a:pt x="787" y="1"/>
                    <a:pt x="204" y="207"/>
                    <a:pt x="168" y="226"/>
                  </a:cubicBezTo>
                  <a:cubicBezTo>
                    <a:pt x="34" y="259"/>
                    <a:pt x="1" y="326"/>
                    <a:pt x="34" y="459"/>
                  </a:cubicBezTo>
                  <a:cubicBezTo>
                    <a:pt x="85" y="561"/>
                    <a:pt x="136" y="605"/>
                    <a:pt x="217" y="605"/>
                  </a:cubicBezTo>
                  <a:cubicBezTo>
                    <a:pt x="242" y="605"/>
                    <a:pt x="270" y="600"/>
                    <a:pt x="301" y="593"/>
                  </a:cubicBezTo>
                  <a:cubicBezTo>
                    <a:pt x="301" y="593"/>
                    <a:pt x="822" y="392"/>
                    <a:pt x="1589" y="392"/>
                  </a:cubicBezTo>
                  <a:cubicBezTo>
                    <a:pt x="2222" y="392"/>
                    <a:pt x="3023" y="529"/>
                    <a:pt x="3837" y="1026"/>
                  </a:cubicBezTo>
                  <a:cubicBezTo>
                    <a:pt x="5705" y="2160"/>
                    <a:pt x="6939" y="4662"/>
                    <a:pt x="7439" y="8565"/>
                  </a:cubicBezTo>
                  <a:cubicBezTo>
                    <a:pt x="7439" y="8632"/>
                    <a:pt x="7540" y="8732"/>
                    <a:pt x="7640" y="8732"/>
                  </a:cubicBezTo>
                  <a:cubicBezTo>
                    <a:pt x="7806" y="8732"/>
                    <a:pt x="7873" y="8598"/>
                    <a:pt x="7840" y="8532"/>
                  </a:cubicBezTo>
                  <a:cubicBezTo>
                    <a:pt x="7339" y="4495"/>
                    <a:pt x="6072" y="1894"/>
                    <a:pt x="4070" y="659"/>
                  </a:cubicBezTo>
                  <a:cubicBezTo>
                    <a:pt x="3191" y="144"/>
                    <a:pt x="2319" y="1"/>
                    <a:pt x="1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7"/>
            <p:cNvSpPr/>
            <p:nvPr/>
          </p:nvSpPr>
          <p:spPr>
            <a:xfrm>
              <a:off x="2123316" y="3060354"/>
              <a:ext cx="23745" cy="38289"/>
            </a:xfrm>
            <a:custGeom>
              <a:rect b="b" l="l" r="r" t="t"/>
              <a:pathLst>
                <a:path extrusionOk="0" h="1885" w="1169">
                  <a:moveTo>
                    <a:pt x="239" y="0"/>
                  </a:moveTo>
                  <a:cubicBezTo>
                    <a:pt x="184" y="0"/>
                    <a:pt x="134" y="17"/>
                    <a:pt x="101" y="50"/>
                  </a:cubicBezTo>
                  <a:cubicBezTo>
                    <a:pt x="1" y="150"/>
                    <a:pt x="1" y="284"/>
                    <a:pt x="101" y="350"/>
                  </a:cubicBezTo>
                  <a:cubicBezTo>
                    <a:pt x="101" y="350"/>
                    <a:pt x="735" y="1051"/>
                    <a:pt x="668" y="1685"/>
                  </a:cubicBezTo>
                  <a:cubicBezTo>
                    <a:pt x="668" y="1751"/>
                    <a:pt x="768" y="1885"/>
                    <a:pt x="902" y="1885"/>
                  </a:cubicBezTo>
                  <a:cubicBezTo>
                    <a:pt x="968" y="1885"/>
                    <a:pt x="1068" y="1818"/>
                    <a:pt x="1102" y="1718"/>
                  </a:cubicBezTo>
                  <a:cubicBezTo>
                    <a:pt x="1168" y="884"/>
                    <a:pt x="435" y="117"/>
                    <a:pt x="401" y="50"/>
                  </a:cubicBezTo>
                  <a:cubicBezTo>
                    <a:pt x="351" y="17"/>
                    <a:pt x="293" y="0"/>
                    <a:pt x="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7"/>
            <p:cNvSpPr/>
            <p:nvPr/>
          </p:nvSpPr>
          <p:spPr>
            <a:xfrm>
              <a:off x="2146372" y="3125478"/>
              <a:ext cx="18992" cy="40930"/>
            </a:xfrm>
            <a:custGeom>
              <a:rect b="b" l="l" r="r" t="t"/>
              <a:pathLst>
                <a:path extrusionOk="0" h="2015" w="935">
                  <a:moveTo>
                    <a:pt x="194" y="1"/>
                  </a:moveTo>
                  <a:cubicBezTo>
                    <a:pt x="171" y="1"/>
                    <a:pt x="150" y="5"/>
                    <a:pt x="133" y="13"/>
                  </a:cubicBezTo>
                  <a:cubicBezTo>
                    <a:pt x="33" y="113"/>
                    <a:pt x="0" y="247"/>
                    <a:pt x="33" y="313"/>
                  </a:cubicBezTo>
                  <a:cubicBezTo>
                    <a:pt x="33" y="313"/>
                    <a:pt x="467" y="1181"/>
                    <a:pt x="200" y="1781"/>
                  </a:cubicBezTo>
                  <a:cubicBezTo>
                    <a:pt x="167" y="1848"/>
                    <a:pt x="200" y="1981"/>
                    <a:pt x="334" y="2015"/>
                  </a:cubicBezTo>
                  <a:lnTo>
                    <a:pt x="434" y="2015"/>
                  </a:lnTo>
                  <a:cubicBezTo>
                    <a:pt x="500" y="2015"/>
                    <a:pt x="600" y="1948"/>
                    <a:pt x="634" y="1915"/>
                  </a:cubicBezTo>
                  <a:cubicBezTo>
                    <a:pt x="934" y="1114"/>
                    <a:pt x="434" y="147"/>
                    <a:pt x="434" y="113"/>
                  </a:cubicBezTo>
                  <a:cubicBezTo>
                    <a:pt x="359" y="38"/>
                    <a:pt x="265" y="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7"/>
            <p:cNvSpPr/>
            <p:nvPr/>
          </p:nvSpPr>
          <p:spPr>
            <a:xfrm>
              <a:off x="2099610" y="2995291"/>
              <a:ext cx="23725" cy="38309"/>
            </a:xfrm>
            <a:custGeom>
              <a:rect b="b" l="l" r="r" t="t"/>
              <a:pathLst>
                <a:path extrusionOk="0" h="1886" w="1168">
                  <a:moveTo>
                    <a:pt x="238" y="1"/>
                  </a:moveTo>
                  <a:cubicBezTo>
                    <a:pt x="184" y="1"/>
                    <a:pt x="134" y="18"/>
                    <a:pt x="100" y="51"/>
                  </a:cubicBezTo>
                  <a:cubicBezTo>
                    <a:pt x="0" y="151"/>
                    <a:pt x="0" y="251"/>
                    <a:pt x="100" y="351"/>
                  </a:cubicBezTo>
                  <a:cubicBezTo>
                    <a:pt x="267" y="518"/>
                    <a:pt x="734" y="1152"/>
                    <a:pt x="668" y="1685"/>
                  </a:cubicBezTo>
                  <a:cubicBezTo>
                    <a:pt x="668" y="1752"/>
                    <a:pt x="768" y="1886"/>
                    <a:pt x="901" y="1886"/>
                  </a:cubicBezTo>
                  <a:cubicBezTo>
                    <a:pt x="1001" y="1886"/>
                    <a:pt x="1101" y="1785"/>
                    <a:pt x="1101" y="1719"/>
                  </a:cubicBezTo>
                  <a:cubicBezTo>
                    <a:pt x="1168" y="885"/>
                    <a:pt x="434" y="84"/>
                    <a:pt x="401" y="51"/>
                  </a:cubicBezTo>
                  <a:cubicBezTo>
                    <a:pt x="351" y="18"/>
                    <a:pt x="292" y="1"/>
                    <a:pt x="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7"/>
            <p:cNvSpPr/>
            <p:nvPr/>
          </p:nvSpPr>
          <p:spPr>
            <a:xfrm>
              <a:off x="2121975" y="3170290"/>
              <a:ext cx="23725" cy="38817"/>
            </a:xfrm>
            <a:custGeom>
              <a:rect b="b" l="l" r="r" t="t"/>
              <a:pathLst>
                <a:path extrusionOk="0" h="1911" w="1168">
                  <a:moveTo>
                    <a:pt x="230" y="0"/>
                  </a:moveTo>
                  <a:cubicBezTo>
                    <a:pt x="175" y="0"/>
                    <a:pt x="117" y="25"/>
                    <a:pt x="67" y="75"/>
                  </a:cubicBezTo>
                  <a:cubicBezTo>
                    <a:pt x="0" y="142"/>
                    <a:pt x="0" y="276"/>
                    <a:pt x="67" y="376"/>
                  </a:cubicBezTo>
                  <a:cubicBezTo>
                    <a:pt x="67" y="376"/>
                    <a:pt x="701" y="1076"/>
                    <a:pt x="667" y="1710"/>
                  </a:cubicBezTo>
                  <a:cubicBezTo>
                    <a:pt x="667" y="1777"/>
                    <a:pt x="734" y="1910"/>
                    <a:pt x="867" y="1910"/>
                  </a:cubicBezTo>
                  <a:cubicBezTo>
                    <a:pt x="968" y="1910"/>
                    <a:pt x="1034" y="1810"/>
                    <a:pt x="1068" y="1743"/>
                  </a:cubicBezTo>
                  <a:cubicBezTo>
                    <a:pt x="1168" y="909"/>
                    <a:pt x="400" y="109"/>
                    <a:pt x="367" y="75"/>
                  </a:cubicBezTo>
                  <a:cubicBezTo>
                    <a:pt x="334" y="25"/>
                    <a:pt x="284" y="0"/>
                    <a:pt x="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7"/>
            <p:cNvSpPr/>
            <p:nvPr/>
          </p:nvSpPr>
          <p:spPr>
            <a:xfrm>
              <a:off x="2084030" y="3026472"/>
              <a:ext cx="23725" cy="38289"/>
            </a:xfrm>
            <a:custGeom>
              <a:rect b="b" l="l" r="r" t="t"/>
              <a:pathLst>
                <a:path extrusionOk="0" h="1885" w="1168">
                  <a:moveTo>
                    <a:pt x="217" y="0"/>
                  </a:moveTo>
                  <a:cubicBezTo>
                    <a:pt x="167" y="0"/>
                    <a:pt x="117" y="17"/>
                    <a:pt x="67" y="50"/>
                  </a:cubicBezTo>
                  <a:cubicBezTo>
                    <a:pt x="0" y="150"/>
                    <a:pt x="0" y="284"/>
                    <a:pt x="67" y="351"/>
                  </a:cubicBezTo>
                  <a:cubicBezTo>
                    <a:pt x="67" y="351"/>
                    <a:pt x="701" y="1051"/>
                    <a:pt x="667" y="1685"/>
                  </a:cubicBezTo>
                  <a:cubicBezTo>
                    <a:pt x="667" y="1752"/>
                    <a:pt x="734" y="1885"/>
                    <a:pt x="867" y="1885"/>
                  </a:cubicBezTo>
                  <a:cubicBezTo>
                    <a:pt x="934" y="1885"/>
                    <a:pt x="1034" y="1818"/>
                    <a:pt x="1068" y="1718"/>
                  </a:cubicBezTo>
                  <a:cubicBezTo>
                    <a:pt x="1168" y="884"/>
                    <a:pt x="400" y="117"/>
                    <a:pt x="367" y="50"/>
                  </a:cubicBezTo>
                  <a:cubicBezTo>
                    <a:pt x="317" y="17"/>
                    <a:pt x="267" y="0"/>
                    <a:pt x="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7"/>
            <p:cNvSpPr/>
            <p:nvPr/>
          </p:nvSpPr>
          <p:spPr>
            <a:xfrm>
              <a:off x="2098940" y="3085218"/>
              <a:ext cx="22364" cy="40544"/>
            </a:xfrm>
            <a:custGeom>
              <a:rect b="b" l="l" r="r" t="t"/>
              <a:pathLst>
                <a:path extrusionOk="0" h="1996" w="1101">
                  <a:moveTo>
                    <a:pt x="245" y="0"/>
                  </a:moveTo>
                  <a:cubicBezTo>
                    <a:pt x="201" y="0"/>
                    <a:pt x="161" y="19"/>
                    <a:pt x="133" y="60"/>
                  </a:cubicBezTo>
                  <a:cubicBezTo>
                    <a:pt x="33" y="127"/>
                    <a:pt x="0" y="261"/>
                    <a:pt x="100" y="327"/>
                  </a:cubicBezTo>
                  <a:cubicBezTo>
                    <a:pt x="133" y="327"/>
                    <a:pt x="634" y="1128"/>
                    <a:pt x="500" y="1762"/>
                  </a:cubicBezTo>
                  <a:cubicBezTo>
                    <a:pt x="500" y="1895"/>
                    <a:pt x="534" y="1962"/>
                    <a:pt x="667" y="1995"/>
                  </a:cubicBezTo>
                  <a:lnTo>
                    <a:pt x="701" y="1995"/>
                  </a:lnTo>
                  <a:cubicBezTo>
                    <a:pt x="834" y="1995"/>
                    <a:pt x="934" y="1962"/>
                    <a:pt x="867" y="1828"/>
                  </a:cubicBezTo>
                  <a:cubicBezTo>
                    <a:pt x="1101" y="994"/>
                    <a:pt x="467" y="127"/>
                    <a:pt x="434" y="94"/>
                  </a:cubicBezTo>
                  <a:cubicBezTo>
                    <a:pt x="376" y="36"/>
                    <a:pt x="306" y="0"/>
                    <a:pt x="2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5" name="Google Shape;1845;p47"/>
          <p:cNvSpPr txBox="1"/>
          <p:nvPr/>
        </p:nvSpPr>
        <p:spPr>
          <a:xfrm>
            <a:off x="427150" y="1445800"/>
            <a:ext cx="22641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E2A47"/>
                </a:solidFill>
                <a:latin typeface="Oswald"/>
                <a:ea typeface="Oswald"/>
                <a:cs typeface="Oswald"/>
                <a:sym typeface="Oswald"/>
              </a:rPr>
              <a:t>Lộ trình từng bước</a:t>
            </a:r>
            <a:endParaRPr b="1" sz="1600">
              <a:solidFill>
                <a:srgbClr val="0E2A47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200"/>
              </a:spcBef>
              <a:spcAft>
                <a:spcPts val="200"/>
              </a:spcAft>
              <a:buNone/>
            </a:pPr>
            <a:r>
              <a:rPr b="1" lang="en" sz="1600">
                <a:solidFill>
                  <a:srgbClr val="0E2A47"/>
                </a:solidFill>
                <a:latin typeface="Oswald"/>
                <a:ea typeface="Oswald"/>
                <a:cs typeface="Oswald"/>
                <a:sym typeface="Oswald"/>
              </a:rPr>
              <a:t> rõ ràng</a:t>
            </a:r>
            <a:endParaRPr b="1" sz="1600">
              <a:solidFill>
                <a:srgbClr val="0E2A47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46" name="Google Shape;1846;p47"/>
          <p:cNvSpPr txBox="1"/>
          <p:nvPr>
            <p:ph idx="4294967295" type="title"/>
          </p:nvPr>
        </p:nvSpPr>
        <p:spPr>
          <a:xfrm>
            <a:off x="596875" y="364125"/>
            <a:ext cx="75951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QUAN ĐIỂM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47" name="Google Shape;1847;p47"/>
          <p:cNvSpPr/>
          <p:nvPr/>
        </p:nvSpPr>
        <p:spPr>
          <a:xfrm>
            <a:off x="2999303" y="276783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47"/>
          <p:cNvSpPr/>
          <p:nvPr/>
        </p:nvSpPr>
        <p:spPr>
          <a:xfrm>
            <a:off x="8470190" y="592283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2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48"/>
          <p:cNvSpPr txBox="1"/>
          <p:nvPr>
            <p:ph idx="4294967295" type="subTitle"/>
          </p:nvPr>
        </p:nvSpPr>
        <p:spPr>
          <a:xfrm>
            <a:off x="4669900" y="2264250"/>
            <a:ext cx="39333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Quy trình có 5 giai đoạn, kết hợp y tế, giáo dục, lao động, hỗ trợ xã hội.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Luật quy định rõ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việc tổ chức cai nghiện phải được thực hiện theo quy trình cai nghiện này ở tất cả các hình thức, biện pháp cai nghiện.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4" name="Google Shape;1854;p48"/>
          <p:cNvSpPr txBox="1"/>
          <p:nvPr>
            <p:ph type="title"/>
          </p:nvPr>
        </p:nvSpPr>
        <p:spPr>
          <a:xfrm>
            <a:off x="100450" y="427225"/>
            <a:ext cx="8991000" cy="8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Oswald"/>
                <a:ea typeface="Oswald"/>
                <a:cs typeface="Oswald"/>
                <a:sym typeface="Oswald"/>
              </a:rPr>
              <a:t>Luật phòng, chống ma túy từ ngày 01/01/2022</a:t>
            </a:r>
            <a:endParaRPr sz="3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55" name="Google Shape;1855;p48"/>
          <p:cNvSpPr/>
          <p:nvPr/>
        </p:nvSpPr>
        <p:spPr>
          <a:xfrm>
            <a:off x="4669900" y="1807275"/>
            <a:ext cx="162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Điểm mới:</a:t>
            </a:r>
            <a:endParaRPr b="1"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56" name="Google Shape;1856;p48"/>
          <p:cNvSpPr/>
          <p:nvPr/>
        </p:nvSpPr>
        <p:spPr>
          <a:xfrm>
            <a:off x="7881364" y="2026124"/>
            <a:ext cx="204742" cy="197768"/>
          </a:xfrm>
          <a:custGeom>
            <a:rect b="b" l="l" r="r" t="t"/>
            <a:pathLst>
              <a:path extrusionOk="0" h="2836" w="2936">
                <a:moveTo>
                  <a:pt x="1468" y="367"/>
                </a:moveTo>
                <a:cubicBezTo>
                  <a:pt x="1701" y="367"/>
                  <a:pt x="1968" y="501"/>
                  <a:pt x="2168" y="668"/>
                </a:cubicBezTo>
                <a:cubicBezTo>
                  <a:pt x="2368" y="834"/>
                  <a:pt x="2468" y="1068"/>
                  <a:pt x="2468" y="1368"/>
                </a:cubicBezTo>
                <a:cubicBezTo>
                  <a:pt x="2402" y="1902"/>
                  <a:pt x="1968" y="2369"/>
                  <a:pt x="1434" y="2369"/>
                </a:cubicBezTo>
                <a:cubicBezTo>
                  <a:pt x="1168" y="2369"/>
                  <a:pt x="934" y="2269"/>
                  <a:pt x="701" y="2069"/>
                </a:cubicBezTo>
                <a:cubicBezTo>
                  <a:pt x="500" y="1902"/>
                  <a:pt x="434" y="1668"/>
                  <a:pt x="434" y="1368"/>
                </a:cubicBezTo>
                <a:cubicBezTo>
                  <a:pt x="434" y="834"/>
                  <a:pt x="867" y="367"/>
                  <a:pt x="1468" y="367"/>
                </a:cubicBezTo>
                <a:close/>
                <a:moveTo>
                  <a:pt x="1468" y="1"/>
                </a:moveTo>
                <a:cubicBezTo>
                  <a:pt x="667" y="1"/>
                  <a:pt x="0" y="601"/>
                  <a:pt x="0" y="1402"/>
                </a:cubicBezTo>
                <a:cubicBezTo>
                  <a:pt x="0" y="1768"/>
                  <a:pt x="133" y="2102"/>
                  <a:pt x="434" y="2402"/>
                </a:cubicBezTo>
                <a:cubicBezTo>
                  <a:pt x="701" y="2669"/>
                  <a:pt x="1101" y="2836"/>
                  <a:pt x="1468" y="2836"/>
                </a:cubicBezTo>
                <a:cubicBezTo>
                  <a:pt x="2268" y="2836"/>
                  <a:pt x="2869" y="2169"/>
                  <a:pt x="2935" y="1402"/>
                </a:cubicBezTo>
                <a:cubicBezTo>
                  <a:pt x="2935" y="1035"/>
                  <a:pt x="2802" y="701"/>
                  <a:pt x="2502" y="401"/>
                </a:cubicBezTo>
                <a:cubicBezTo>
                  <a:pt x="2202" y="167"/>
                  <a:pt x="1835" y="1"/>
                  <a:pt x="14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7" name="Google Shape;1857;p48"/>
          <p:cNvGrpSpPr/>
          <p:nvPr/>
        </p:nvGrpSpPr>
        <p:grpSpPr>
          <a:xfrm>
            <a:off x="847639" y="3824635"/>
            <a:ext cx="670014" cy="647908"/>
            <a:chOff x="7560389" y="1266060"/>
            <a:chExt cx="670014" cy="647908"/>
          </a:xfrm>
        </p:grpSpPr>
        <p:sp>
          <p:nvSpPr>
            <p:cNvPr id="1858" name="Google Shape;1858;p48"/>
            <p:cNvSpPr/>
            <p:nvPr/>
          </p:nvSpPr>
          <p:spPr>
            <a:xfrm>
              <a:off x="7790724" y="1266060"/>
              <a:ext cx="439679" cy="422245"/>
            </a:xfrm>
            <a:custGeom>
              <a:rect b="b" l="l" r="r" t="t"/>
              <a:pathLst>
                <a:path extrusionOk="0" h="6055" w="6305">
                  <a:moveTo>
                    <a:pt x="3469" y="1"/>
                  </a:moveTo>
                  <a:cubicBezTo>
                    <a:pt x="2802" y="1"/>
                    <a:pt x="2135" y="251"/>
                    <a:pt x="1635" y="751"/>
                  </a:cubicBezTo>
                  <a:lnTo>
                    <a:pt x="0" y="2352"/>
                  </a:lnTo>
                  <a:lnTo>
                    <a:pt x="3669" y="6055"/>
                  </a:lnTo>
                  <a:lnTo>
                    <a:pt x="5304" y="4420"/>
                  </a:lnTo>
                  <a:cubicBezTo>
                    <a:pt x="6305" y="3420"/>
                    <a:pt x="6305" y="1752"/>
                    <a:pt x="5304" y="751"/>
                  </a:cubicBezTo>
                  <a:cubicBezTo>
                    <a:pt x="4804" y="251"/>
                    <a:pt x="4136" y="1"/>
                    <a:pt x="3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8"/>
            <p:cNvSpPr/>
            <p:nvPr/>
          </p:nvSpPr>
          <p:spPr>
            <a:xfrm>
              <a:off x="7560389" y="1427706"/>
              <a:ext cx="486262" cy="468828"/>
            </a:xfrm>
            <a:custGeom>
              <a:rect b="b" l="l" r="r" t="t"/>
              <a:pathLst>
                <a:path extrusionOk="0" h="6723" w="6973">
                  <a:moveTo>
                    <a:pt x="3303" y="1"/>
                  </a:moveTo>
                  <a:lnTo>
                    <a:pt x="1001" y="2303"/>
                  </a:lnTo>
                  <a:cubicBezTo>
                    <a:pt x="1" y="3303"/>
                    <a:pt x="1" y="4971"/>
                    <a:pt x="1001" y="5972"/>
                  </a:cubicBezTo>
                  <a:cubicBezTo>
                    <a:pt x="1502" y="6472"/>
                    <a:pt x="2169" y="6722"/>
                    <a:pt x="2836" y="6722"/>
                  </a:cubicBezTo>
                  <a:cubicBezTo>
                    <a:pt x="3503" y="6722"/>
                    <a:pt x="4170" y="6472"/>
                    <a:pt x="4671" y="5972"/>
                  </a:cubicBezTo>
                  <a:lnTo>
                    <a:pt x="6972" y="3670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8"/>
            <p:cNvSpPr/>
            <p:nvPr/>
          </p:nvSpPr>
          <p:spPr>
            <a:xfrm>
              <a:off x="7560389" y="1412643"/>
              <a:ext cx="497908" cy="501325"/>
            </a:xfrm>
            <a:custGeom>
              <a:rect b="b" l="l" r="r" t="t"/>
              <a:pathLst>
                <a:path extrusionOk="0" h="7189" w="7140">
                  <a:moveTo>
                    <a:pt x="3303" y="517"/>
                  </a:moveTo>
                  <a:lnTo>
                    <a:pt x="6739" y="3953"/>
                  </a:lnTo>
                  <a:lnTo>
                    <a:pt x="4604" y="6055"/>
                  </a:lnTo>
                  <a:cubicBezTo>
                    <a:pt x="4137" y="6522"/>
                    <a:pt x="3570" y="6788"/>
                    <a:pt x="2903" y="6788"/>
                  </a:cubicBezTo>
                  <a:cubicBezTo>
                    <a:pt x="2236" y="6788"/>
                    <a:pt x="1635" y="6522"/>
                    <a:pt x="1168" y="6055"/>
                  </a:cubicBezTo>
                  <a:cubicBezTo>
                    <a:pt x="735" y="5621"/>
                    <a:pt x="468" y="5020"/>
                    <a:pt x="468" y="4353"/>
                  </a:cubicBezTo>
                  <a:cubicBezTo>
                    <a:pt x="468" y="3686"/>
                    <a:pt x="735" y="3119"/>
                    <a:pt x="1168" y="2652"/>
                  </a:cubicBezTo>
                  <a:lnTo>
                    <a:pt x="3303" y="517"/>
                  </a:lnTo>
                  <a:close/>
                  <a:moveTo>
                    <a:pt x="3286" y="0"/>
                  </a:moveTo>
                  <a:cubicBezTo>
                    <a:pt x="3236" y="0"/>
                    <a:pt x="3186" y="17"/>
                    <a:pt x="3136" y="50"/>
                  </a:cubicBezTo>
                  <a:lnTo>
                    <a:pt x="835" y="2352"/>
                  </a:lnTo>
                  <a:cubicBezTo>
                    <a:pt x="301" y="2886"/>
                    <a:pt x="1" y="3619"/>
                    <a:pt x="1" y="4353"/>
                  </a:cubicBezTo>
                  <a:cubicBezTo>
                    <a:pt x="1" y="5121"/>
                    <a:pt x="301" y="5821"/>
                    <a:pt x="835" y="6355"/>
                  </a:cubicBezTo>
                  <a:cubicBezTo>
                    <a:pt x="1402" y="6888"/>
                    <a:pt x="2102" y="7189"/>
                    <a:pt x="2836" y="7189"/>
                  </a:cubicBezTo>
                  <a:cubicBezTo>
                    <a:pt x="3603" y="7189"/>
                    <a:pt x="4304" y="6888"/>
                    <a:pt x="4804" y="6355"/>
                  </a:cubicBezTo>
                  <a:lnTo>
                    <a:pt x="7106" y="4053"/>
                  </a:lnTo>
                  <a:cubicBezTo>
                    <a:pt x="7106" y="4020"/>
                    <a:pt x="7139" y="3986"/>
                    <a:pt x="7139" y="3886"/>
                  </a:cubicBezTo>
                  <a:cubicBezTo>
                    <a:pt x="7139" y="3820"/>
                    <a:pt x="7139" y="3786"/>
                    <a:pt x="7106" y="3720"/>
                  </a:cubicBezTo>
                  <a:lnTo>
                    <a:pt x="3437" y="50"/>
                  </a:lnTo>
                  <a:cubicBezTo>
                    <a:pt x="3386" y="17"/>
                    <a:pt x="3336" y="0"/>
                    <a:pt x="3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1" name="Google Shape;1861;p48"/>
          <p:cNvGrpSpPr/>
          <p:nvPr/>
        </p:nvGrpSpPr>
        <p:grpSpPr>
          <a:xfrm>
            <a:off x="370734" y="2961909"/>
            <a:ext cx="476918" cy="476987"/>
            <a:chOff x="7663559" y="3355172"/>
            <a:chExt cx="476918" cy="476987"/>
          </a:xfrm>
        </p:grpSpPr>
        <p:sp>
          <p:nvSpPr>
            <p:cNvPr id="1862" name="Google Shape;1862;p48"/>
            <p:cNvSpPr/>
            <p:nvPr/>
          </p:nvSpPr>
          <p:spPr>
            <a:xfrm>
              <a:off x="7663559" y="3355172"/>
              <a:ext cx="476918" cy="476987"/>
            </a:xfrm>
            <a:custGeom>
              <a:rect b="b" l="l" r="r" t="t"/>
              <a:pathLst>
                <a:path extrusionOk="0" h="6840" w="6839">
                  <a:moveTo>
                    <a:pt x="3437" y="1"/>
                  </a:moveTo>
                  <a:cubicBezTo>
                    <a:pt x="1535" y="1"/>
                    <a:pt x="1" y="1535"/>
                    <a:pt x="1" y="3437"/>
                  </a:cubicBezTo>
                  <a:cubicBezTo>
                    <a:pt x="1" y="5305"/>
                    <a:pt x="1535" y="6839"/>
                    <a:pt x="3437" y="6839"/>
                  </a:cubicBezTo>
                  <a:cubicBezTo>
                    <a:pt x="5305" y="6839"/>
                    <a:pt x="6839" y="5305"/>
                    <a:pt x="6839" y="3437"/>
                  </a:cubicBezTo>
                  <a:cubicBezTo>
                    <a:pt x="6839" y="1535"/>
                    <a:pt x="5305" y="1"/>
                    <a:pt x="3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8"/>
            <p:cNvSpPr/>
            <p:nvPr/>
          </p:nvSpPr>
          <p:spPr>
            <a:xfrm>
              <a:off x="7731063" y="3426720"/>
              <a:ext cx="348954" cy="344909"/>
            </a:xfrm>
            <a:custGeom>
              <a:rect b="b" l="l" r="r" t="t"/>
              <a:pathLst>
                <a:path extrusionOk="0" h="4946" w="5004">
                  <a:moveTo>
                    <a:pt x="4774" y="1"/>
                  </a:moveTo>
                  <a:cubicBezTo>
                    <a:pt x="4720" y="1"/>
                    <a:pt x="4670" y="26"/>
                    <a:pt x="4637" y="76"/>
                  </a:cubicBezTo>
                  <a:lnTo>
                    <a:pt x="100" y="4612"/>
                  </a:lnTo>
                  <a:cubicBezTo>
                    <a:pt x="0" y="4712"/>
                    <a:pt x="0" y="4812"/>
                    <a:pt x="100" y="4912"/>
                  </a:cubicBezTo>
                  <a:cubicBezTo>
                    <a:pt x="134" y="4946"/>
                    <a:pt x="200" y="4946"/>
                    <a:pt x="267" y="4946"/>
                  </a:cubicBezTo>
                  <a:cubicBezTo>
                    <a:pt x="300" y="4946"/>
                    <a:pt x="334" y="4946"/>
                    <a:pt x="367" y="4912"/>
                  </a:cubicBezTo>
                  <a:lnTo>
                    <a:pt x="4937" y="376"/>
                  </a:lnTo>
                  <a:cubicBezTo>
                    <a:pt x="5004" y="276"/>
                    <a:pt x="5004" y="142"/>
                    <a:pt x="4937" y="76"/>
                  </a:cubicBezTo>
                  <a:cubicBezTo>
                    <a:pt x="4887" y="26"/>
                    <a:pt x="4829" y="1"/>
                    <a:pt x="4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4" name="Google Shape;1864;p48"/>
          <p:cNvGrpSpPr/>
          <p:nvPr/>
        </p:nvGrpSpPr>
        <p:grpSpPr>
          <a:xfrm>
            <a:off x="6398098" y="4358230"/>
            <a:ext cx="476918" cy="476918"/>
            <a:chOff x="1455310" y="3913330"/>
            <a:chExt cx="476918" cy="476918"/>
          </a:xfrm>
        </p:grpSpPr>
        <p:sp>
          <p:nvSpPr>
            <p:cNvPr id="1865" name="Google Shape;1865;p48"/>
            <p:cNvSpPr/>
            <p:nvPr/>
          </p:nvSpPr>
          <p:spPr>
            <a:xfrm>
              <a:off x="1455310" y="3913330"/>
              <a:ext cx="476918" cy="476918"/>
            </a:xfrm>
            <a:custGeom>
              <a:rect b="b" l="l" r="r" t="t"/>
              <a:pathLst>
                <a:path extrusionOk="0" h="6839" w="6839">
                  <a:moveTo>
                    <a:pt x="3436" y="0"/>
                  </a:moveTo>
                  <a:cubicBezTo>
                    <a:pt x="1535" y="0"/>
                    <a:pt x="1" y="1535"/>
                    <a:pt x="1" y="3403"/>
                  </a:cubicBezTo>
                  <a:cubicBezTo>
                    <a:pt x="1" y="5304"/>
                    <a:pt x="1535" y="6839"/>
                    <a:pt x="3436" y="6839"/>
                  </a:cubicBezTo>
                  <a:cubicBezTo>
                    <a:pt x="5304" y="6839"/>
                    <a:pt x="6839" y="5304"/>
                    <a:pt x="6839" y="3403"/>
                  </a:cubicBezTo>
                  <a:cubicBezTo>
                    <a:pt x="6839" y="1535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48"/>
            <p:cNvSpPr/>
            <p:nvPr/>
          </p:nvSpPr>
          <p:spPr>
            <a:xfrm>
              <a:off x="1455310" y="4145966"/>
              <a:ext cx="476918" cy="27964"/>
            </a:xfrm>
            <a:custGeom>
              <a:rect b="b" l="l" r="r" t="t"/>
              <a:pathLst>
                <a:path extrusionOk="0" h="401" w="6839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cubicBezTo>
                    <a:pt x="1" y="334"/>
                    <a:pt x="101" y="400"/>
                    <a:pt x="201" y="400"/>
                  </a:cubicBezTo>
                  <a:lnTo>
                    <a:pt x="6639" y="400"/>
                  </a:lnTo>
                  <a:cubicBezTo>
                    <a:pt x="6705" y="400"/>
                    <a:pt x="6839" y="334"/>
                    <a:pt x="6839" y="200"/>
                  </a:cubicBezTo>
                  <a:cubicBezTo>
                    <a:pt x="6839" y="67"/>
                    <a:pt x="6772" y="0"/>
                    <a:pt x="6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7" name="Google Shape;1867;p48"/>
          <p:cNvGrpSpPr/>
          <p:nvPr/>
        </p:nvGrpSpPr>
        <p:grpSpPr>
          <a:xfrm>
            <a:off x="1107566" y="1017698"/>
            <a:ext cx="716983" cy="430908"/>
            <a:chOff x="7541541" y="2884036"/>
            <a:chExt cx="716983" cy="430908"/>
          </a:xfrm>
        </p:grpSpPr>
        <p:sp>
          <p:nvSpPr>
            <p:cNvPr id="1868" name="Google Shape;1868;p48"/>
            <p:cNvSpPr/>
            <p:nvPr/>
          </p:nvSpPr>
          <p:spPr>
            <a:xfrm>
              <a:off x="7541541" y="2898445"/>
              <a:ext cx="716983" cy="408712"/>
            </a:xfrm>
            <a:custGeom>
              <a:rect b="b" l="l" r="r" t="t"/>
              <a:pathLst>
                <a:path extrusionOk="0" h="8765" w="15376">
                  <a:moveTo>
                    <a:pt x="9285" y="0"/>
                  </a:moveTo>
                  <a:cubicBezTo>
                    <a:pt x="8578" y="0"/>
                    <a:pt x="7956" y="394"/>
                    <a:pt x="7529" y="913"/>
                  </a:cubicBezTo>
                  <a:lnTo>
                    <a:pt x="7529" y="913"/>
                  </a:lnTo>
                  <a:cubicBezTo>
                    <a:pt x="7232" y="672"/>
                    <a:pt x="6842" y="456"/>
                    <a:pt x="6340" y="292"/>
                  </a:cubicBezTo>
                  <a:cubicBezTo>
                    <a:pt x="5944" y="167"/>
                    <a:pt x="5609" y="113"/>
                    <a:pt x="5326" y="113"/>
                  </a:cubicBezTo>
                  <a:cubicBezTo>
                    <a:pt x="3487" y="113"/>
                    <a:pt x="3838" y="2393"/>
                    <a:pt x="3838" y="2393"/>
                  </a:cubicBezTo>
                  <a:cubicBezTo>
                    <a:pt x="3651" y="2280"/>
                    <a:pt x="3451" y="2229"/>
                    <a:pt x="3248" y="2229"/>
                  </a:cubicBezTo>
                  <a:cubicBezTo>
                    <a:pt x="1717" y="2229"/>
                    <a:pt x="0" y="5165"/>
                    <a:pt x="2003" y="6697"/>
                  </a:cubicBezTo>
                  <a:cubicBezTo>
                    <a:pt x="2628" y="7144"/>
                    <a:pt x="3222" y="7342"/>
                    <a:pt x="3728" y="7362"/>
                  </a:cubicBezTo>
                  <a:lnTo>
                    <a:pt x="3728" y="7362"/>
                  </a:lnTo>
                  <a:cubicBezTo>
                    <a:pt x="3907" y="8118"/>
                    <a:pt x="4455" y="8765"/>
                    <a:pt x="5606" y="8765"/>
                  </a:cubicBezTo>
                  <a:cubicBezTo>
                    <a:pt x="7283" y="8765"/>
                    <a:pt x="8399" y="8382"/>
                    <a:pt x="9015" y="7808"/>
                  </a:cubicBezTo>
                  <a:lnTo>
                    <a:pt x="9015" y="7808"/>
                  </a:lnTo>
                  <a:cubicBezTo>
                    <a:pt x="9144" y="7979"/>
                    <a:pt x="9307" y="8144"/>
                    <a:pt x="9509" y="8298"/>
                  </a:cubicBezTo>
                  <a:cubicBezTo>
                    <a:pt x="9779" y="8509"/>
                    <a:pt x="10103" y="8603"/>
                    <a:pt x="10453" y="8603"/>
                  </a:cubicBezTo>
                  <a:cubicBezTo>
                    <a:pt x="12481" y="8603"/>
                    <a:pt x="15375" y="5448"/>
                    <a:pt x="13611" y="3628"/>
                  </a:cubicBezTo>
                  <a:cubicBezTo>
                    <a:pt x="13141" y="3142"/>
                    <a:pt x="12646" y="2957"/>
                    <a:pt x="12182" y="2957"/>
                  </a:cubicBezTo>
                  <a:cubicBezTo>
                    <a:pt x="12121" y="2957"/>
                    <a:pt x="12059" y="2961"/>
                    <a:pt x="11999" y="2967"/>
                  </a:cubicBezTo>
                  <a:lnTo>
                    <a:pt x="11999" y="2967"/>
                  </a:lnTo>
                  <a:cubicBezTo>
                    <a:pt x="12011" y="2073"/>
                    <a:pt x="11557" y="1047"/>
                    <a:pt x="10443" y="359"/>
                  </a:cubicBezTo>
                  <a:cubicBezTo>
                    <a:pt x="10044" y="107"/>
                    <a:pt x="9653" y="0"/>
                    <a:pt x="9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48"/>
            <p:cNvSpPr/>
            <p:nvPr/>
          </p:nvSpPr>
          <p:spPr>
            <a:xfrm>
              <a:off x="7572691" y="2884036"/>
              <a:ext cx="647131" cy="430908"/>
            </a:xfrm>
            <a:custGeom>
              <a:rect b="b" l="l" r="r" t="t"/>
              <a:pathLst>
                <a:path extrusionOk="0" h="9241" w="13878">
                  <a:moveTo>
                    <a:pt x="6872" y="1502"/>
                  </a:moveTo>
                  <a:cubicBezTo>
                    <a:pt x="7473" y="2035"/>
                    <a:pt x="7540" y="2669"/>
                    <a:pt x="7373" y="3036"/>
                  </a:cubicBezTo>
                  <a:cubicBezTo>
                    <a:pt x="7332" y="3262"/>
                    <a:pt x="7202" y="3387"/>
                    <a:pt x="7038" y="3387"/>
                  </a:cubicBezTo>
                  <a:cubicBezTo>
                    <a:pt x="6936" y="3387"/>
                    <a:pt x="6821" y="3339"/>
                    <a:pt x="6706" y="3236"/>
                  </a:cubicBezTo>
                  <a:cubicBezTo>
                    <a:pt x="6339" y="2903"/>
                    <a:pt x="6405" y="2169"/>
                    <a:pt x="6872" y="1502"/>
                  </a:cubicBezTo>
                  <a:close/>
                  <a:moveTo>
                    <a:pt x="11142" y="3503"/>
                  </a:moveTo>
                  <a:cubicBezTo>
                    <a:pt x="11042" y="4204"/>
                    <a:pt x="10575" y="4771"/>
                    <a:pt x="10008" y="4871"/>
                  </a:cubicBezTo>
                  <a:lnTo>
                    <a:pt x="9875" y="4871"/>
                  </a:lnTo>
                  <a:cubicBezTo>
                    <a:pt x="9708" y="4871"/>
                    <a:pt x="9708" y="4804"/>
                    <a:pt x="9708" y="4771"/>
                  </a:cubicBezTo>
                  <a:cubicBezTo>
                    <a:pt x="9708" y="4504"/>
                    <a:pt x="10308" y="3703"/>
                    <a:pt x="11142" y="3503"/>
                  </a:cubicBezTo>
                  <a:close/>
                  <a:moveTo>
                    <a:pt x="3870" y="5438"/>
                  </a:moveTo>
                  <a:cubicBezTo>
                    <a:pt x="4004" y="5438"/>
                    <a:pt x="4070" y="5571"/>
                    <a:pt x="4171" y="5605"/>
                  </a:cubicBezTo>
                  <a:cubicBezTo>
                    <a:pt x="4471" y="6005"/>
                    <a:pt x="4537" y="6405"/>
                    <a:pt x="4371" y="6739"/>
                  </a:cubicBezTo>
                  <a:cubicBezTo>
                    <a:pt x="4171" y="7106"/>
                    <a:pt x="3737" y="7372"/>
                    <a:pt x="3237" y="7372"/>
                  </a:cubicBezTo>
                  <a:cubicBezTo>
                    <a:pt x="3136" y="6672"/>
                    <a:pt x="3337" y="5938"/>
                    <a:pt x="3570" y="5605"/>
                  </a:cubicBezTo>
                  <a:cubicBezTo>
                    <a:pt x="3704" y="5538"/>
                    <a:pt x="3804" y="5438"/>
                    <a:pt x="3870" y="5438"/>
                  </a:cubicBezTo>
                  <a:close/>
                  <a:moveTo>
                    <a:pt x="8507" y="6005"/>
                  </a:moveTo>
                  <a:cubicBezTo>
                    <a:pt x="8507" y="6005"/>
                    <a:pt x="8574" y="6072"/>
                    <a:pt x="8674" y="6272"/>
                  </a:cubicBezTo>
                  <a:cubicBezTo>
                    <a:pt x="8841" y="6839"/>
                    <a:pt x="8740" y="7306"/>
                    <a:pt x="8407" y="7739"/>
                  </a:cubicBezTo>
                  <a:cubicBezTo>
                    <a:pt x="8073" y="7172"/>
                    <a:pt x="8140" y="6572"/>
                    <a:pt x="8307" y="6205"/>
                  </a:cubicBezTo>
                  <a:cubicBezTo>
                    <a:pt x="8374" y="6038"/>
                    <a:pt x="8474" y="6005"/>
                    <a:pt x="8507" y="6005"/>
                  </a:cubicBezTo>
                  <a:close/>
                  <a:moveTo>
                    <a:pt x="8668" y="388"/>
                  </a:moveTo>
                  <a:cubicBezTo>
                    <a:pt x="9021" y="388"/>
                    <a:pt x="9378" y="490"/>
                    <a:pt x="9708" y="701"/>
                  </a:cubicBezTo>
                  <a:cubicBezTo>
                    <a:pt x="10575" y="1235"/>
                    <a:pt x="11142" y="2069"/>
                    <a:pt x="11176" y="2936"/>
                  </a:cubicBezTo>
                  <a:cubicBezTo>
                    <a:pt x="10141" y="3169"/>
                    <a:pt x="9308" y="4103"/>
                    <a:pt x="9341" y="4704"/>
                  </a:cubicBezTo>
                  <a:cubicBezTo>
                    <a:pt x="9374" y="4937"/>
                    <a:pt x="9508" y="5204"/>
                    <a:pt x="9908" y="5204"/>
                  </a:cubicBezTo>
                  <a:lnTo>
                    <a:pt x="10075" y="5204"/>
                  </a:lnTo>
                  <a:cubicBezTo>
                    <a:pt x="10909" y="5071"/>
                    <a:pt x="11509" y="4337"/>
                    <a:pt x="11576" y="3370"/>
                  </a:cubicBezTo>
                  <a:cubicBezTo>
                    <a:pt x="12009" y="3370"/>
                    <a:pt x="12476" y="3570"/>
                    <a:pt x="12843" y="3970"/>
                  </a:cubicBezTo>
                  <a:cubicBezTo>
                    <a:pt x="13511" y="4637"/>
                    <a:pt x="13344" y="5471"/>
                    <a:pt x="13077" y="6072"/>
                  </a:cubicBezTo>
                  <a:cubicBezTo>
                    <a:pt x="12543" y="7406"/>
                    <a:pt x="10975" y="8607"/>
                    <a:pt x="9808" y="8607"/>
                  </a:cubicBezTo>
                  <a:cubicBezTo>
                    <a:pt x="9508" y="8607"/>
                    <a:pt x="9207" y="8540"/>
                    <a:pt x="9007" y="8373"/>
                  </a:cubicBezTo>
                  <a:cubicBezTo>
                    <a:pt x="8874" y="8273"/>
                    <a:pt x="8740" y="8206"/>
                    <a:pt x="8674" y="8073"/>
                  </a:cubicBezTo>
                  <a:cubicBezTo>
                    <a:pt x="9174" y="7573"/>
                    <a:pt x="9308" y="6872"/>
                    <a:pt x="9074" y="6172"/>
                  </a:cubicBezTo>
                  <a:cubicBezTo>
                    <a:pt x="8907" y="5638"/>
                    <a:pt x="8674" y="5571"/>
                    <a:pt x="8507" y="5571"/>
                  </a:cubicBezTo>
                  <a:cubicBezTo>
                    <a:pt x="8240" y="5571"/>
                    <a:pt x="8040" y="5738"/>
                    <a:pt x="7907" y="6038"/>
                  </a:cubicBezTo>
                  <a:cubicBezTo>
                    <a:pt x="7706" y="6539"/>
                    <a:pt x="7673" y="7339"/>
                    <a:pt x="8140" y="8040"/>
                  </a:cubicBezTo>
                  <a:cubicBezTo>
                    <a:pt x="7640" y="8407"/>
                    <a:pt x="6706" y="8840"/>
                    <a:pt x="5038" y="8840"/>
                  </a:cubicBezTo>
                  <a:lnTo>
                    <a:pt x="5038" y="9007"/>
                  </a:lnTo>
                  <a:lnTo>
                    <a:pt x="5004" y="8773"/>
                  </a:lnTo>
                  <a:cubicBezTo>
                    <a:pt x="4004" y="8773"/>
                    <a:pt x="3570" y="8273"/>
                    <a:pt x="3370" y="7773"/>
                  </a:cubicBezTo>
                  <a:cubicBezTo>
                    <a:pt x="4004" y="7739"/>
                    <a:pt x="4504" y="7439"/>
                    <a:pt x="4804" y="6872"/>
                  </a:cubicBezTo>
                  <a:cubicBezTo>
                    <a:pt x="5038" y="6372"/>
                    <a:pt x="4971" y="5771"/>
                    <a:pt x="4537" y="5271"/>
                  </a:cubicBezTo>
                  <a:cubicBezTo>
                    <a:pt x="4337" y="5004"/>
                    <a:pt x="4137" y="4937"/>
                    <a:pt x="3970" y="4937"/>
                  </a:cubicBezTo>
                  <a:cubicBezTo>
                    <a:pt x="3737" y="4937"/>
                    <a:pt x="3537" y="5071"/>
                    <a:pt x="3370" y="5271"/>
                  </a:cubicBezTo>
                  <a:cubicBezTo>
                    <a:pt x="3003" y="5738"/>
                    <a:pt x="2836" y="6539"/>
                    <a:pt x="2903" y="7239"/>
                  </a:cubicBezTo>
                  <a:cubicBezTo>
                    <a:pt x="2469" y="7172"/>
                    <a:pt x="2002" y="6939"/>
                    <a:pt x="1535" y="6605"/>
                  </a:cubicBezTo>
                  <a:cubicBezTo>
                    <a:pt x="501" y="5871"/>
                    <a:pt x="701" y="4737"/>
                    <a:pt x="835" y="4337"/>
                  </a:cubicBezTo>
                  <a:cubicBezTo>
                    <a:pt x="1135" y="3370"/>
                    <a:pt x="1969" y="2602"/>
                    <a:pt x="2669" y="2602"/>
                  </a:cubicBezTo>
                  <a:cubicBezTo>
                    <a:pt x="2836" y="2602"/>
                    <a:pt x="3003" y="2669"/>
                    <a:pt x="3136" y="2736"/>
                  </a:cubicBezTo>
                  <a:cubicBezTo>
                    <a:pt x="3153" y="2752"/>
                    <a:pt x="3178" y="2761"/>
                    <a:pt x="3212" y="2761"/>
                  </a:cubicBezTo>
                  <a:cubicBezTo>
                    <a:pt x="3245" y="2761"/>
                    <a:pt x="3287" y="2752"/>
                    <a:pt x="3337" y="2736"/>
                  </a:cubicBezTo>
                  <a:cubicBezTo>
                    <a:pt x="3370" y="2702"/>
                    <a:pt x="3403" y="2602"/>
                    <a:pt x="3403" y="2536"/>
                  </a:cubicBezTo>
                  <a:cubicBezTo>
                    <a:pt x="3403" y="2536"/>
                    <a:pt x="3303" y="1435"/>
                    <a:pt x="3804" y="868"/>
                  </a:cubicBezTo>
                  <a:cubicBezTo>
                    <a:pt x="4020" y="612"/>
                    <a:pt x="4330" y="483"/>
                    <a:pt x="4727" y="483"/>
                  </a:cubicBezTo>
                  <a:cubicBezTo>
                    <a:pt x="5001" y="483"/>
                    <a:pt x="5317" y="545"/>
                    <a:pt x="5672" y="668"/>
                  </a:cubicBezTo>
                  <a:cubicBezTo>
                    <a:pt x="6005" y="768"/>
                    <a:pt x="6339" y="935"/>
                    <a:pt x="6572" y="1101"/>
                  </a:cubicBezTo>
                  <a:cubicBezTo>
                    <a:pt x="6039" y="1902"/>
                    <a:pt x="5872" y="2936"/>
                    <a:pt x="6506" y="3436"/>
                  </a:cubicBezTo>
                  <a:cubicBezTo>
                    <a:pt x="6694" y="3600"/>
                    <a:pt x="6902" y="3678"/>
                    <a:pt x="7098" y="3678"/>
                  </a:cubicBezTo>
                  <a:cubicBezTo>
                    <a:pt x="7422" y="3678"/>
                    <a:pt x="7715" y="3464"/>
                    <a:pt x="7840" y="3069"/>
                  </a:cubicBezTo>
                  <a:cubicBezTo>
                    <a:pt x="8007" y="2536"/>
                    <a:pt x="7873" y="1735"/>
                    <a:pt x="7173" y="1068"/>
                  </a:cubicBezTo>
                  <a:cubicBezTo>
                    <a:pt x="7596" y="625"/>
                    <a:pt x="8129" y="388"/>
                    <a:pt x="8668" y="388"/>
                  </a:cubicBezTo>
                  <a:close/>
                  <a:moveTo>
                    <a:pt x="8623" y="0"/>
                  </a:moveTo>
                  <a:cubicBezTo>
                    <a:pt x="7962" y="0"/>
                    <a:pt x="7315" y="297"/>
                    <a:pt x="6806" y="868"/>
                  </a:cubicBezTo>
                  <a:cubicBezTo>
                    <a:pt x="6472" y="634"/>
                    <a:pt x="6139" y="501"/>
                    <a:pt x="5705" y="367"/>
                  </a:cubicBezTo>
                  <a:cubicBezTo>
                    <a:pt x="5313" y="245"/>
                    <a:pt x="4958" y="186"/>
                    <a:pt x="4641" y="186"/>
                  </a:cubicBezTo>
                  <a:cubicBezTo>
                    <a:pt x="4095" y="186"/>
                    <a:pt x="3666" y="363"/>
                    <a:pt x="3370" y="701"/>
                  </a:cubicBezTo>
                  <a:cubicBezTo>
                    <a:pt x="2970" y="1201"/>
                    <a:pt x="2903" y="1935"/>
                    <a:pt x="2903" y="2369"/>
                  </a:cubicBezTo>
                  <a:cubicBezTo>
                    <a:pt x="2836" y="2336"/>
                    <a:pt x="2703" y="2336"/>
                    <a:pt x="2569" y="2336"/>
                  </a:cubicBezTo>
                  <a:cubicBezTo>
                    <a:pt x="1702" y="2336"/>
                    <a:pt x="735" y="3203"/>
                    <a:pt x="368" y="4337"/>
                  </a:cubicBezTo>
                  <a:cubicBezTo>
                    <a:pt x="1" y="5404"/>
                    <a:pt x="301" y="6405"/>
                    <a:pt x="1202" y="7072"/>
                  </a:cubicBezTo>
                  <a:cubicBezTo>
                    <a:pt x="1802" y="7506"/>
                    <a:pt x="2369" y="7739"/>
                    <a:pt x="2903" y="7773"/>
                  </a:cubicBezTo>
                  <a:cubicBezTo>
                    <a:pt x="3170" y="8707"/>
                    <a:pt x="3904" y="9240"/>
                    <a:pt x="5004" y="9240"/>
                  </a:cubicBezTo>
                  <a:cubicBezTo>
                    <a:pt x="6506" y="9240"/>
                    <a:pt x="7640" y="8940"/>
                    <a:pt x="8374" y="8306"/>
                  </a:cubicBezTo>
                  <a:cubicBezTo>
                    <a:pt x="8507" y="8473"/>
                    <a:pt x="8640" y="8573"/>
                    <a:pt x="8740" y="8707"/>
                  </a:cubicBezTo>
                  <a:cubicBezTo>
                    <a:pt x="9041" y="8907"/>
                    <a:pt x="9374" y="9040"/>
                    <a:pt x="9808" y="9040"/>
                  </a:cubicBezTo>
                  <a:cubicBezTo>
                    <a:pt x="11142" y="9040"/>
                    <a:pt x="12843" y="7706"/>
                    <a:pt x="13477" y="6238"/>
                  </a:cubicBezTo>
                  <a:cubicBezTo>
                    <a:pt x="13877" y="5271"/>
                    <a:pt x="13744" y="4370"/>
                    <a:pt x="13144" y="3703"/>
                  </a:cubicBezTo>
                  <a:cubicBezTo>
                    <a:pt x="12643" y="3203"/>
                    <a:pt x="12143" y="2936"/>
                    <a:pt x="11542" y="2936"/>
                  </a:cubicBezTo>
                  <a:cubicBezTo>
                    <a:pt x="11476" y="1902"/>
                    <a:pt x="10875" y="1001"/>
                    <a:pt x="9875" y="367"/>
                  </a:cubicBezTo>
                  <a:cubicBezTo>
                    <a:pt x="9472" y="121"/>
                    <a:pt x="9045" y="0"/>
                    <a:pt x="8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0" name="Google Shape;1870;p48"/>
          <p:cNvSpPr/>
          <p:nvPr/>
        </p:nvSpPr>
        <p:spPr>
          <a:xfrm>
            <a:off x="6793653" y="1491783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71" name="Google Shape;187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8174" y="1547099"/>
            <a:ext cx="2681400" cy="2682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49"/>
          <p:cNvSpPr txBox="1"/>
          <p:nvPr>
            <p:ph idx="7" type="subTitle"/>
          </p:nvPr>
        </p:nvSpPr>
        <p:spPr>
          <a:xfrm>
            <a:off x="713300" y="2390325"/>
            <a:ext cx="2450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Tiếp nhận, phân loại đối tượng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7" name="Google Shape;1877;p49"/>
          <p:cNvSpPr txBox="1"/>
          <p:nvPr>
            <p:ph idx="8" type="subTitle"/>
          </p:nvPr>
        </p:nvSpPr>
        <p:spPr>
          <a:xfrm>
            <a:off x="3255975" y="2389725"/>
            <a:ext cx="27753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Điều trị, giải độc, rối loạn tâm thần và các bệnh lý khác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8" name="Google Shape;1878;p49"/>
          <p:cNvSpPr txBox="1"/>
          <p:nvPr>
            <p:ph idx="9" type="subTitle"/>
          </p:nvPr>
        </p:nvSpPr>
        <p:spPr>
          <a:xfrm>
            <a:off x="5980250" y="2390325"/>
            <a:ext cx="2684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Giáo dục, tư vấn đối tượng. Phục hồi hành vi, nhân cách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9" name="Google Shape;1879;p49"/>
          <p:cNvSpPr txBox="1"/>
          <p:nvPr>
            <p:ph idx="14" type="subTitle"/>
          </p:nvPr>
        </p:nvSpPr>
        <p:spPr>
          <a:xfrm>
            <a:off x="4710000" y="4241150"/>
            <a:ext cx="3186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Đưa người cai nghiện hòa nhập với cộng đồng sau cai nghiện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0" name="Google Shape;1880;p49"/>
          <p:cNvSpPr txBox="1"/>
          <p:nvPr>
            <p:ph idx="15" type="subTitle"/>
          </p:nvPr>
        </p:nvSpPr>
        <p:spPr>
          <a:xfrm>
            <a:off x="1654875" y="4389775"/>
            <a:ext cx="2775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Lao động trị liệu, học nghề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1" name="Google Shape;1881;p49"/>
          <p:cNvSpPr txBox="1"/>
          <p:nvPr>
            <p:ph type="title"/>
          </p:nvPr>
        </p:nvSpPr>
        <p:spPr>
          <a:xfrm>
            <a:off x="713250" y="390875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QUY TRÌNH CAI NGHIỆN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2" name="Google Shape;1882;p49"/>
          <p:cNvSpPr txBox="1"/>
          <p:nvPr>
            <p:ph idx="1" type="subTitle"/>
          </p:nvPr>
        </p:nvSpPr>
        <p:spPr>
          <a:xfrm>
            <a:off x="713408" y="1902075"/>
            <a:ext cx="2451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Tiếp nhận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3" name="Google Shape;1883;p49"/>
          <p:cNvSpPr txBox="1"/>
          <p:nvPr>
            <p:ph idx="2" type="subTitle"/>
          </p:nvPr>
        </p:nvSpPr>
        <p:spPr>
          <a:xfrm>
            <a:off x="3340102" y="1902075"/>
            <a:ext cx="2451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Điều trị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4" name="Google Shape;1884;p49"/>
          <p:cNvSpPr txBox="1"/>
          <p:nvPr>
            <p:ph idx="3" type="subTitle"/>
          </p:nvPr>
        </p:nvSpPr>
        <p:spPr>
          <a:xfrm>
            <a:off x="5979450" y="1902075"/>
            <a:ext cx="2775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Giáo dục, Phục hồi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5" name="Google Shape;1885;p49"/>
          <p:cNvSpPr txBox="1"/>
          <p:nvPr>
            <p:ph idx="5" type="subTitle"/>
          </p:nvPr>
        </p:nvSpPr>
        <p:spPr>
          <a:xfrm>
            <a:off x="4919252" y="3747436"/>
            <a:ext cx="2451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Tái hòa nhập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6" name="Google Shape;1886;p49"/>
          <p:cNvSpPr txBox="1"/>
          <p:nvPr>
            <p:ph idx="6" type="subTitle"/>
          </p:nvPr>
        </p:nvSpPr>
        <p:spPr>
          <a:xfrm>
            <a:off x="1978975" y="3867811"/>
            <a:ext cx="24513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Học nghề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887" name="Google Shape;1887;p49"/>
          <p:cNvGrpSpPr/>
          <p:nvPr/>
        </p:nvGrpSpPr>
        <p:grpSpPr>
          <a:xfrm>
            <a:off x="1621662" y="1340672"/>
            <a:ext cx="633685" cy="408381"/>
            <a:chOff x="622175" y="1132550"/>
            <a:chExt cx="633685" cy="408381"/>
          </a:xfrm>
        </p:grpSpPr>
        <p:sp>
          <p:nvSpPr>
            <p:cNvPr id="1888" name="Google Shape;1888;p49"/>
            <p:cNvSpPr/>
            <p:nvPr/>
          </p:nvSpPr>
          <p:spPr>
            <a:xfrm>
              <a:off x="631386" y="1132550"/>
              <a:ext cx="624474" cy="408381"/>
            </a:xfrm>
            <a:custGeom>
              <a:rect b="b" l="l" r="r" t="t"/>
              <a:pathLst>
                <a:path extrusionOk="0" h="11838" w="18102">
                  <a:moveTo>
                    <a:pt x="11831" y="0"/>
                  </a:moveTo>
                  <a:cubicBezTo>
                    <a:pt x="9236" y="0"/>
                    <a:pt x="8273" y="3446"/>
                    <a:pt x="8273" y="3446"/>
                  </a:cubicBezTo>
                  <a:cubicBezTo>
                    <a:pt x="7871" y="1435"/>
                    <a:pt x="6220" y="78"/>
                    <a:pt x="4643" y="78"/>
                  </a:cubicBezTo>
                  <a:cubicBezTo>
                    <a:pt x="3605" y="78"/>
                    <a:pt x="2598" y="667"/>
                    <a:pt x="2002" y="2045"/>
                  </a:cubicBezTo>
                  <a:cubicBezTo>
                    <a:pt x="1" y="6748"/>
                    <a:pt x="8440" y="11785"/>
                    <a:pt x="8440" y="11785"/>
                  </a:cubicBezTo>
                  <a:cubicBezTo>
                    <a:pt x="8476" y="11821"/>
                    <a:pt x="8526" y="11838"/>
                    <a:pt x="8590" y="11838"/>
                  </a:cubicBezTo>
                  <a:cubicBezTo>
                    <a:pt x="10018" y="11838"/>
                    <a:pt x="18101" y="3203"/>
                    <a:pt x="14077" y="744"/>
                  </a:cubicBezTo>
                  <a:cubicBezTo>
                    <a:pt x="13221" y="213"/>
                    <a:pt x="12476" y="0"/>
                    <a:pt x="11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9"/>
            <p:cNvSpPr/>
            <p:nvPr/>
          </p:nvSpPr>
          <p:spPr>
            <a:xfrm>
              <a:off x="622175" y="1275586"/>
              <a:ext cx="573107" cy="180698"/>
            </a:xfrm>
            <a:custGeom>
              <a:rect b="b" l="l" r="r" t="t"/>
              <a:pathLst>
                <a:path extrusionOk="0" h="5238" w="16613">
                  <a:moveTo>
                    <a:pt x="10342" y="0"/>
                  </a:moveTo>
                  <a:cubicBezTo>
                    <a:pt x="9941" y="67"/>
                    <a:pt x="9608" y="1034"/>
                    <a:pt x="9007" y="3102"/>
                  </a:cubicBezTo>
                  <a:cubicBezTo>
                    <a:pt x="8874" y="3636"/>
                    <a:pt x="8674" y="4303"/>
                    <a:pt x="8540" y="4637"/>
                  </a:cubicBezTo>
                  <a:cubicBezTo>
                    <a:pt x="8373" y="4237"/>
                    <a:pt x="8107" y="3269"/>
                    <a:pt x="7840" y="2569"/>
                  </a:cubicBezTo>
                  <a:cubicBezTo>
                    <a:pt x="7373" y="1068"/>
                    <a:pt x="7173" y="400"/>
                    <a:pt x="6972" y="267"/>
                  </a:cubicBezTo>
                  <a:cubicBezTo>
                    <a:pt x="6903" y="244"/>
                    <a:pt x="6850" y="205"/>
                    <a:pt x="6791" y="205"/>
                  </a:cubicBezTo>
                  <a:cubicBezTo>
                    <a:pt x="6764" y="205"/>
                    <a:pt x="6737" y="213"/>
                    <a:pt x="6706" y="234"/>
                  </a:cubicBezTo>
                  <a:cubicBezTo>
                    <a:pt x="6505" y="300"/>
                    <a:pt x="6339" y="634"/>
                    <a:pt x="6105" y="1401"/>
                  </a:cubicBezTo>
                  <a:cubicBezTo>
                    <a:pt x="5938" y="1802"/>
                    <a:pt x="5672" y="2569"/>
                    <a:pt x="5538" y="2635"/>
                  </a:cubicBezTo>
                  <a:cubicBezTo>
                    <a:pt x="5038" y="2569"/>
                    <a:pt x="701" y="2569"/>
                    <a:pt x="201" y="2569"/>
                  </a:cubicBezTo>
                  <a:cubicBezTo>
                    <a:pt x="101" y="2569"/>
                    <a:pt x="1" y="2635"/>
                    <a:pt x="1" y="2769"/>
                  </a:cubicBezTo>
                  <a:cubicBezTo>
                    <a:pt x="1" y="2902"/>
                    <a:pt x="101" y="2969"/>
                    <a:pt x="201" y="2969"/>
                  </a:cubicBezTo>
                  <a:cubicBezTo>
                    <a:pt x="1535" y="2969"/>
                    <a:pt x="5104" y="2969"/>
                    <a:pt x="5471" y="3069"/>
                  </a:cubicBezTo>
                  <a:cubicBezTo>
                    <a:pt x="5491" y="3072"/>
                    <a:pt x="5510" y="3074"/>
                    <a:pt x="5528" y="3074"/>
                  </a:cubicBezTo>
                  <a:cubicBezTo>
                    <a:pt x="5898" y="3074"/>
                    <a:pt x="6155" y="2457"/>
                    <a:pt x="6472" y="1568"/>
                  </a:cubicBezTo>
                  <a:cubicBezTo>
                    <a:pt x="6539" y="1301"/>
                    <a:pt x="6672" y="968"/>
                    <a:pt x="6772" y="767"/>
                  </a:cubicBezTo>
                  <a:cubicBezTo>
                    <a:pt x="6939" y="1134"/>
                    <a:pt x="7206" y="2068"/>
                    <a:pt x="7439" y="2736"/>
                  </a:cubicBezTo>
                  <a:cubicBezTo>
                    <a:pt x="8107" y="4804"/>
                    <a:pt x="8273" y="5171"/>
                    <a:pt x="8507" y="5237"/>
                  </a:cubicBezTo>
                  <a:lnTo>
                    <a:pt x="8607" y="5237"/>
                  </a:lnTo>
                  <a:cubicBezTo>
                    <a:pt x="8840" y="5237"/>
                    <a:pt x="8974" y="4804"/>
                    <a:pt x="9374" y="3269"/>
                  </a:cubicBezTo>
                  <a:cubicBezTo>
                    <a:pt x="9641" y="2402"/>
                    <a:pt x="10108" y="834"/>
                    <a:pt x="10342" y="501"/>
                  </a:cubicBezTo>
                  <a:cubicBezTo>
                    <a:pt x="10608" y="834"/>
                    <a:pt x="10708" y="1335"/>
                    <a:pt x="10809" y="1802"/>
                  </a:cubicBezTo>
                  <a:cubicBezTo>
                    <a:pt x="10975" y="2402"/>
                    <a:pt x="11109" y="2936"/>
                    <a:pt x="11509" y="2936"/>
                  </a:cubicBezTo>
                  <a:cubicBezTo>
                    <a:pt x="12009" y="2936"/>
                    <a:pt x="16346" y="3269"/>
                    <a:pt x="16379" y="3269"/>
                  </a:cubicBezTo>
                  <a:cubicBezTo>
                    <a:pt x="16479" y="3269"/>
                    <a:pt x="16613" y="3169"/>
                    <a:pt x="16613" y="3036"/>
                  </a:cubicBezTo>
                  <a:cubicBezTo>
                    <a:pt x="16613" y="2969"/>
                    <a:pt x="16513" y="2836"/>
                    <a:pt x="16379" y="2836"/>
                  </a:cubicBezTo>
                  <a:cubicBezTo>
                    <a:pt x="16212" y="2836"/>
                    <a:pt x="12009" y="2502"/>
                    <a:pt x="11509" y="2502"/>
                  </a:cubicBezTo>
                  <a:cubicBezTo>
                    <a:pt x="11376" y="2502"/>
                    <a:pt x="11276" y="1935"/>
                    <a:pt x="11209" y="1668"/>
                  </a:cubicBezTo>
                  <a:cubicBezTo>
                    <a:pt x="11109" y="1168"/>
                    <a:pt x="10975" y="601"/>
                    <a:pt x="10675" y="167"/>
                  </a:cubicBezTo>
                  <a:cubicBezTo>
                    <a:pt x="10542" y="0"/>
                    <a:pt x="10442" y="0"/>
                    <a:pt x="10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0" name="Google Shape;1890;p49"/>
          <p:cNvGrpSpPr/>
          <p:nvPr/>
        </p:nvGrpSpPr>
        <p:grpSpPr>
          <a:xfrm>
            <a:off x="6936731" y="1275575"/>
            <a:ext cx="537437" cy="538575"/>
            <a:chOff x="6936731" y="1275575"/>
            <a:chExt cx="537437" cy="538575"/>
          </a:xfrm>
        </p:grpSpPr>
        <p:sp>
          <p:nvSpPr>
            <p:cNvPr id="1891" name="Google Shape;1891;p49"/>
            <p:cNvSpPr/>
            <p:nvPr/>
          </p:nvSpPr>
          <p:spPr>
            <a:xfrm>
              <a:off x="6936731" y="1275575"/>
              <a:ext cx="537437" cy="538575"/>
            </a:xfrm>
            <a:custGeom>
              <a:rect b="b" l="l" r="r" t="t"/>
              <a:pathLst>
                <a:path extrusionOk="0" h="15612" w="15579">
                  <a:moveTo>
                    <a:pt x="7806" y="0"/>
                  </a:moveTo>
                  <a:cubicBezTo>
                    <a:pt x="3470" y="0"/>
                    <a:pt x="1" y="3503"/>
                    <a:pt x="1" y="7806"/>
                  </a:cubicBezTo>
                  <a:cubicBezTo>
                    <a:pt x="1" y="12109"/>
                    <a:pt x="3470" y="15612"/>
                    <a:pt x="7806" y="15612"/>
                  </a:cubicBezTo>
                  <a:cubicBezTo>
                    <a:pt x="12110" y="15612"/>
                    <a:pt x="15579" y="12109"/>
                    <a:pt x="15579" y="7806"/>
                  </a:cubicBezTo>
                  <a:cubicBezTo>
                    <a:pt x="15579" y="3503"/>
                    <a:pt x="12110" y="0"/>
                    <a:pt x="78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9"/>
            <p:cNvSpPr/>
            <p:nvPr/>
          </p:nvSpPr>
          <p:spPr>
            <a:xfrm>
              <a:off x="7155389" y="1402155"/>
              <a:ext cx="122018" cy="276221"/>
            </a:xfrm>
            <a:custGeom>
              <a:rect b="b" l="l" r="r" t="t"/>
              <a:pathLst>
                <a:path extrusionOk="0" h="8007" w="3537">
                  <a:moveTo>
                    <a:pt x="334" y="1"/>
                  </a:moveTo>
                  <a:cubicBezTo>
                    <a:pt x="234" y="201"/>
                    <a:pt x="1" y="7973"/>
                    <a:pt x="34" y="8006"/>
                  </a:cubicBezTo>
                  <a:lnTo>
                    <a:pt x="3203" y="7940"/>
                  </a:lnTo>
                  <a:cubicBezTo>
                    <a:pt x="3203" y="7940"/>
                    <a:pt x="3537" y="334"/>
                    <a:pt x="3370" y="134"/>
                  </a:cubicBezTo>
                  <a:cubicBezTo>
                    <a:pt x="3303" y="1"/>
                    <a:pt x="334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9"/>
            <p:cNvSpPr/>
            <p:nvPr/>
          </p:nvSpPr>
          <p:spPr>
            <a:xfrm>
              <a:off x="7071383" y="1497685"/>
              <a:ext cx="284259" cy="97835"/>
            </a:xfrm>
            <a:custGeom>
              <a:rect b="b" l="l" r="r" t="t"/>
              <a:pathLst>
                <a:path extrusionOk="0" h="2836" w="8240">
                  <a:moveTo>
                    <a:pt x="1" y="0"/>
                  </a:moveTo>
                  <a:lnTo>
                    <a:pt x="101" y="2769"/>
                  </a:lnTo>
                  <a:lnTo>
                    <a:pt x="7973" y="2836"/>
                  </a:lnTo>
                  <a:cubicBezTo>
                    <a:pt x="8173" y="2569"/>
                    <a:pt x="8106" y="67"/>
                    <a:pt x="8106" y="67"/>
                  </a:cubicBezTo>
                  <a:cubicBezTo>
                    <a:pt x="8240" y="0"/>
                    <a:pt x="67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4" name="Google Shape;1894;p49"/>
          <p:cNvGrpSpPr/>
          <p:nvPr/>
        </p:nvGrpSpPr>
        <p:grpSpPr>
          <a:xfrm>
            <a:off x="2916114" y="3169586"/>
            <a:ext cx="577720" cy="650207"/>
            <a:chOff x="6916589" y="3014464"/>
            <a:chExt cx="577720" cy="650207"/>
          </a:xfrm>
        </p:grpSpPr>
        <p:sp>
          <p:nvSpPr>
            <p:cNvPr id="1895" name="Google Shape;1895;p49"/>
            <p:cNvSpPr/>
            <p:nvPr/>
          </p:nvSpPr>
          <p:spPr>
            <a:xfrm>
              <a:off x="6997145" y="3094263"/>
              <a:ext cx="416592" cy="489830"/>
            </a:xfrm>
            <a:custGeom>
              <a:rect b="b" l="l" r="r" t="t"/>
              <a:pathLst>
                <a:path extrusionOk="0" h="14199" w="12076">
                  <a:moveTo>
                    <a:pt x="11878" y="0"/>
                  </a:moveTo>
                  <a:cubicBezTo>
                    <a:pt x="11856" y="0"/>
                    <a:pt x="11832" y="7"/>
                    <a:pt x="11809" y="22"/>
                  </a:cubicBezTo>
                  <a:lnTo>
                    <a:pt x="134" y="3558"/>
                  </a:lnTo>
                  <a:cubicBezTo>
                    <a:pt x="67" y="3558"/>
                    <a:pt x="34" y="3591"/>
                    <a:pt x="1" y="3691"/>
                  </a:cubicBezTo>
                  <a:cubicBezTo>
                    <a:pt x="1" y="3758"/>
                    <a:pt x="1" y="3858"/>
                    <a:pt x="34" y="3892"/>
                  </a:cubicBezTo>
                  <a:lnTo>
                    <a:pt x="7339" y="14099"/>
                  </a:lnTo>
                  <a:cubicBezTo>
                    <a:pt x="7373" y="14132"/>
                    <a:pt x="7406" y="14199"/>
                    <a:pt x="7506" y="14199"/>
                  </a:cubicBezTo>
                  <a:cubicBezTo>
                    <a:pt x="7539" y="14199"/>
                    <a:pt x="7573" y="14199"/>
                    <a:pt x="7606" y="14099"/>
                  </a:cubicBezTo>
                  <a:cubicBezTo>
                    <a:pt x="7706" y="14032"/>
                    <a:pt x="7739" y="13899"/>
                    <a:pt x="7673" y="13799"/>
                  </a:cubicBezTo>
                  <a:lnTo>
                    <a:pt x="534" y="3858"/>
                  </a:lnTo>
                  <a:lnTo>
                    <a:pt x="11909" y="389"/>
                  </a:lnTo>
                  <a:cubicBezTo>
                    <a:pt x="12009" y="356"/>
                    <a:pt x="12076" y="256"/>
                    <a:pt x="12043" y="122"/>
                  </a:cubicBezTo>
                  <a:cubicBezTo>
                    <a:pt x="12017" y="71"/>
                    <a:pt x="11952" y="0"/>
                    <a:pt x="118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9"/>
            <p:cNvSpPr/>
            <p:nvPr/>
          </p:nvSpPr>
          <p:spPr>
            <a:xfrm>
              <a:off x="7326271" y="3021364"/>
              <a:ext cx="161138" cy="161138"/>
            </a:xfrm>
            <a:custGeom>
              <a:rect b="b" l="l" r="r" t="t"/>
              <a:pathLst>
                <a:path extrusionOk="0" h="4671" w="4671">
                  <a:moveTo>
                    <a:pt x="2336" y="0"/>
                  </a:moveTo>
                  <a:cubicBezTo>
                    <a:pt x="1035" y="0"/>
                    <a:pt x="1" y="1034"/>
                    <a:pt x="1" y="2335"/>
                  </a:cubicBezTo>
                  <a:cubicBezTo>
                    <a:pt x="1" y="3603"/>
                    <a:pt x="1035" y="4670"/>
                    <a:pt x="2336" y="4670"/>
                  </a:cubicBezTo>
                  <a:cubicBezTo>
                    <a:pt x="3637" y="4670"/>
                    <a:pt x="4671" y="3603"/>
                    <a:pt x="4671" y="2335"/>
                  </a:cubicBezTo>
                  <a:cubicBezTo>
                    <a:pt x="4671" y="1034"/>
                    <a:pt x="3637" y="0"/>
                    <a:pt x="2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9"/>
            <p:cNvSpPr/>
            <p:nvPr/>
          </p:nvSpPr>
          <p:spPr>
            <a:xfrm>
              <a:off x="7319372" y="3014464"/>
              <a:ext cx="174937" cy="174937"/>
            </a:xfrm>
            <a:custGeom>
              <a:rect b="b" l="l" r="r" t="t"/>
              <a:pathLst>
                <a:path extrusionOk="0" h="5071" w="5071">
                  <a:moveTo>
                    <a:pt x="2536" y="434"/>
                  </a:moveTo>
                  <a:cubicBezTo>
                    <a:pt x="3703" y="434"/>
                    <a:pt x="4671" y="1401"/>
                    <a:pt x="4671" y="2569"/>
                  </a:cubicBezTo>
                  <a:cubicBezTo>
                    <a:pt x="4671" y="3736"/>
                    <a:pt x="3703" y="4704"/>
                    <a:pt x="2536" y="4704"/>
                  </a:cubicBezTo>
                  <a:cubicBezTo>
                    <a:pt x="1368" y="4704"/>
                    <a:pt x="401" y="3736"/>
                    <a:pt x="401" y="2569"/>
                  </a:cubicBezTo>
                  <a:cubicBezTo>
                    <a:pt x="401" y="1401"/>
                    <a:pt x="1368" y="434"/>
                    <a:pt x="2536" y="434"/>
                  </a:cubicBezTo>
                  <a:close/>
                  <a:moveTo>
                    <a:pt x="2536" y="0"/>
                  </a:moveTo>
                  <a:cubicBezTo>
                    <a:pt x="1135" y="0"/>
                    <a:pt x="1" y="1101"/>
                    <a:pt x="1" y="2535"/>
                  </a:cubicBezTo>
                  <a:cubicBezTo>
                    <a:pt x="1" y="3936"/>
                    <a:pt x="1168" y="5070"/>
                    <a:pt x="2536" y="5070"/>
                  </a:cubicBezTo>
                  <a:cubicBezTo>
                    <a:pt x="3903" y="5070"/>
                    <a:pt x="5071" y="3936"/>
                    <a:pt x="5071" y="2535"/>
                  </a:cubicBezTo>
                  <a:cubicBezTo>
                    <a:pt x="5071" y="1101"/>
                    <a:pt x="3903" y="0"/>
                    <a:pt x="2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9"/>
            <p:cNvSpPr/>
            <p:nvPr/>
          </p:nvSpPr>
          <p:spPr>
            <a:xfrm>
              <a:off x="7175508" y="3495496"/>
              <a:ext cx="161138" cy="161138"/>
            </a:xfrm>
            <a:custGeom>
              <a:rect b="b" l="l" r="r" t="t"/>
              <a:pathLst>
                <a:path extrusionOk="0" h="4671" w="4671">
                  <a:moveTo>
                    <a:pt x="2336" y="0"/>
                  </a:moveTo>
                  <a:cubicBezTo>
                    <a:pt x="1035" y="0"/>
                    <a:pt x="1" y="1068"/>
                    <a:pt x="1" y="2335"/>
                  </a:cubicBezTo>
                  <a:cubicBezTo>
                    <a:pt x="1" y="3636"/>
                    <a:pt x="1035" y="4670"/>
                    <a:pt x="2336" y="4670"/>
                  </a:cubicBezTo>
                  <a:cubicBezTo>
                    <a:pt x="3604" y="4670"/>
                    <a:pt x="4671" y="3636"/>
                    <a:pt x="4671" y="2335"/>
                  </a:cubicBezTo>
                  <a:cubicBezTo>
                    <a:pt x="4671" y="1068"/>
                    <a:pt x="3604" y="0"/>
                    <a:pt x="2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9"/>
            <p:cNvSpPr/>
            <p:nvPr/>
          </p:nvSpPr>
          <p:spPr>
            <a:xfrm>
              <a:off x="7168608" y="3488596"/>
              <a:ext cx="174971" cy="176075"/>
            </a:xfrm>
            <a:custGeom>
              <a:rect b="b" l="l" r="r" t="t"/>
              <a:pathLst>
                <a:path extrusionOk="0" h="5104" w="5072">
                  <a:moveTo>
                    <a:pt x="2536" y="467"/>
                  </a:moveTo>
                  <a:cubicBezTo>
                    <a:pt x="3703" y="467"/>
                    <a:pt x="4671" y="1435"/>
                    <a:pt x="4671" y="2602"/>
                  </a:cubicBezTo>
                  <a:cubicBezTo>
                    <a:pt x="4671" y="3736"/>
                    <a:pt x="3703" y="4704"/>
                    <a:pt x="2536" y="4704"/>
                  </a:cubicBezTo>
                  <a:cubicBezTo>
                    <a:pt x="1368" y="4704"/>
                    <a:pt x="401" y="3736"/>
                    <a:pt x="401" y="2602"/>
                  </a:cubicBezTo>
                  <a:cubicBezTo>
                    <a:pt x="401" y="1435"/>
                    <a:pt x="1368" y="467"/>
                    <a:pt x="2536" y="467"/>
                  </a:cubicBezTo>
                  <a:close/>
                  <a:moveTo>
                    <a:pt x="2536" y="0"/>
                  </a:moveTo>
                  <a:cubicBezTo>
                    <a:pt x="1102" y="0"/>
                    <a:pt x="1" y="1134"/>
                    <a:pt x="1" y="2535"/>
                  </a:cubicBezTo>
                  <a:cubicBezTo>
                    <a:pt x="1" y="3970"/>
                    <a:pt x="1135" y="5104"/>
                    <a:pt x="2536" y="5104"/>
                  </a:cubicBezTo>
                  <a:cubicBezTo>
                    <a:pt x="3904" y="5104"/>
                    <a:pt x="5071" y="3970"/>
                    <a:pt x="5071" y="2535"/>
                  </a:cubicBezTo>
                  <a:cubicBezTo>
                    <a:pt x="5071" y="1134"/>
                    <a:pt x="3937" y="0"/>
                    <a:pt x="2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9"/>
            <p:cNvSpPr/>
            <p:nvPr/>
          </p:nvSpPr>
          <p:spPr>
            <a:xfrm>
              <a:off x="6923489" y="3143356"/>
              <a:ext cx="161138" cy="161138"/>
            </a:xfrm>
            <a:custGeom>
              <a:rect b="b" l="l" r="r" t="t"/>
              <a:pathLst>
                <a:path extrusionOk="0" h="4671" w="4671">
                  <a:moveTo>
                    <a:pt x="2336" y="0"/>
                  </a:moveTo>
                  <a:cubicBezTo>
                    <a:pt x="1035" y="0"/>
                    <a:pt x="1" y="1034"/>
                    <a:pt x="1" y="2335"/>
                  </a:cubicBezTo>
                  <a:cubicBezTo>
                    <a:pt x="1" y="3636"/>
                    <a:pt x="1035" y="4670"/>
                    <a:pt x="2336" y="4670"/>
                  </a:cubicBezTo>
                  <a:cubicBezTo>
                    <a:pt x="3637" y="4670"/>
                    <a:pt x="4671" y="3636"/>
                    <a:pt x="4671" y="2335"/>
                  </a:cubicBezTo>
                  <a:cubicBezTo>
                    <a:pt x="4671" y="1034"/>
                    <a:pt x="3637" y="0"/>
                    <a:pt x="2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9"/>
            <p:cNvSpPr/>
            <p:nvPr/>
          </p:nvSpPr>
          <p:spPr>
            <a:xfrm>
              <a:off x="6916589" y="3136456"/>
              <a:ext cx="174937" cy="174937"/>
            </a:xfrm>
            <a:custGeom>
              <a:rect b="b" l="l" r="r" t="t"/>
              <a:pathLst>
                <a:path extrusionOk="0" h="5071" w="5071">
                  <a:moveTo>
                    <a:pt x="2536" y="467"/>
                  </a:moveTo>
                  <a:cubicBezTo>
                    <a:pt x="3703" y="467"/>
                    <a:pt x="4671" y="1401"/>
                    <a:pt x="4671" y="2569"/>
                  </a:cubicBezTo>
                  <a:cubicBezTo>
                    <a:pt x="4671" y="3736"/>
                    <a:pt x="3703" y="4703"/>
                    <a:pt x="2536" y="4703"/>
                  </a:cubicBezTo>
                  <a:cubicBezTo>
                    <a:pt x="1368" y="4703"/>
                    <a:pt x="401" y="3736"/>
                    <a:pt x="401" y="2569"/>
                  </a:cubicBezTo>
                  <a:cubicBezTo>
                    <a:pt x="401" y="1401"/>
                    <a:pt x="1368" y="467"/>
                    <a:pt x="2536" y="467"/>
                  </a:cubicBezTo>
                  <a:close/>
                  <a:moveTo>
                    <a:pt x="2536" y="0"/>
                  </a:moveTo>
                  <a:cubicBezTo>
                    <a:pt x="1135" y="0"/>
                    <a:pt x="1" y="1134"/>
                    <a:pt x="1" y="2535"/>
                  </a:cubicBezTo>
                  <a:cubicBezTo>
                    <a:pt x="1" y="3970"/>
                    <a:pt x="1168" y="5070"/>
                    <a:pt x="2536" y="5070"/>
                  </a:cubicBezTo>
                  <a:cubicBezTo>
                    <a:pt x="3903" y="5070"/>
                    <a:pt x="5071" y="3936"/>
                    <a:pt x="5071" y="2535"/>
                  </a:cubicBezTo>
                  <a:cubicBezTo>
                    <a:pt x="5071" y="1134"/>
                    <a:pt x="3970" y="0"/>
                    <a:pt x="2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2" name="Google Shape;1902;p49"/>
          <p:cNvGrpSpPr/>
          <p:nvPr/>
        </p:nvGrpSpPr>
        <p:grpSpPr>
          <a:xfrm>
            <a:off x="4147981" y="1364820"/>
            <a:ext cx="850432" cy="360085"/>
            <a:chOff x="4147981" y="1396044"/>
            <a:chExt cx="850432" cy="360085"/>
          </a:xfrm>
        </p:grpSpPr>
        <p:sp>
          <p:nvSpPr>
            <p:cNvPr id="1903" name="Google Shape;1903;p49"/>
            <p:cNvSpPr/>
            <p:nvPr/>
          </p:nvSpPr>
          <p:spPr>
            <a:xfrm>
              <a:off x="4922462" y="1419056"/>
              <a:ext cx="13833" cy="303819"/>
            </a:xfrm>
            <a:custGeom>
              <a:rect b="b" l="l" r="r" t="t"/>
              <a:pathLst>
                <a:path extrusionOk="0" h="8807" w="401">
                  <a:moveTo>
                    <a:pt x="201" y="0"/>
                  </a:moveTo>
                  <a:cubicBezTo>
                    <a:pt x="67" y="0"/>
                    <a:pt x="1" y="100"/>
                    <a:pt x="1" y="200"/>
                  </a:cubicBezTo>
                  <a:lnTo>
                    <a:pt x="1" y="8573"/>
                  </a:lnTo>
                  <a:cubicBezTo>
                    <a:pt x="1" y="8706"/>
                    <a:pt x="67" y="8807"/>
                    <a:pt x="201" y="8807"/>
                  </a:cubicBezTo>
                  <a:cubicBezTo>
                    <a:pt x="334" y="8807"/>
                    <a:pt x="401" y="8706"/>
                    <a:pt x="401" y="8573"/>
                  </a:cubicBezTo>
                  <a:lnTo>
                    <a:pt x="401" y="200"/>
                  </a:lnTo>
                  <a:cubicBezTo>
                    <a:pt x="401" y="10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49"/>
            <p:cNvSpPr/>
            <p:nvPr/>
          </p:nvSpPr>
          <p:spPr>
            <a:xfrm>
              <a:off x="4847667" y="1427094"/>
              <a:ext cx="18456" cy="295782"/>
            </a:xfrm>
            <a:custGeom>
              <a:rect b="b" l="l" r="r" t="t"/>
              <a:pathLst>
                <a:path extrusionOk="0" h="8574" w="535">
                  <a:moveTo>
                    <a:pt x="200" y="1"/>
                  </a:moveTo>
                  <a:cubicBezTo>
                    <a:pt x="67" y="1"/>
                    <a:pt x="0" y="101"/>
                    <a:pt x="0" y="234"/>
                  </a:cubicBezTo>
                  <a:lnTo>
                    <a:pt x="100" y="8340"/>
                  </a:lnTo>
                  <a:cubicBezTo>
                    <a:pt x="100" y="8473"/>
                    <a:pt x="200" y="8574"/>
                    <a:pt x="334" y="8574"/>
                  </a:cubicBezTo>
                  <a:cubicBezTo>
                    <a:pt x="434" y="8574"/>
                    <a:pt x="534" y="8473"/>
                    <a:pt x="534" y="8340"/>
                  </a:cubicBezTo>
                  <a:lnTo>
                    <a:pt x="401" y="234"/>
                  </a:lnTo>
                  <a:cubicBezTo>
                    <a:pt x="401" y="101"/>
                    <a:pt x="334" y="1"/>
                    <a:pt x="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49"/>
            <p:cNvSpPr/>
            <p:nvPr/>
          </p:nvSpPr>
          <p:spPr>
            <a:xfrm>
              <a:off x="4772872" y="1468528"/>
              <a:ext cx="20733" cy="253212"/>
            </a:xfrm>
            <a:custGeom>
              <a:rect b="b" l="l" r="r" t="t"/>
              <a:pathLst>
                <a:path extrusionOk="0" h="7340" w="601">
                  <a:moveTo>
                    <a:pt x="200" y="1"/>
                  </a:moveTo>
                  <a:cubicBezTo>
                    <a:pt x="67" y="1"/>
                    <a:pt x="0" y="67"/>
                    <a:pt x="0" y="201"/>
                  </a:cubicBezTo>
                  <a:lnTo>
                    <a:pt x="200" y="7106"/>
                  </a:lnTo>
                  <a:cubicBezTo>
                    <a:pt x="200" y="7239"/>
                    <a:pt x="267" y="7339"/>
                    <a:pt x="400" y="7339"/>
                  </a:cubicBezTo>
                  <a:cubicBezTo>
                    <a:pt x="534" y="7339"/>
                    <a:pt x="601" y="7239"/>
                    <a:pt x="601" y="7106"/>
                  </a:cubicBezTo>
                  <a:lnTo>
                    <a:pt x="400" y="201"/>
                  </a:lnTo>
                  <a:cubicBezTo>
                    <a:pt x="400" y="67"/>
                    <a:pt x="334" y="1"/>
                    <a:pt x="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49"/>
            <p:cNvSpPr/>
            <p:nvPr/>
          </p:nvSpPr>
          <p:spPr>
            <a:xfrm>
              <a:off x="4611759" y="1436306"/>
              <a:ext cx="23044" cy="276221"/>
            </a:xfrm>
            <a:custGeom>
              <a:rect b="b" l="l" r="r" t="t"/>
              <a:pathLst>
                <a:path extrusionOk="0" h="8007" w="668">
                  <a:moveTo>
                    <a:pt x="200" y="1"/>
                  </a:moveTo>
                  <a:cubicBezTo>
                    <a:pt x="67" y="1"/>
                    <a:pt x="0" y="101"/>
                    <a:pt x="0" y="201"/>
                  </a:cubicBezTo>
                  <a:lnTo>
                    <a:pt x="234" y="7806"/>
                  </a:lnTo>
                  <a:cubicBezTo>
                    <a:pt x="234" y="7940"/>
                    <a:pt x="334" y="8006"/>
                    <a:pt x="434" y="8006"/>
                  </a:cubicBezTo>
                  <a:cubicBezTo>
                    <a:pt x="567" y="8006"/>
                    <a:pt x="667" y="7873"/>
                    <a:pt x="667" y="7806"/>
                  </a:cubicBezTo>
                  <a:lnTo>
                    <a:pt x="400" y="201"/>
                  </a:lnTo>
                  <a:cubicBezTo>
                    <a:pt x="400" y="101"/>
                    <a:pt x="267" y="1"/>
                    <a:pt x="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49"/>
            <p:cNvSpPr/>
            <p:nvPr/>
          </p:nvSpPr>
          <p:spPr>
            <a:xfrm>
              <a:off x="4536929" y="1431717"/>
              <a:ext cx="18456" cy="311857"/>
            </a:xfrm>
            <a:custGeom>
              <a:rect b="b" l="l" r="r" t="t"/>
              <a:pathLst>
                <a:path extrusionOk="0" h="9040" w="535">
                  <a:moveTo>
                    <a:pt x="201" y="0"/>
                  </a:moveTo>
                  <a:cubicBezTo>
                    <a:pt x="68" y="0"/>
                    <a:pt x="1" y="100"/>
                    <a:pt x="1" y="200"/>
                  </a:cubicBezTo>
                  <a:lnTo>
                    <a:pt x="101" y="8840"/>
                  </a:lnTo>
                  <a:cubicBezTo>
                    <a:pt x="101" y="8973"/>
                    <a:pt x="201" y="9040"/>
                    <a:pt x="334" y="9040"/>
                  </a:cubicBezTo>
                  <a:cubicBezTo>
                    <a:pt x="401" y="9040"/>
                    <a:pt x="535" y="8940"/>
                    <a:pt x="535" y="8840"/>
                  </a:cubicBezTo>
                  <a:lnTo>
                    <a:pt x="401" y="200"/>
                  </a:lnTo>
                  <a:cubicBezTo>
                    <a:pt x="401" y="10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49"/>
            <p:cNvSpPr/>
            <p:nvPr/>
          </p:nvSpPr>
          <p:spPr>
            <a:xfrm>
              <a:off x="4482868" y="1425956"/>
              <a:ext cx="17283" cy="299231"/>
            </a:xfrm>
            <a:custGeom>
              <a:rect b="b" l="l" r="r" t="t"/>
              <a:pathLst>
                <a:path extrusionOk="0" h="8674" w="501">
                  <a:moveTo>
                    <a:pt x="300" y="0"/>
                  </a:moveTo>
                  <a:cubicBezTo>
                    <a:pt x="167" y="0"/>
                    <a:pt x="100" y="100"/>
                    <a:pt x="100" y="234"/>
                  </a:cubicBezTo>
                  <a:lnTo>
                    <a:pt x="0" y="8473"/>
                  </a:lnTo>
                  <a:cubicBezTo>
                    <a:pt x="0" y="8607"/>
                    <a:pt x="100" y="8673"/>
                    <a:pt x="234" y="8673"/>
                  </a:cubicBezTo>
                  <a:cubicBezTo>
                    <a:pt x="334" y="8673"/>
                    <a:pt x="434" y="8607"/>
                    <a:pt x="467" y="8473"/>
                  </a:cubicBezTo>
                  <a:lnTo>
                    <a:pt x="500" y="234"/>
                  </a:lnTo>
                  <a:cubicBezTo>
                    <a:pt x="500" y="100"/>
                    <a:pt x="434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49"/>
            <p:cNvSpPr/>
            <p:nvPr/>
          </p:nvSpPr>
          <p:spPr>
            <a:xfrm>
              <a:off x="4344767" y="1480051"/>
              <a:ext cx="21906" cy="227856"/>
            </a:xfrm>
            <a:custGeom>
              <a:rect b="b" l="l" r="r" t="t"/>
              <a:pathLst>
                <a:path extrusionOk="0" h="6605" w="635">
                  <a:moveTo>
                    <a:pt x="234" y="0"/>
                  </a:moveTo>
                  <a:cubicBezTo>
                    <a:pt x="100" y="0"/>
                    <a:pt x="0" y="67"/>
                    <a:pt x="0" y="200"/>
                  </a:cubicBezTo>
                  <a:lnTo>
                    <a:pt x="234" y="6405"/>
                  </a:lnTo>
                  <a:cubicBezTo>
                    <a:pt x="234" y="6538"/>
                    <a:pt x="300" y="6605"/>
                    <a:pt x="434" y="6605"/>
                  </a:cubicBezTo>
                  <a:cubicBezTo>
                    <a:pt x="567" y="6605"/>
                    <a:pt x="634" y="6505"/>
                    <a:pt x="634" y="6405"/>
                  </a:cubicBezTo>
                  <a:lnTo>
                    <a:pt x="434" y="200"/>
                  </a:lnTo>
                  <a:cubicBezTo>
                    <a:pt x="434" y="67"/>
                    <a:pt x="300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49"/>
            <p:cNvSpPr/>
            <p:nvPr/>
          </p:nvSpPr>
          <p:spPr>
            <a:xfrm>
              <a:off x="4280321" y="1429406"/>
              <a:ext cx="26494" cy="299231"/>
            </a:xfrm>
            <a:custGeom>
              <a:rect b="b" l="l" r="r" t="t"/>
              <a:pathLst>
                <a:path extrusionOk="0" h="8674" w="768">
                  <a:moveTo>
                    <a:pt x="200" y="0"/>
                  </a:moveTo>
                  <a:cubicBezTo>
                    <a:pt x="100" y="0"/>
                    <a:pt x="0" y="67"/>
                    <a:pt x="0" y="201"/>
                  </a:cubicBezTo>
                  <a:lnTo>
                    <a:pt x="334" y="8473"/>
                  </a:lnTo>
                  <a:cubicBezTo>
                    <a:pt x="334" y="8573"/>
                    <a:pt x="434" y="8673"/>
                    <a:pt x="534" y="8673"/>
                  </a:cubicBezTo>
                  <a:cubicBezTo>
                    <a:pt x="667" y="8673"/>
                    <a:pt x="767" y="8540"/>
                    <a:pt x="767" y="8473"/>
                  </a:cubicBezTo>
                  <a:lnTo>
                    <a:pt x="434" y="201"/>
                  </a:lnTo>
                  <a:cubicBezTo>
                    <a:pt x="434" y="67"/>
                    <a:pt x="334" y="0"/>
                    <a:pt x="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49"/>
            <p:cNvSpPr/>
            <p:nvPr/>
          </p:nvSpPr>
          <p:spPr>
            <a:xfrm>
              <a:off x="4203215" y="1419056"/>
              <a:ext cx="28805" cy="324518"/>
            </a:xfrm>
            <a:custGeom>
              <a:rect b="b" l="l" r="r" t="t"/>
              <a:pathLst>
                <a:path extrusionOk="0" h="9407" w="835">
                  <a:moveTo>
                    <a:pt x="601" y="0"/>
                  </a:moveTo>
                  <a:cubicBezTo>
                    <a:pt x="534" y="0"/>
                    <a:pt x="401" y="100"/>
                    <a:pt x="401" y="200"/>
                  </a:cubicBezTo>
                  <a:lnTo>
                    <a:pt x="0" y="9207"/>
                  </a:lnTo>
                  <a:cubicBezTo>
                    <a:pt x="0" y="9340"/>
                    <a:pt x="67" y="9407"/>
                    <a:pt x="200" y="9407"/>
                  </a:cubicBezTo>
                  <a:cubicBezTo>
                    <a:pt x="334" y="9407"/>
                    <a:pt x="401" y="9340"/>
                    <a:pt x="401" y="9207"/>
                  </a:cubicBezTo>
                  <a:lnTo>
                    <a:pt x="834" y="200"/>
                  </a:lnTo>
                  <a:cubicBezTo>
                    <a:pt x="834" y="100"/>
                    <a:pt x="734" y="0"/>
                    <a:pt x="6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49"/>
            <p:cNvSpPr/>
            <p:nvPr/>
          </p:nvSpPr>
          <p:spPr>
            <a:xfrm>
              <a:off x="4147981" y="1396044"/>
              <a:ext cx="850432" cy="355842"/>
            </a:xfrm>
            <a:custGeom>
              <a:rect b="b" l="l" r="r" t="t"/>
              <a:pathLst>
                <a:path extrusionOk="0" h="10315" w="24652">
                  <a:moveTo>
                    <a:pt x="11887" y="0"/>
                  </a:moveTo>
                  <a:cubicBezTo>
                    <a:pt x="10021" y="0"/>
                    <a:pt x="8214" y="1316"/>
                    <a:pt x="7639" y="4270"/>
                  </a:cubicBezTo>
                  <a:cubicBezTo>
                    <a:pt x="6766" y="8633"/>
                    <a:pt x="3538" y="9313"/>
                    <a:pt x="1611" y="9313"/>
                  </a:cubicBezTo>
                  <a:cubicBezTo>
                    <a:pt x="739" y="9313"/>
                    <a:pt x="134" y="9173"/>
                    <a:pt x="134" y="9173"/>
                  </a:cubicBezTo>
                  <a:lnTo>
                    <a:pt x="134" y="9173"/>
                  </a:lnTo>
                  <a:cubicBezTo>
                    <a:pt x="0" y="9540"/>
                    <a:pt x="300" y="10207"/>
                    <a:pt x="300" y="10207"/>
                  </a:cubicBezTo>
                  <a:cubicBezTo>
                    <a:pt x="877" y="10281"/>
                    <a:pt x="1413" y="10315"/>
                    <a:pt x="1912" y="10315"/>
                  </a:cubicBezTo>
                  <a:cubicBezTo>
                    <a:pt x="6870" y="10315"/>
                    <a:pt x="8146" y="6940"/>
                    <a:pt x="8540" y="4970"/>
                  </a:cubicBezTo>
                  <a:cubicBezTo>
                    <a:pt x="8954" y="3172"/>
                    <a:pt x="9759" y="1627"/>
                    <a:pt x="11734" y="1627"/>
                  </a:cubicBezTo>
                  <a:cubicBezTo>
                    <a:pt x="12141" y="1627"/>
                    <a:pt x="12597" y="1692"/>
                    <a:pt x="13110" y="1835"/>
                  </a:cubicBezTo>
                  <a:cubicBezTo>
                    <a:pt x="16045" y="2669"/>
                    <a:pt x="15011" y="6705"/>
                    <a:pt x="17379" y="8940"/>
                  </a:cubicBezTo>
                  <a:cubicBezTo>
                    <a:pt x="18508" y="9961"/>
                    <a:pt x="20047" y="10250"/>
                    <a:pt x="21395" y="10250"/>
                  </a:cubicBezTo>
                  <a:cubicBezTo>
                    <a:pt x="22954" y="10250"/>
                    <a:pt x="24259" y="9863"/>
                    <a:pt x="24384" y="9774"/>
                  </a:cubicBezTo>
                  <a:cubicBezTo>
                    <a:pt x="24651" y="9540"/>
                    <a:pt x="24384" y="8540"/>
                    <a:pt x="24384" y="8540"/>
                  </a:cubicBezTo>
                  <a:cubicBezTo>
                    <a:pt x="24384" y="8540"/>
                    <a:pt x="23380" y="8813"/>
                    <a:pt x="22096" y="8813"/>
                  </a:cubicBezTo>
                  <a:cubicBezTo>
                    <a:pt x="20086" y="8813"/>
                    <a:pt x="17389" y="8143"/>
                    <a:pt x="16779" y="4703"/>
                  </a:cubicBezTo>
                  <a:cubicBezTo>
                    <a:pt x="16244" y="1729"/>
                    <a:pt x="14026" y="0"/>
                    <a:pt x="11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49"/>
            <p:cNvSpPr/>
            <p:nvPr/>
          </p:nvSpPr>
          <p:spPr>
            <a:xfrm>
              <a:off x="4147981" y="1401530"/>
              <a:ext cx="849259" cy="354600"/>
            </a:xfrm>
            <a:custGeom>
              <a:rect b="b" l="l" r="r" t="t"/>
              <a:pathLst>
                <a:path extrusionOk="0" h="10279" w="24618">
                  <a:moveTo>
                    <a:pt x="1870" y="1"/>
                  </a:moveTo>
                  <a:cubicBezTo>
                    <a:pt x="1374" y="1"/>
                    <a:pt x="840" y="35"/>
                    <a:pt x="267" y="108"/>
                  </a:cubicBezTo>
                  <a:cubicBezTo>
                    <a:pt x="300" y="108"/>
                    <a:pt x="0" y="708"/>
                    <a:pt x="100" y="1109"/>
                  </a:cubicBezTo>
                  <a:cubicBezTo>
                    <a:pt x="100" y="1109"/>
                    <a:pt x="706" y="969"/>
                    <a:pt x="1578" y="969"/>
                  </a:cubicBezTo>
                  <a:cubicBezTo>
                    <a:pt x="3505" y="969"/>
                    <a:pt x="6733" y="1649"/>
                    <a:pt x="7606" y="6012"/>
                  </a:cubicBezTo>
                  <a:cubicBezTo>
                    <a:pt x="8180" y="8962"/>
                    <a:pt x="9975" y="10279"/>
                    <a:pt x="11832" y="10279"/>
                  </a:cubicBezTo>
                  <a:cubicBezTo>
                    <a:pt x="13964" y="10279"/>
                    <a:pt x="16177" y="8541"/>
                    <a:pt x="16712" y="5545"/>
                  </a:cubicBezTo>
                  <a:cubicBezTo>
                    <a:pt x="17326" y="2109"/>
                    <a:pt x="20059" y="1445"/>
                    <a:pt x="22081" y="1445"/>
                  </a:cubicBezTo>
                  <a:cubicBezTo>
                    <a:pt x="23357" y="1445"/>
                    <a:pt x="24351" y="1709"/>
                    <a:pt x="24351" y="1709"/>
                  </a:cubicBezTo>
                  <a:cubicBezTo>
                    <a:pt x="24351" y="1709"/>
                    <a:pt x="24618" y="708"/>
                    <a:pt x="24351" y="508"/>
                  </a:cubicBezTo>
                  <a:cubicBezTo>
                    <a:pt x="24226" y="419"/>
                    <a:pt x="22921" y="32"/>
                    <a:pt x="21361" y="32"/>
                  </a:cubicBezTo>
                  <a:cubicBezTo>
                    <a:pt x="20013" y="32"/>
                    <a:pt x="18475" y="321"/>
                    <a:pt x="17346" y="1342"/>
                  </a:cubicBezTo>
                  <a:cubicBezTo>
                    <a:pt x="14944" y="3544"/>
                    <a:pt x="16045" y="7613"/>
                    <a:pt x="13043" y="8447"/>
                  </a:cubicBezTo>
                  <a:cubicBezTo>
                    <a:pt x="12529" y="8590"/>
                    <a:pt x="12074" y="8655"/>
                    <a:pt x="11668" y="8655"/>
                  </a:cubicBezTo>
                  <a:cubicBezTo>
                    <a:pt x="9703" y="8655"/>
                    <a:pt x="8921" y="7115"/>
                    <a:pt x="8506" y="5345"/>
                  </a:cubicBezTo>
                  <a:cubicBezTo>
                    <a:pt x="8082" y="3375"/>
                    <a:pt x="6804" y="1"/>
                    <a:pt x="18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4" name="Google Shape;1914;p49"/>
          <p:cNvGrpSpPr/>
          <p:nvPr/>
        </p:nvGrpSpPr>
        <p:grpSpPr>
          <a:xfrm>
            <a:off x="5753023" y="3113185"/>
            <a:ext cx="798652" cy="522258"/>
            <a:chOff x="4173873" y="3154262"/>
            <a:chExt cx="798652" cy="522258"/>
          </a:xfrm>
        </p:grpSpPr>
        <p:sp>
          <p:nvSpPr>
            <p:cNvPr id="1915" name="Google Shape;1915;p49"/>
            <p:cNvSpPr/>
            <p:nvPr/>
          </p:nvSpPr>
          <p:spPr>
            <a:xfrm>
              <a:off x="4173873" y="3154262"/>
              <a:ext cx="798652" cy="522258"/>
            </a:xfrm>
            <a:custGeom>
              <a:rect b="b" l="l" r="r" t="t"/>
              <a:pathLst>
                <a:path extrusionOk="0" h="15139" w="23151">
                  <a:moveTo>
                    <a:pt x="14572" y="1"/>
                  </a:moveTo>
                  <a:cubicBezTo>
                    <a:pt x="11781" y="1"/>
                    <a:pt x="11355" y="3579"/>
                    <a:pt x="11163" y="3579"/>
                  </a:cubicBezTo>
                  <a:cubicBezTo>
                    <a:pt x="11156" y="3579"/>
                    <a:pt x="11149" y="3574"/>
                    <a:pt x="11142" y="3563"/>
                  </a:cubicBezTo>
                  <a:cubicBezTo>
                    <a:pt x="10956" y="3284"/>
                    <a:pt x="9488" y="473"/>
                    <a:pt x="7270" y="473"/>
                  </a:cubicBezTo>
                  <a:cubicBezTo>
                    <a:pt x="6308" y="473"/>
                    <a:pt x="5205" y="1002"/>
                    <a:pt x="4004" y="2496"/>
                  </a:cubicBezTo>
                  <a:cubicBezTo>
                    <a:pt x="1" y="7499"/>
                    <a:pt x="11242" y="15138"/>
                    <a:pt x="11242" y="15138"/>
                  </a:cubicBezTo>
                  <a:cubicBezTo>
                    <a:pt x="13210" y="13170"/>
                    <a:pt x="23151" y="4397"/>
                    <a:pt x="17513" y="995"/>
                  </a:cubicBezTo>
                  <a:cubicBezTo>
                    <a:pt x="16317" y="280"/>
                    <a:pt x="15353" y="1"/>
                    <a:pt x="145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49"/>
            <p:cNvSpPr/>
            <p:nvPr/>
          </p:nvSpPr>
          <p:spPr>
            <a:xfrm>
              <a:off x="4515661" y="3304785"/>
              <a:ext cx="80586" cy="249762"/>
            </a:xfrm>
            <a:custGeom>
              <a:rect b="b" l="l" r="r" t="t"/>
              <a:pathLst>
                <a:path extrusionOk="0" h="7240" w="2336">
                  <a:moveTo>
                    <a:pt x="1" y="1"/>
                  </a:moveTo>
                  <a:lnTo>
                    <a:pt x="1" y="7239"/>
                  </a:lnTo>
                  <a:lnTo>
                    <a:pt x="2336" y="7239"/>
                  </a:lnTo>
                  <a:lnTo>
                    <a:pt x="23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49"/>
            <p:cNvSpPr/>
            <p:nvPr/>
          </p:nvSpPr>
          <p:spPr>
            <a:xfrm>
              <a:off x="4431654" y="3389965"/>
              <a:ext cx="249762" cy="80586"/>
            </a:xfrm>
            <a:custGeom>
              <a:rect b="b" l="l" r="r" t="t"/>
              <a:pathLst>
                <a:path extrusionOk="0" h="2336" w="7240">
                  <a:moveTo>
                    <a:pt x="1" y="0"/>
                  </a:moveTo>
                  <a:lnTo>
                    <a:pt x="1" y="2335"/>
                  </a:lnTo>
                  <a:lnTo>
                    <a:pt x="7239" y="2335"/>
                  </a:lnTo>
                  <a:lnTo>
                    <a:pt x="72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50"/>
          <p:cNvSpPr txBox="1"/>
          <p:nvPr>
            <p:ph idx="1" type="body"/>
          </p:nvPr>
        </p:nvSpPr>
        <p:spPr>
          <a:xfrm>
            <a:off x="552475" y="381700"/>
            <a:ext cx="3948000" cy="321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latin typeface="Reem Kufi"/>
                <a:ea typeface="Reem Kufi"/>
                <a:cs typeface="Reem Kufi"/>
                <a:sym typeface="Reem Kufi"/>
              </a:rPr>
              <a:t>Sẽ như thế nào nếu có một loại thuốc giúp không còn nghiện nữa ngay lập tức ?</a:t>
            </a:r>
            <a:endParaRPr sz="4300">
              <a:latin typeface="Reem Kufi"/>
              <a:ea typeface="Reem Kufi"/>
              <a:cs typeface="Reem Kufi"/>
              <a:sym typeface="Reem Kufi"/>
            </a:endParaRPr>
          </a:p>
        </p:txBody>
      </p:sp>
      <p:sp>
        <p:nvSpPr>
          <p:cNvPr id="1923" name="Google Shape;1923;p50"/>
          <p:cNvSpPr/>
          <p:nvPr/>
        </p:nvSpPr>
        <p:spPr>
          <a:xfrm>
            <a:off x="3695503" y="2169808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24" name="Google Shape;1924;p50"/>
          <p:cNvGrpSpPr/>
          <p:nvPr/>
        </p:nvGrpSpPr>
        <p:grpSpPr>
          <a:xfrm>
            <a:off x="3109566" y="3796362"/>
            <a:ext cx="1072385" cy="645118"/>
            <a:chOff x="4076816" y="401137"/>
            <a:chExt cx="1072385" cy="645118"/>
          </a:xfrm>
        </p:grpSpPr>
        <p:sp>
          <p:nvSpPr>
            <p:cNvPr id="1925" name="Google Shape;1925;p50"/>
            <p:cNvSpPr/>
            <p:nvPr/>
          </p:nvSpPr>
          <p:spPr>
            <a:xfrm>
              <a:off x="4076816" y="421848"/>
              <a:ext cx="1072385" cy="612761"/>
            </a:xfrm>
            <a:custGeom>
              <a:rect b="b" l="l" r="r" t="t"/>
              <a:pathLst>
                <a:path extrusionOk="0" h="8787" w="15378">
                  <a:moveTo>
                    <a:pt x="9315" y="1"/>
                  </a:moveTo>
                  <a:cubicBezTo>
                    <a:pt x="8589" y="1"/>
                    <a:pt x="7953" y="403"/>
                    <a:pt x="7521" y="930"/>
                  </a:cubicBezTo>
                  <a:lnTo>
                    <a:pt x="7521" y="930"/>
                  </a:lnTo>
                  <a:cubicBezTo>
                    <a:pt x="7225" y="691"/>
                    <a:pt x="6836" y="477"/>
                    <a:pt x="6337" y="314"/>
                  </a:cubicBezTo>
                  <a:cubicBezTo>
                    <a:pt x="5933" y="182"/>
                    <a:pt x="5593" y="125"/>
                    <a:pt x="5306" y="125"/>
                  </a:cubicBezTo>
                  <a:cubicBezTo>
                    <a:pt x="3487" y="125"/>
                    <a:pt x="3835" y="2416"/>
                    <a:pt x="3835" y="2416"/>
                  </a:cubicBezTo>
                  <a:cubicBezTo>
                    <a:pt x="3647" y="2301"/>
                    <a:pt x="3445" y="2250"/>
                    <a:pt x="3241" y="2250"/>
                  </a:cubicBezTo>
                  <a:cubicBezTo>
                    <a:pt x="1711" y="2250"/>
                    <a:pt x="0" y="5155"/>
                    <a:pt x="2001" y="6685"/>
                  </a:cubicBezTo>
                  <a:cubicBezTo>
                    <a:pt x="2635" y="7149"/>
                    <a:pt x="3237" y="7350"/>
                    <a:pt x="3749" y="7367"/>
                  </a:cubicBezTo>
                  <a:lnTo>
                    <a:pt x="3749" y="7367"/>
                  </a:lnTo>
                  <a:cubicBezTo>
                    <a:pt x="3930" y="8131"/>
                    <a:pt x="4482" y="8787"/>
                    <a:pt x="5637" y="8787"/>
                  </a:cubicBezTo>
                  <a:cubicBezTo>
                    <a:pt x="7293" y="8787"/>
                    <a:pt x="8403" y="8404"/>
                    <a:pt x="9018" y="7838"/>
                  </a:cubicBezTo>
                  <a:lnTo>
                    <a:pt x="9018" y="7838"/>
                  </a:lnTo>
                  <a:cubicBezTo>
                    <a:pt x="9147" y="8006"/>
                    <a:pt x="9308" y="8168"/>
                    <a:pt x="9506" y="8320"/>
                  </a:cubicBezTo>
                  <a:cubicBezTo>
                    <a:pt x="9776" y="8531"/>
                    <a:pt x="10101" y="8625"/>
                    <a:pt x="10451" y="8625"/>
                  </a:cubicBezTo>
                  <a:cubicBezTo>
                    <a:pt x="12480" y="8625"/>
                    <a:pt x="15378" y="5470"/>
                    <a:pt x="13642" y="3650"/>
                  </a:cubicBezTo>
                  <a:cubicBezTo>
                    <a:pt x="13159" y="3151"/>
                    <a:pt x="12652" y="2962"/>
                    <a:pt x="12179" y="2962"/>
                  </a:cubicBezTo>
                  <a:cubicBezTo>
                    <a:pt x="12119" y="2962"/>
                    <a:pt x="12060" y="2965"/>
                    <a:pt x="12001" y="2971"/>
                  </a:cubicBezTo>
                  <a:lnTo>
                    <a:pt x="12001" y="2971"/>
                  </a:lnTo>
                  <a:cubicBezTo>
                    <a:pt x="12013" y="2076"/>
                    <a:pt x="11566" y="1048"/>
                    <a:pt x="10474" y="347"/>
                  </a:cubicBezTo>
                  <a:cubicBezTo>
                    <a:pt x="10074" y="104"/>
                    <a:pt x="9683" y="1"/>
                    <a:pt x="9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0"/>
            <p:cNvSpPr/>
            <p:nvPr/>
          </p:nvSpPr>
          <p:spPr>
            <a:xfrm>
              <a:off x="4123259" y="401137"/>
              <a:ext cx="967782" cy="645118"/>
            </a:xfrm>
            <a:custGeom>
              <a:rect b="b" l="l" r="r" t="t"/>
              <a:pathLst>
                <a:path extrusionOk="0" h="9251" w="13878">
                  <a:moveTo>
                    <a:pt x="6872" y="1478"/>
                  </a:moveTo>
                  <a:cubicBezTo>
                    <a:pt x="7406" y="1979"/>
                    <a:pt x="7539" y="2612"/>
                    <a:pt x="7372" y="3046"/>
                  </a:cubicBezTo>
                  <a:cubicBezTo>
                    <a:pt x="7332" y="3270"/>
                    <a:pt x="7204" y="3382"/>
                    <a:pt x="7042" y="3382"/>
                  </a:cubicBezTo>
                  <a:cubicBezTo>
                    <a:pt x="6939" y="3382"/>
                    <a:pt x="6822" y="3337"/>
                    <a:pt x="6705" y="3246"/>
                  </a:cubicBezTo>
                  <a:cubicBezTo>
                    <a:pt x="6338" y="2913"/>
                    <a:pt x="6405" y="2145"/>
                    <a:pt x="6872" y="1478"/>
                  </a:cubicBezTo>
                  <a:close/>
                  <a:moveTo>
                    <a:pt x="11075" y="3446"/>
                  </a:moveTo>
                  <a:lnTo>
                    <a:pt x="11075" y="3446"/>
                  </a:lnTo>
                  <a:cubicBezTo>
                    <a:pt x="11008" y="4214"/>
                    <a:pt x="10541" y="4747"/>
                    <a:pt x="9974" y="4814"/>
                  </a:cubicBezTo>
                  <a:lnTo>
                    <a:pt x="9841" y="4814"/>
                  </a:lnTo>
                  <a:cubicBezTo>
                    <a:pt x="9674" y="4814"/>
                    <a:pt x="9674" y="4781"/>
                    <a:pt x="9674" y="4747"/>
                  </a:cubicBezTo>
                  <a:cubicBezTo>
                    <a:pt x="9674" y="4447"/>
                    <a:pt x="10241" y="3647"/>
                    <a:pt x="11075" y="3446"/>
                  </a:cubicBezTo>
                  <a:close/>
                  <a:moveTo>
                    <a:pt x="3870" y="5448"/>
                  </a:moveTo>
                  <a:cubicBezTo>
                    <a:pt x="3970" y="5448"/>
                    <a:pt x="4070" y="5581"/>
                    <a:pt x="4170" y="5615"/>
                  </a:cubicBezTo>
                  <a:cubicBezTo>
                    <a:pt x="4470" y="5982"/>
                    <a:pt x="4537" y="6415"/>
                    <a:pt x="4370" y="6749"/>
                  </a:cubicBezTo>
                  <a:cubicBezTo>
                    <a:pt x="4170" y="7116"/>
                    <a:pt x="3737" y="7383"/>
                    <a:pt x="3236" y="7383"/>
                  </a:cubicBezTo>
                  <a:cubicBezTo>
                    <a:pt x="3136" y="6649"/>
                    <a:pt x="3336" y="5948"/>
                    <a:pt x="3570" y="5615"/>
                  </a:cubicBezTo>
                  <a:cubicBezTo>
                    <a:pt x="3703" y="5548"/>
                    <a:pt x="3803" y="5448"/>
                    <a:pt x="3870" y="5448"/>
                  </a:cubicBezTo>
                  <a:close/>
                  <a:moveTo>
                    <a:pt x="8473" y="5982"/>
                  </a:moveTo>
                  <a:cubicBezTo>
                    <a:pt x="8507" y="5982"/>
                    <a:pt x="8573" y="6048"/>
                    <a:pt x="8640" y="6282"/>
                  </a:cubicBezTo>
                  <a:cubicBezTo>
                    <a:pt x="8807" y="6815"/>
                    <a:pt x="8707" y="7316"/>
                    <a:pt x="8373" y="7749"/>
                  </a:cubicBezTo>
                  <a:cubicBezTo>
                    <a:pt x="8040" y="7149"/>
                    <a:pt x="8073" y="6582"/>
                    <a:pt x="8240" y="6182"/>
                  </a:cubicBezTo>
                  <a:cubicBezTo>
                    <a:pt x="8340" y="6048"/>
                    <a:pt x="8407" y="5982"/>
                    <a:pt x="8473" y="5982"/>
                  </a:cubicBezTo>
                  <a:close/>
                  <a:moveTo>
                    <a:pt x="8603" y="332"/>
                  </a:moveTo>
                  <a:cubicBezTo>
                    <a:pt x="8956" y="332"/>
                    <a:pt x="9318" y="433"/>
                    <a:pt x="9674" y="644"/>
                  </a:cubicBezTo>
                  <a:cubicBezTo>
                    <a:pt x="10541" y="1178"/>
                    <a:pt x="11075" y="2012"/>
                    <a:pt x="11108" y="2913"/>
                  </a:cubicBezTo>
                  <a:cubicBezTo>
                    <a:pt x="10074" y="3113"/>
                    <a:pt x="9240" y="4080"/>
                    <a:pt x="9274" y="4647"/>
                  </a:cubicBezTo>
                  <a:cubicBezTo>
                    <a:pt x="9341" y="4914"/>
                    <a:pt x="9441" y="5148"/>
                    <a:pt x="9874" y="5148"/>
                  </a:cubicBezTo>
                  <a:lnTo>
                    <a:pt x="10041" y="5148"/>
                  </a:lnTo>
                  <a:cubicBezTo>
                    <a:pt x="10875" y="5014"/>
                    <a:pt x="11442" y="4280"/>
                    <a:pt x="11542" y="3313"/>
                  </a:cubicBezTo>
                  <a:cubicBezTo>
                    <a:pt x="11942" y="3313"/>
                    <a:pt x="12409" y="3513"/>
                    <a:pt x="12776" y="3947"/>
                  </a:cubicBezTo>
                  <a:cubicBezTo>
                    <a:pt x="13443" y="4614"/>
                    <a:pt x="13277" y="5448"/>
                    <a:pt x="13043" y="6015"/>
                  </a:cubicBezTo>
                  <a:cubicBezTo>
                    <a:pt x="12509" y="7383"/>
                    <a:pt x="10908" y="8583"/>
                    <a:pt x="9741" y="8583"/>
                  </a:cubicBezTo>
                  <a:cubicBezTo>
                    <a:pt x="9441" y="8583"/>
                    <a:pt x="9174" y="8483"/>
                    <a:pt x="8940" y="8317"/>
                  </a:cubicBezTo>
                  <a:cubicBezTo>
                    <a:pt x="8840" y="8250"/>
                    <a:pt x="8707" y="8150"/>
                    <a:pt x="8607" y="8016"/>
                  </a:cubicBezTo>
                  <a:cubicBezTo>
                    <a:pt x="9107" y="7516"/>
                    <a:pt x="9240" y="6815"/>
                    <a:pt x="9040" y="6115"/>
                  </a:cubicBezTo>
                  <a:cubicBezTo>
                    <a:pt x="8874" y="5615"/>
                    <a:pt x="8607" y="5515"/>
                    <a:pt x="8440" y="5515"/>
                  </a:cubicBezTo>
                  <a:cubicBezTo>
                    <a:pt x="8206" y="5515"/>
                    <a:pt x="8006" y="5715"/>
                    <a:pt x="7873" y="5982"/>
                  </a:cubicBezTo>
                  <a:cubicBezTo>
                    <a:pt x="7673" y="6482"/>
                    <a:pt x="7606" y="7282"/>
                    <a:pt x="8073" y="7983"/>
                  </a:cubicBezTo>
                  <a:cubicBezTo>
                    <a:pt x="7573" y="8350"/>
                    <a:pt x="6672" y="8784"/>
                    <a:pt x="5004" y="8784"/>
                  </a:cubicBezTo>
                  <a:lnTo>
                    <a:pt x="5004" y="8984"/>
                  </a:lnTo>
                  <a:lnTo>
                    <a:pt x="4937" y="8784"/>
                  </a:lnTo>
                  <a:cubicBezTo>
                    <a:pt x="3970" y="8784"/>
                    <a:pt x="3536" y="8283"/>
                    <a:pt x="3336" y="7783"/>
                  </a:cubicBezTo>
                  <a:cubicBezTo>
                    <a:pt x="3970" y="7749"/>
                    <a:pt x="4504" y="7449"/>
                    <a:pt x="4771" y="6815"/>
                  </a:cubicBezTo>
                  <a:cubicBezTo>
                    <a:pt x="5037" y="6315"/>
                    <a:pt x="4937" y="5748"/>
                    <a:pt x="4537" y="5248"/>
                  </a:cubicBezTo>
                  <a:cubicBezTo>
                    <a:pt x="4337" y="4947"/>
                    <a:pt x="4103" y="4914"/>
                    <a:pt x="3937" y="4914"/>
                  </a:cubicBezTo>
                  <a:cubicBezTo>
                    <a:pt x="3737" y="4914"/>
                    <a:pt x="3536" y="5014"/>
                    <a:pt x="3370" y="5248"/>
                  </a:cubicBezTo>
                  <a:cubicBezTo>
                    <a:pt x="3003" y="5681"/>
                    <a:pt x="2836" y="6482"/>
                    <a:pt x="2903" y="7182"/>
                  </a:cubicBezTo>
                  <a:cubicBezTo>
                    <a:pt x="2436" y="7116"/>
                    <a:pt x="2002" y="6916"/>
                    <a:pt x="1535" y="6582"/>
                  </a:cubicBezTo>
                  <a:cubicBezTo>
                    <a:pt x="501" y="5815"/>
                    <a:pt x="701" y="4681"/>
                    <a:pt x="834" y="4280"/>
                  </a:cubicBezTo>
                  <a:cubicBezTo>
                    <a:pt x="1101" y="3313"/>
                    <a:pt x="1935" y="2579"/>
                    <a:pt x="2669" y="2579"/>
                  </a:cubicBezTo>
                  <a:cubicBezTo>
                    <a:pt x="2836" y="2579"/>
                    <a:pt x="3003" y="2612"/>
                    <a:pt x="3103" y="2679"/>
                  </a:cubicBezTo>
                  <a:cubicBezTo>
                    <a:pt x="3136" y="2713"/>
                    <a:pt x="3178" y="2729"/>
                    <a:pt x="3220" y="2729"/>
                  </a:cubicBezTo>
                  <a:cubicBezTo>
                    <a:pt x="3261" y="2729"/>
                    <a:pt x="3303" y="2713"/>
                    <a:pt x="3336" y="2679"/>
                  </a:cubicBezTo>
                  <a:cubicBezTo>
                    <a:pt x="3370" y="2646"/>
                    <a:pt x="3403" y="2579"/>
                    <a:pt x="3403" y="2479"/>
                  </a:cubicBezTo>
                  <a:cubicBezTo>
                    <a:pt x="3370" y="2479"/>
                    <a:pt x="3236" y="1412"/>
                    <a:pt x="3737" y="811"/>
                  </a:cubicBezTo>
                  <a:cubicBezTo>
                    <a:pt x="3959" y="569"/>
                    <a:pt x="4279" y="436"/>
                    <a:pt x="4689" y="436"/>
                  </a:cubicBezTo>
                  <a:cubicBezTo>
                    <a:pt x="4957" y="436"/>
                    <a:pt x="5262" y="493"/>
                    <a:pt x="5605" y="611"/>
                  </a:cubicBezTo>
                  <a:cubicBezTo>
                    <a:pt x="5938" y="744"/>
                    <a:pt x="6272" y="911"/>
                    <a:pt x="6539" y="1078"/>
                  </a:cubicBezTo>
                  <a:cubicBezTo>
                    <a:pt x="6005" y="1845"/>
                    <a:pt x="5838" y="2913"/>
                    <a:pt x="6438" y="3413"/>
                  </a:cubicBezTo>
                  <a:cubicBezTo>
                    <a:pt x="6605" y="3580"/>
                    <a:pt x="6839" y="3647"/>
                    <a:pt x="7039" y="3647"/>
                  </a:cubicBezTo>
                  <a:cubicBezTo>
                    <a:pt x="7372" y="3647"/>
                    <a:pt x="7673" y="3413"/>
                    <a:pt x="7773" y="3013"/>
                  </a:cubicBezTo>
                  <a:cubicBezTo>
                    <a:pt x="7940" y="2479"/>
                    <a:pt x="7839" y="1678"/>
                    <a:pt x="7106" y="1011"/>
                  </a:cubicBezTo>
                  <a:cubicBezTo>
                    <a:pt x="7549" y="568"/>
                    <a:pt x="8065" y="332"/>
                    <a:pt x="8603" y="332"/>
                  </a:cubicBezTo>
                  <a:close/>
                  <a:moveTo>
                    <a:pt x="8639" y="1"/>
                  </a:moveTo>
                  <a:cubicBezTo>
                    <a:pt x="7972" y="1"/>
                    <a:pt x="7319" y="290"/>
                    <a:pt x="6805" y="845"/>
                  </a:cubicBezTo>
                  <a:cubicBezTo>
                    <a:pt x="6472" y="644"/>
                    <a:pt x="6138" y="478"/>
                    <a:pt x="5705" y="344"/>
                  </a:cubicBezTo>
                  <a:cubicBezTo>
                    <a:pt x="5318" y="223"/>
                    <a:pt x="4967" y="164"/>
                    <a:pt x="4654" y="164"/>
                  </a:cubicBezTo>
                  <a:cubicBezTo>
                    <a:pt x="4102" y="164"/>
                    <a:pt x="3668" y="349"/>
                    <a:pt x="3370" y="711"/>
                  </a:cubicBezTo>
                  <a:cubicBezTo>
                    <a:pt x="2969" y="1178"/>
                    <a:pt x="2903" y="1945"/>
                    <a:pt x="2903" y="2379"/>
                  </a:cubicBezTo>
                  <a:cubicBezTo>
                    <a:pt x="2836" y="2312"/>
                    <a:pt x="2702" y="2312"/>
                    <a:pt x="2569" y="2312"/>
                  </a:cubicBezTo>
                  <a:cubicBezTo>
                    <a:pt x="1702" y="2312"/>
                    <a:pt x="734" y="3213"/>
                    <a:pt x="367" y="4314"/>
                  </a:cubicBezTo>
                  <a:cubicBezTo>
                    <a:pt x="1" y="5414"/>
                    <a:pt x="301" y="6415"/>
                    <a:pt x="1201" y="7082"/>
                  </a:cubicBezTo>
                  <a:cubicBezTo>
                    <a:pt x="1802" y="7483"/>
                    <a:pt x="2369" y="7749"/>
                    <a:pt x="2903" y="7783"/>
                  </a:cubicBezTo>
                  <a:cubicBezTo>
                    <a:pt x="3169" y="8683"/>
                    <a:pt x="3903" y="9251"/>
                    <a:pt x="5004" y="9251"/>
                  </a:cubicBezTo>
                  <a:cubicBezTo>
                    <a:pt x="6472" y="9251"/>
                    <a:pt x="7639" y="8950"/>
                    <a:pt x="8373" y="8317"/>
                  </a:cubicBezTo>
                  <a:cubicBezTo>
                    <a:pt x="8507" y="8483"/>
                    <a:pt x="8640" y="8583"/>
                    <a:pt x="8740" y="8683"/>
                  </a:cubicBezTo>
                  <a:cubicBezTo>
                    <a:pt x="9040" y="8917"/>
                    <a:pt x="9374" y="9050"/>
                    <a:pt x="9808" y="9050"/>
                  </a:cubicBezTo>
                  <a:cubicBezTo>
                    <a:pt x="11142" y="9050"/>
                    <a:pt x="12843" y="7716"/>
                    <a:pt x="13477" y="6248"/>
                  </a:cubicBezTo>
                  <a:cubicBezTo>
                    <a:pt x="13877" y="5281"/>
                    <a:pt x="13744" y="4380"/>
                    <a:pt x="13143" y="3680"/>
                  </a:cubicBezTo>
                  <a:cubicBezTo>
                    <a:pt x="12643" y="3213"/>
                    <a:pt x="12143" y="2946"/>
                    <a:pt x="11542" y="2946"/>
                  </a:cubicBezTo>
                  <a:cubicBezTo>
                    <a:pt x="11475" y="1912"/>
                    <a:pt x="10875" y="978"/>
                    <a:pt x="9874" y="344"/>
                  </a:cubicBezTo>
                  <a:cubicBezTo>
                    <a:pt x="9477" y="113"/>
                    <a:pt x="9055" y="1"/>
                    <a:pt x="8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7" name="Google Shape;1927;p50"/>
          <p:cNvGrpSpPr/>
          <p:nvPr/>
        </p:nvGrpSpPr>
        <p:grpSpPr>
          <a:xfrm rot="1960664">
            <a:off x="990598" y="3928118"/>
            <a:ext cx="711838" cy="763022"/>
            <a:chOff x="3551013" y="4377289"/>
            <a:chExt cx="711855" cy="763041"/>
          </a:xfrm>
        </p:grpSpPr>
        <p:sp>
          <p:nvSpPr>
            <p:cNvPr id="1928" name="Google Shape;1928;p50"/>
            <p:cNvSpPr/>
            <p:nvPr/>
          </p:nvSpPr>
          <p:spPr>
            <a:xfrm>
              <a:off x="3888322" y="4393538"/>
              <a:ext cx="360600" cy="407183"/>
            </a:xfrm>
            <a:custGeom>
              <a:rect b="b" l="l" r="r" t="t"/>
              <a:pathLst>
                <a:path extrusionOk="0" h="5839" w="5171">
                  <a:moveTo>
                    <a:pt x="2569" y="1"/>
                  </a:moveTo>
                  <a:cubicBezTo>
                    <a:pt x="1168" y="1"/>
                    <a:pt x="0" y="1168"/>
                    <a:pt x="0" y="2569"/>
                  </a:cubicBezTo>
                  <a:lnTo>
                    <a:pt x="0" y="5838"/>
                  </a:lnTo>
                  <a:lnTo>
                    <a:pt x="5171" y="5838"/>
                  </a:lnTo>
                  <a:lnTo>
                    <a:pt x="5171" y="2569"/>
                  </a:lnTo>
                  <a:cubicBezTo>
                    <a:pt x="5171" y="1168"/>
                    <a:pt x="4003" y="1"/>
                    <a:pt x="25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9" name="Google Shape;1929;p50"/>
            <p:cNvGrpSpPr/>
            <p:nvPr/>
          </p:nvGrpSpPr>
          <p:grpSpPr>
            <a:xfrm>
              <a:off x="3551013" y="4377289"/>
              <a:ext cx="711855" cy="763041"/>
              <a:chOff x="3551013" y="4377289"/>
              <a:chExt cx="711855" cy="763041"/>
            </a:xfrm>
          </p:grpSpPr>
          <p:sp>
            <p:nvSpPr>
              <p:cNvPr id="1930" name="Google Shape;1930;p50"/>
              <p:cNvSpPr/>
              <p:nvPr/>
            </p:nvSpPr>
            <p:spPr>
              <a:xfrm>
                <a:off x="3551013" y="4816899"/>
                <a:ext cx="202441" cy="197768"/>
              </a:xfrm>
              <a:custGeom>
                <a:rect b="b" l="l" r="r" t="t"/>
                <a:pathLst>
                  <a:path extrusionOk="0" h="2836" w="2903">
                    <a:moveTo>
                      <a:pt x="1435" y="368"/>
                    </a:moveTo>
                    <a:cubicBezTo>
                      <a:pt x="1702" y="368"/>
                      <a:pt x="1935" y="501"/>
                      <a:pt x="2136" y="668"/>
                    </a:cubicBezTo>
                    <a:cubicBezTo>
                      <a:pt x="2369" y="835"/>
                      <a:pt x="2436" y="1101"/>
                      <a:pt x="2436" y="1368"/>
                    </a:cubicBezTo>
                    <a:cubicBezTo>
                      <a:pt x="2402" y="1902"/>
                      <a:pt x="1935" y="2369"/>
                      <a:pt x="1402" y="2369"/>
                    </a:cubicBezTo>
                    <a:cubicBezTo>
                      <a:pt x="1168" y="2369"/>
                      <a:pt x="901" y="2302"/>
                      <a:pt x="701" y="2102"/>
                    </a:cubicBezTo>
                    <a:cubicBezTo>
                      <a:pt x="468" y="1935"/>
                      <a:pt x="401" y="1668"/>
                      <a:pt x="401" y="1368"/>
                    </a:cubicBezTo>
                    <a:cubicBezTo>
                      <a:pt x="401" y="835"/>
                      <a:pt x="868" y="368"/>
                      <a:pt x="1435" y="368"/>
                    </a:cubicBezTo>
                    <a:close/>
                    <a:moveTo>
                      <a:pt x="1435" y="1"/>
                    </a:moveTo>
                    <a:cubicBezTo>
                      <a:pt x="668" y="1"/>
                      <a:pt x="1" y="634"/>
                      <a:pt x="1" y="1435"/>
                    </a:cubicBezTo>
                    <a:cubicBezTo>
                      <a:pt x="1" y="1802"/>
                      <a:pt x="101" y="2135"/>
                      <a:pt x="401" y="2436"/>
                    </a:cubicBezTo>
                    <a:cubicBezTo>
                      <a:pt x="701" y="2669"/>
                      <a:pt x="1068" y="2836"/>
                      <a:pt x="1435" y="2836"/>
                    </a:cubicBezTo>
                    <a:cubicBezTo>
                      <a:pt x="2236" y="2836"/>
                      <a:pt x="2869" y="2169"/>
                      <a:pt x="2903" y="1435"/>
                    </a:cubicBezTo>
                    <a:cubicBezTo>
                      <a:pt x="2903" y="1035"/>
                      <a:pt x="2769" y="701"/>
                      <a:pt x="2502" y="434"/>
                    </a:cubicBezTo>
                    <a:cubicBezTo>
                      <a:pt x="2202" y="167"/>
                      <a:pt x="1802" y="1"/>
                      <a:pt x="1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50"/>
              <p:cNvSpPr/>
              <p:nvPr/>
            </p:nvSpPr>
            <p:spPr>
              <a:xfrm>
                <a:off x="3881348" y="4800651"/>
                <a:ext cx="362971" cy="339679"/>
              </a:xfrm>
              <a:custGeom>
                <a:rect b="b" l="l" r="r" t="t"/>
                <a:pathLst>
                  <a:path extrusionOk="0" h="4871" w="5205">
                    <a:moveTo>
                      <a:pt x="0" y="0"/>
                    </a:moveTo>
                    <a:lnTo>
                      <a:pt x="0" y="2268"/>
                    </a:lnTo>
                    <a:lnTo>
                      <a:pt x="34" y="2268"/>
                    </a:lnTo>
                    <a:cubicBezTo>
                      <a:pt x="34" y="3703"/>
                      <a:pt x="1201" y="4870"/>
                      <a:pt x="2636" y="4870"/>
                    </a:cubicBezTo>
                    <a:cubicBezTo>
                      <a:pt x="4037" y="4870"/>
                      <a:pt x="5204" y="3703"/>
                      <a:pt x="5204" y="2268"/>
                    </a:cubicBezTo>
                    <a:lnTo>
                      <a:pt x="52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50"/>
              <p:cNvSpPr/>
              <p:nvPr/>
            </p:nvSpPr>
            <p:spPr>
              <a:xfrm>
                <a:off x="3869702" y="4377289"/>
                <a:ext cx="393166" cy="437378"/>
              </a:xfrm>
              <a:custGeom>
                <a:rect b="b" l="l" r="r" t="t"/>
                <a:pathLst>
                  <a:path extrusionOk="0" h="6272" w="5638">
                    <a:moveTo>
                      <a:pt x="2836" y="434"/>
                    </a:moveTo>
                    <a:cubicBezTo>
                      <a:pt x="4137" y="434"/>
                      <a:pt x="5204" y="1468"/>
                      <a:pt x="5204" y="2802"/>
                    </a:cubicBezTo>
                    <a:lnTo>
                      <a:pt x="5204" y="5838"/>
                    </a:lnTo>
                    <a:lnTo>
                      <a:pt x="468" y="5838"/>
                    </a:lnTo>
                    <a:lnTo>
                      <a:pt x="468" y="2802"/>
                    </a:lnTo>
                    <a:cubicBezTo>
                      <a:pt x="468" y="1501"/>
                      <a:pt x="1535" y="434"/>
                      <a:pt x="2836" y="434"/>
                    </a:cubicBezTo>
                    <a:close/>
                    <a:moveTo>
                      <a:pt x="2803" y="0"/>
                    </a:moveTo>
                    <a:cubicBezTo>
                      <a:pt x="1268" y="0"/>
                      <a:pt x="1" y="1268"/>
                      <a:pt x="1" y="2802"/>
                    </a:cubicBezTo>
                    <a:lnTo>
                      <a:pt x="1" y="6071"/>
                    </a:lnTo>
                    <a:cubicBezTo>
                      <a:pt x="1" y="6171"/>
                      <a:pt x="101" y="6271"/>
                      <a:pt x="201" y="6271"/>
                    </a:cubicBezTo>
                    <a:lnTo>
                      <a:pt x="5438" y="6271"/>
                    </a:lnTo>
                    <a:cubicBezTo>
                      <a:pt x="5538" y="6271"/>
                      <a:pt x="5638" y="6171"/>
                      <a:pt x="5605" y="6071"/>
                    </a:cubicBezTo>
                    <a:lnTo>
                      <a:pt x="5605" y="2802"/>
                    </a:lnTo>
                    <a:cubicBezTo>
                      <a:pt x="5605" y="1268"/>
                      <a:pt x="4337" y="0"/>
                      <a:pt x="2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33" name="Google Shape;1933;p50"/>
          <p:cNvGrpSpPr/>
          <p:nvPr/>
        </p:nvGrpSpPr>
        <p:grpSpPr>
          <a:xfrm>
            <a:off x="2242363" y="4071180"/>
            <a:ext cx="476918" cy="476918"/>
            <a:chOff x="5230513" y="639143"/>
            <a:chExt cx="476918" cy="476918"/>
          </a:xfrm>
        </p:grpSpPr>
        <p:sp>
          <p:nvSpPr>
            <p:cNvPr id="1934" name="Google Shape;1934;p50"/>
            <p:cNvSpPr/>
            <p:nvPr/>
          </p:nvSpPr>
          <p:spPr>
            <a:xfrm>
              <a:off x="5230513" y="639143"/>
              <a:ext cx="476918" cy="476918"/>
            </a:xfrm>
            <a:custGeom>
              <a:rect b="b" l="l" r="r" t="t"/>
              <a:pathLst>
                <a:path extrusionOk="0" h="6839" w="6839">
                  <a:moveTo>
                    <a:pt x="3436" y="0"/>
                  </a:moveTo>
                  <a:cubicBezTo>
                    <a:pt x="1535" y="0"/>
                    <a:pt x="1" y="1534"/>
                    <a:pt x="1" y="3402"/>
                  </a:cubicBezTo>
                  <a:cubicBezTo>
                    <a:pt x="1" y="5304"/>
                    <a:pt x="1535" y="6838"/>
                    <a:pt x="3436" y="6838"/>
                  </a:cubicBezTo>
                  <a:cubicBezTo>
                    <a:pt x="5304" y="6838"/>
                    <a:pt x="6839" y="5304"/>
                    <a:pt x="6839" y="3402"/>
                  </a:cubicBezTo>
                  <a:cubicBezTo>
                    <a:pt x="6839" y="1534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0"/>
            <p:cNvSpPr/>
            <p:nvPr/>
          </p:nvSpPr>
          <p:spPr>
            <a:xfrm>
              <a:off x="5288673" y="710063"/>
              <a:ext cx="349024" cy="345467"/>
            </a:xfrm>
            <a:custGeom>
              <a:rect b="b" l="l" r="r" t="t"/>
              <a:pathLst>
                <a:path extrusionOk="0" h="4954" w="5005">
                  <a:moveTo>
                    <a:pt x="234" y="0"/>
                  </a:moveTo>
                  <a:cubicBezTo>
                    <a:pt x="184" y="0"/>
                    <a:pt x="134" y="17"/>
                    <a:pt x="101" y="50"/>
                  </a:cubicBezTo>
                  <a:cubicBezTo>
                    <a:pt x="0" y="151"/>
                    <a:pt x="0" y="284"/>
                    <a:pt x="101" y="351"/>
                  </a:cubicBezTo>
                  <a:lnTo>
                    <a:pt x="4604" y="4887"/>
                  </a:lnTo>
                  <a:cubicBezTo>
                    <a:pt x="4637" y="4954"/>
                    <a:pt x="4704" y="4954"/>
                    <a:pt x="4771" y="4954"/>
                  </a:cubicBezTo>
                  <a:cubicBezTo>
                    <a:pt x="4837" y="4954"/>
                    <a:pt x="4871" y="4954"/>
                    <a:pt x="4904" y="4887"/>
                  </a:cubicBezTo>
                  <a:cubicBezTo>
                    <a:pt x="5004" y="4821"/>
                    <a:pt x="5004" y="4687"/>
                    <a:pt x="4904" y="4620"/>
                  </a:cubicBezTo>
                  <a:lnTo>
                    <a:pt x="367" y="50"/>
                  </a:lnTo>
                  <a:cubicBezTo>
                    <a:pt x="334" y="17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6" name="Google Shape;1936;p50"/>
          <p:cNvGrpSpPr/>
          <p:nvPr/>
        </p:nvGrpSpPr>
        <p:grpSpPr>
          <a:xfrm>
            <a:off x="4903147" y="162468"/>
            <a:ext cx="604882" cy="583891"/>
            <a:chOff x="422347" y="2530081"/>
            <a:chExt cx="604882" cy="583891"/>
          </a:xfrm>
        </p:grpSpPr>
        <p:sp>
          <p:nvSpPr>
            <p:cNvPr id="1937" name="Google Shape;1937;p50"/>
            <p:cNvSpPr/>
            <p:nvPr/>
          </p:nvSpPr>
          <p:spPr>
            <a:xfrm>
              <a:off x="682877" y="2600653"/>
              <a:ext cx="104742" cy="445886"/>
            </a:xfrm>
            <a:custGeom>
              <a:rect b="b" l="l" r="r" t="t"/>
              <a:pathLst>
                <a:path extrusionOk="0" h="6394" w="1502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0"/>
            <p:cNvSpPr/>
            <p:nvPr/>
          </p:nvSpPr>
          <p:spPr>
            <a:xfrm>
              <a:off x="471231" y="2728617"/>
              <a:ext cx="509484" cy="152720"/>
            </a:xfrm>
            <a:custGeom>
              <a:rect b="b" l="l" r="r" t="t"/>
              <a:pathLst>
                <a:path extrusionOk="0" h="2190" w="7306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0"/>
            <p:cNvSpPr/>
            <p:nvPr/>
          </p:nvSpPr>
          <p:spPr>
            <a:xfrm>
              <a:off x="559585" y="2634126"/>
              <a:ext cx="332706" cy="354254"/>
            </a:xfrm>
            <a:custGeom>
              <a:rect b="b" l="l" r="r" t="t"/>
              <a:pathLst>
                <a:path extrusionOk="0" h="5080" w="4771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0" name="Google Shape;1940;p50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1941" name="Google Shape;1941;p50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50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50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50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50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50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47" name="Google Shape;1947;p50"/>
            <p:cNvSpPr/>
            <p:nvPr/>
          </p:nvSpPr>
          <p:spPr>
            <a:xfrm>
              <a:off x="699195" y="2530081"/>
              <a:ext cx="139609" cy="130265"/>
            </a:xfrm>
            <a:custGeom>
              <a:rect b="b" l="l" r="r" t="t"/>
              <a:pathLst>
                <a:path extrusionOk="0" h="1868" w="2002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0"/>
            <p:cNvSpPr/>
            <p:nvPr/>
          </p:nvSpPr>
          <p:spPr>
            <a:xfrm>
              <a:off x="631691" y="2983707"/>
              <a:ext cx="148954" cy="130265"/>
            </a:xfrm>
            <a:custGeom>
              <a:rect b="b" l="l" r="r" t="t"/>
              <a:pathLst>
                <a:path extrusionOk="0" h="1868" w="2136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0"/>
            <p:cNvSpPr/>
            <p:nvPr/>
          </p:nvSpPr>
          <p:spPr>
            <a:xfrm>
              <a:off x="422347" y="2798700"/>
              <a:ext cx="132706" cy="131520"/>
            </a:xfrm>
            <a:custGeom>
              <a:rect b="b" l="l" r="r" t="t"/>
              <a:pathLst>
                <a:path extrusionOk="0" h="1886" w="1903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0"/>
            <p:cNvSpPr/>
            <p:nvPr/>
          </p:nvSpPr>
          <p:spPr>
            <a:xfrm>
              <a:off x="892222" y="2659161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0"/>
            <p:cNvSpPr/>
            <p:nvPr/>
          </p:nvSpPr>
          <p:spPr>
            <a:xfrm>
              <a:off x="487479" y="2568435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0"/>
            <p:cNvSpPr/>
            <p:nvPr/>
          </p:nvSpPr>
          <p:spPr>
            <a:xfrm>
              <a:off x="829460" y="2907766"/>
              <a:ext cx="139609" cy="131799"/>
            </a:xfrm>
            <a:custGeom>
              <a:rect b="b" l="l" r="r" t="t"/>
              <a:pathLst>
                <a:path extrusionOk="0" h="1890" w="2002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51"/>
          <p:cNvSpPr/>
          <p:nvPr/>
        </p:nvSpPr>
        <p:spPr>
          <a:xfrm>
            <a:off x="4914750" y="902975"/>
            <a:ext cx="2334900" cy="13860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8" name="Google Shape;1958;p51"/>
          <p:cNvSpPr txBox="1"/>
          <p:nvPr>
            <p:ph idx="2" type="title"/>
          </p:nvPr>
        </p:nvSpPr>
        <p:spPr>
          <a:xfrm>
            <a:off x="5239500" y="908675"/>
            <a:ext cx="1685400" cy="12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3</a:t>
            </a:r>
            <a:endParaRPr/>
          </a:p>
        </p:txBody>
      </p:sp>
      <p:sp>
        <p:nvSpPr>
          <p:cNvPr id="1959" name="Google Shape;1959;p51"/>
          <p:cNvSpPr txBox="1"/>
          <p:nvPr>
            <p:ph type="title"/>
          </p:nvPr>
        </p:nvSpPr>
        <p:spPr>
          <a:xfrm>
            <a:off x="3933900" y="2155775"/>
            <a:ext cx="5210100" cy="16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3900">
                <a:solidFill>
                  <a:srgbClr val="0E2A47"/>
                </a:solidFill>
                <a:latin typeface="Lobster"/>
                <a:ea typeface="Lobster"/>
                <a:cs typeface="Lobster"/>
                <a:sym typeface="Lobster"/>
              </a:rPr>
              <a:t>Sử dụng cho mục đích</a:t>
            </a:r>
            <a:endParaRPr sz="3900">
              <a:solidFill>
                <a:srgbClr val="0E2A47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3900">
                <a:solidFill>
                  <a:srgbClr val="0E2A47"/>
                </a:solidFill>
                <a:latin typeface="Lobster"/>
                <a:ea typeface="Lobster"/>
                <a:cs typeface="Lobster"/>
                <a:sym typeface="Lobster"/>
              </a:rPr>
              <a:t>y học</a:t>
            </a:r>
            <a:endParaRPr sz="3900">
              <a:solidFill>
                <a:srgbClr val="0E2A47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960" name="Google Shape;1960;p51"/>
          <p:cNvSpPr/>
          <p:nvPr/>
        </p:nvSpPr>
        <p:spPr>
          <a:xfrm>
            <a:off x="220450" y="597837"/>
            <a:ext cx="3859836" cy="3859872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F7F2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1" name="Google Shape;1961;p51"/>
          <p:cNvGrpSpPr/>
          <p:nvPr/>
        </p:nvGrpSpPr>
        <p:grpSpPr>
          <a:xfrm>
            <a:off x="220965" y="752163"/>
            <a:ext cx="3858802" cy="3551181"/>
            <a:chOff x="4638675" y="1629149"/>
            <a:chExt cx="3708604" cy="3412956"/>
          </a:xfrm>
        </p:grpSpPr>
        <p:sp>
          <p:nvSpPr>
            <p:cNvPr id="1962" name="Google Shape;1962;p51"/>
            <p:cNvSpPr/>
            <p:nvPr/>
          </p:nvSpPr>
          <p:spPr>
            <a:xfrm>
              <a:off x="5570222" y="2110190"/>
              <a:ext cx="1898359" cy="2471363"/>
            </a:xfrm>
            <a:custGeom>
              <a:rect b="b" l="l" r="r" t="t"/>
              <a:pathLst>
                <a:path extrusionOk="0" h="62491" w="48002">
                  <a:moveTo>
                    <a:pt x="32185" y="1"/>
                  </a:moveTo>
                  <a:cubicBezTo>
                    <a:pt x="27851" y="1"/>
                    <a:pt x="12443" y="1147"/>
                    <a:pt x="12443" y="1147"/>
                  </a:cubicBezTo>
                  <a:cubicBezTo>
                    <a:pt x="12443" y="1147"/>
                    <a:pt x="12609" y="8786"/>
                    <a:pt x="12943" y="13489"/>
                  </a:cubicBezTo>
                  <a:cubicBezTo>
                    <a:pt x="5471" y="13823"/>
                    <a:pt x="3836" y="14323"/>
                    <a:pt x="1134" y="14757"/>
                  </a:cubicBezTo>
                  <a:cubicBezTo>
                    <a:pt x="0" y="14923"/>
                    <a:pt x="1134" y="62491"/>
                    <a:pt x="1134" y="62491"/>
                  </a:cubicBezTo>
                  <a:cubicBezTo>
                    <a:pt x="1134" y="62491"/>
                    <a:pt x="44299" y="61857"/>
                    <a:pt x="45333" y="61657"/>
                  </a:cubicBezTo>
                  <a:cubicBezTo>
                    <a:pt x="46367" y="61457"/>
                    <a:pt x="48001" y="15791"/>
                    <a:pt x="47167" y="14123"/>
                  </a:cubicBezTo>
                  <a:cubicBezTo>
                    <a:pt x="46884" y="13620"/>
                    <a:pt x="41537" y="12880"/>
                    <a:pt x="35255" y="12880"/>
                  </a:cubicBezTo>
                  <a:cubicBezTo>
                    <a:pt x="34870" y="12880"/>
                    <a:pt x="34482" y="12883"/>
                    <a:pt x="34091" y="12889"/>
                  </a:cubicBezTo>
                  <a:cubicBezTo>
                    <a:pt x="33991" y="8085"/>
                    <a:pt x="33758" y="380"/>
                    <a:pt x="33291" y="79"/>
                  </a:cubicBezTo>
                  <a:cubicBezTo>
                    <a:pt x="33207" y="25"/>
                    <a:pt x="32812" y="1"/>
                    <a:pt x="321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1"/>
            <p:cNvSpPr/>
            <p:nvPr/>
          </p:nvSpPr>
          <p:spPr>
            <a:xfrm>
              <a:off x="5576827" y="2101449"/>
              <a:ext cx="1903619" cy="2488012"/>
            </a:xfrm>
            <a:custGeom>
              <a:rect b="b" l="l" r="r" t="t"/>
              <a:pathLst>
                <a:path extrusionOk="0" h="62912" w="48135">
                  <a:moveTo>
                    <a:pt x="32090" y="367"/>
                  </a:moveTo>
                  <a:cubicBezTo>
                    <a:pt x="32757" y="367"/>
                    <a:pt x="32957" y="434"/>
                    <a:pt x="33024" y="434"/>
                  </a:cubicBezTo>
                  <a:cubicBezTo>
                    <a:pt x="33157" y="667"/>
                    <a:pt x="33524" y="2335"/>
                    <a:pt x="33758" y="13043"/>
                  </a:cubicBezTo>
                  <a:cubicBezTo>
                    <a:pt x="33758" y="13176"/>
                    <a:pt x="33824" y="13276"/>
                    <a:pt x="33958" y="13276"/>
                  </a:cubicBezTo>
                  <a:lnTo>
                    <a:pt x="34858" y="13276"/>
                  </a:lnTo>
                  <a:cubicBezTo>
                    <a:pt x="41530" y="13276"/>
                    <a:pt x="46500" y="14010"/>
                    <a:pt x="46834" y="14377"/>
                  </a:cubicBezTo>
                  <a:cubicBezTo>
                    <a:pt x="47667" y="16045"/>
                    <a:pt x="46000" y="59643"/>
                    <a:pt x="45032" y="61644"/>
                  </a:cubicBezTo>
                  <a:cubicBezTo>
                    <a:pt x="43364" y="61811"/>
                    <a:pt x="15845" y="62245"/>
                    <a:pt x="1134" y="62478"/>
                  </a:cubicBezTo>
                  <a:cubicBezTo>
                    <a:pt x="734" y="44165"/>
                    <a:pt x="334" y="16779"/>
                    <a:pt x="1068" y="15144"/>
                  </a:cubicBezTo>
                  <a:cubicBezTo>
                    <a:pt x="1501" y="15111"/>
                    <a:pt x="1968" y="15011"/>
                    <a:pt x="2469" y="14944"/>
                  </a:cubicBezTo>
                  <a:cubicBezTo>
                    <a:pt x="4570" y="14544"/>
                    <a:pt x="6772" y="14177"/>
                    <a:pt x="12809" y="13943"/>
                  </a:cubicBezTo>
                  <a:cubicBezTo>
                    <a:pt x="12909" y="13943"/>
                    <a:pt x="12943" y="13877"/>
                    <a:pt x="12976" y="13843"/>
                  </a:cubicBezTo>
                  <a:cubicBezTo>
                    <a:pt x="13009" y="13810"/>
                    <a:pt x="13009" y="13710"/>
                    <a:pt x="13009" y="13677"/>
                  </a:cubicBezTo>
                  <a:cubicBezTo>
                    <a:pt x="12743" y="9407"/>
                    <a:pt x="12576" y="2735"/>
                    <a:pt x="12509" y="1535"/>
                  </a:cubicBezTo>
                  <a:cubicBezTo>
                    <a:pt x="14310" y="1368"/>
                    <a:pt x="28087" y="367"/>
                    <a:pt x="32090" y="367"/>
                  </a:cubicBezTo>
                  <a:close/>
                  <a:moveTo>
                    <a:pt x="32023" y="0"/>
                  </a:moveTo>
                  <a:cubicBezTo>
                    <a:pt x="27753" y="0"/>
                    <a:pt x="12376" y="1168"/>
                    <a:pt x="12242" y="1168"/>
                  </a:cubicBezTo>
                  <a:cubicBezTo>
                    <a:pt x="12109" y="1168"/>
                    <a:pt x="12009" y="1234"/>
                    <a:pt x="12009" y="1368"/>
                  </a:cubicBezTo>
                  <a:cubicBezTo>
                    <a:pt x="12042" y="1468"/>
                    <a:pt x="12175" y="8840"/>
                    <a:pt x="12509" y="13510"/>
                  </a:cubicBezTo>
                  <a:cubicBezTo>
                    <a:pt x="6605" y="13743"/>
                    <a:pt x="4437" y="14144"/>
                    <a:pt x="2335" y="14511"/>
                  </a:cubicBezTo>
                  <a:cubicBezTo>
                    <a:pt x="1835" y="14611"/>
                    <a:pt x="1368" y="14677"/>
                    <a:pt x="901" y="14777"/>
                  </a:cubicBezTo>
                  <a:cubicBezTo>
                    <a:pt x="567" y="14811"/>
                    <a:pt x="0" y="14877"/>
                    <a:pt x="300" y="38895"/>
                  </a:cubicBezTo>
                  <a:cubicBezTo>
                    <a:pt x="434" y="50670"/>
                    <a:pt x="734" y="62578"/>
                    <a:pt x="734" y="62712"/>
                  </a:cubicBezTo>
                  <a:cubicBezTo>
                    <a:pt x="734" y="62845"/>
                    <a:pt x="801" y="62912"/>
                    <a:pt x="934" y="62912"/>
                  </a:cubicBezTo>
                  <a:cubicBezTo>
                    <a:pt x="2735" y="62878"/>
                    <a:pt x="44132" y="62311"/>
                    <a:pt x="45199" y="62145"/>
                  </a:cubicBezTo>
                  <a:cubicBezTo>
                    <a:pt x="45332" y="62078"/>
                    <a:pt x="45433" y="61978"/>
                    <a:pt x="45433" y="61911"/>
                  </a:cubicBezTo>
                  <a:cubicBezTo>
                    <a:pt x="46467" y="59710"/>
                    <a:pt x="48134" y="16112"/>
                    <a:pt x="47200" y="14277"/>
                  </a:cubicBezTo>
                  <a:cubicBezTo>
                    <a:pt x="46834" y="13476"/>
                    <a:pt x="40362" y="12876"/>
                    <a:pt x="34858" y="12876"/>
                  </a:cubicBezTo>
                  <a:lnTo>
                    <a:pt x="34124" y="12876"/>
                  </a:lnTo>
                  <a:cubicBezTo>
                    <a:pt x="33858" y="534"/>
                    <a:pt x="33457" y="234"/>
                    <a:pt x="33224" y="134"/>
                  </a:cubicBezTo>
                  <a:cubicBezTo>
                    <a:pt x="33157" y="33"/>
                    <a:pt x="32990" y="0"/>
                    <a:pt x="320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1"/>
            <p:cNvSpPr/>
            <p:nvPr/>
          </p:nvSpPr>
          <p:spPr>
            <a:xfrm>
              <a:off x="6265461" y="2242601"/>
              <a:ext cx="159653" cy="437909"/>
            </a:xfrm>
            <a:custGeom>
              <a:rect b="b" l="l" r="r" t="t"/>
              <a:pathLst>
                <a:path extrusionOk="0" h="11073" w="4037">
                  <a:moveTo>
                    <a:pt x="3737" y="0"/>
                  </a:moveTo>
                  <a:lnTo>
                    <a:pt x="1" y="134"/>
                  </a:lnTo>
                  <a:cubicBezTo>
                    <a:pt x="1" y="134"/>
                    <a:pt x="1" y="10775"/>
                    <a:pt x="401" y="10975"/>
                  </a:cubicBezTo>
                  <a:cubicBezTo>
                    <a:pt x="530" y="11044"/>
                    <a:pt x="848" y="11072"/>
                    <a:pt x="1247" y="11072"/>
                  </a:cubicBezTo>
                  <a:cubicBezTo>
                    <a:pt x="2191" y="11072"/>
                    <a:pt x="3591" y="10915"/>
                    <a:pt x="4037" y="10775"/>
                  </a:cubicBezTo>
                  <a:lnTo>
                    <a:pt x="3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1"/>
            <p:cNvSpPr/>
            <p:nvPr/>
          </p:nvSpPr>
          <p:spPr>
            <a:xfrm>
              <a:off x="6537245" y="2237302"/>
              <a:ext cx="159653" cy="436604"/>
            </a:xfrm>
            <a:custGeom>
              <a:rect b="b" l="l" r="r" t="t"/>
              <a:pathLst>
                <a:path extrusionOk="0" h="11040" w="4037">
                  <a:moveTo>
                    <a:pt x="3736" y="1"/>
                  </a:moveTo>
                  <a:lnTo>
                    <a:pt x="0" y="101"/>
                  </a:lnTo>
                  <a:cubicBezTo>
                    <a:pt x="0" y="101"/>
                    <a:pt x="0" y="10742"/>
                    <a:pt x="400" y="10942"/>
                  </a:cubicBezTo>
                  <a:cubicBezTo>
                    <a:pt x="529" y="11012"/>
                    <a:pt x="847" y="11040"/>
                    <a:pt x="1247" y="11040"/>
                  </a:cubicBezTo>
                  <a:cubicBezTo>
                    <a:pt x="2191" y="11040"/>
                    <a:pt x="3591" y="10883"/>
                    <a:pt x="4036" y="10742"/>
                  </a:cubicBezTo>
                  <a:lnTo>
                    <a:pt x="3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1"/>
            <p:cNvSpPr/>
            <p:nvPr/>
          </p:nvSpPr>
          <p:spPr>
            <a:xfrm>
              <a:off x="6309005" y="2383753"/>
              <a:ext cx="368069" cy="159653"/>
            </a:xfrm>
            <a:custGeom>
              <a:rect b="b" l="l" r="r" t="t"/>
              <a:pathLst>
                <a:path extrusionOk="0" h="4037" w="9307">
                  <a:moveTo>
                    <a:pt x="9174" y="1"/>
                  </a:moveTo>
                  <a:cubicBezTo>
                    <a:pt x="9174" y="1"/>
                    <a:pt x="334" y="1"/>
                    <a:pt x="167" y="401"/>
                  </a:cubicBezTo>
                  <a:cubicBezTo>
                    <a:pt x="0" y="834"/>
                    <a:pt x="167" y="3403"/>
                    <a:pt x="334" y="4037"/>
                  </a:cubicBezTo>
                  <a:lnTo>
                    <a:pt x="9307" y="3737"/>
                  </a:lnTo>
                  <a:lnTo>
                    <a:pt x="91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1"/>
            <p:cNvSpPr/>
            <p:nvPr/>
          </p:nvSpPr>
          <p:spPr>
            <a:xfrm>
              <a:off x="6246992" y="3948172"/>
              <a:ext cx="542236" cy="625562"/>
            </a:xfrm>
            <a:custGeom>
              <a:rect b="b" l="l" r="r" t="t"/>
              <a:pathLst>
                <a:path extrusionOk="0" h="15818" w="13711">
                  <a:moveTo>
                    <a:pt x="10468" y="1"/>
                  </a:moveTo>
                  <a:cubicBezTo>
                    <a:pt x="6863" y="1"/>
                    <a:pt x="912" y="579"/>
                    <a:pt x="534" y="673"/>
                  </a:cubicBezTo>
                  <a:cubicBezTo>
                    <a:pt x="1" y="807"/>
                    <a:pt x="968" y="15818"/>
                    <a:pt x="968" y="15818"/>
                  </a:cubicBezTo>
                  <a:lnTo>
                    <a:pt x="13710" y="15684"/>
                  </a:lnTo>
                  <a:cubicBezTo>
                    <a:pt x="13710" y="15684"/>
                    <a:pt x="13577" y="1341"/>
                    <a:pt x="13177" y="373"/>
                  </a:cubicBezTo>
                  <a:cubicBezTo>
                    <a:pt x="13050" y="100"/>
                    <a:pt x="11960" y="1"/>
                    <a:pt x="104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1"/>
            <p:cNvSpPr/>
            <p:nvPr/>
          </p:nvSpPr>
          <p:spPr>
            <a:xfrm>
              <a:off x="5691837" y="2871794"/>
              <a:ext cx="1570945" cy="233607"/>
            </a:xfrm>
            <a:custGeom>
              <a:rect b="b" l="l" r="r" t="t"/>
              <a:pathLst>
                <a:path extrusionOk="0" h="5907" w="39723">
                  <a:moveTo>
                    <a:pt x="36788" y="1"/>
                  </a:moveTo>
                  <a:cubicBezTo>
                    <a:pt x="29465" y="1"/>
                    <a:pt x="8393" y="539"/>
                    <a:pt x="2324" y="539"/>
                  </a:cubicBezTo>
                  <a:cubicBezTo>
                    <a:pt x="1461" y="539"/>
                    <a:pt x="902" y="528"/>
                    <a:pt x="728" y="503"/>
                  </a:cubicBezTo>
                  <a:cubicBezTo>
                    <a:pt x="719" y="502"/>
                    <a:pt x="711" y="501"/>
                    <a:pt x="702" y="501"/>
                  </a:cubicBezTo>
                  <a:cubicBezTo>
                    <a:pt x="1" y="501"/>
                    <a:pt x="261" y="5907"/>
                    <a:pt x="261" y="5907"/>
                  </a:cubicBezTo>
                  <a:lnTo>
                    <a:pt x="39723" y="5707"/>
                  </a:lnTo>
                  <a:lnTo>
                    <a:pt x="39289" y="69"/>
                  </a:lnTo>
                  <a:cubicBezTo>
                    <a:pt x="39114" y="21"/>
                    <a:pt x="38211" y="1"/>
                    <a:pt x="367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1"/>
            <p:cNvSpPr/>
            <p:nvPr/>
          </p:nvSpPr>
          <p:spPr>
            <a:xfrm>
              <a:off x="5691837" y="3257006"/>
              <a:ext cx="1570945" cy="233647"/>
            </a:xfrm>
            <a:custGeom>
              <a:rect b="b" l="l" r="r" t="t"/>
              <a:pathLst>
                <a:path extrusionOk="0" h="5908" w="39723">
                  <a:moveTo>
                    <a:pt x="36778" y="1"/>
                  </a:moveTo>
                  <a:cubicBezTo>
                    <a:pt x="29579" y="1"/>
                    <a:pt x="9156" y="516"/>
                    <a:pt x="2672" y="516"/>
                  </a:cubicBezTo>
                  <a:cubicBezTo>
                    <a:pt x="1612" y="516"/>
                    <a:pt x="924" y="502"/>
                    <a:pt x="728" y="470"/>
                  </a:cubicBezTo>
                  <a:cubicBezTo>
                    <a:pt x="719" y="468"/>
                    <a:pt x="711" y="468"/>
                    <a:pt x="702" y="468"/>
                  </a:cubicBezTo>
                  <a:cubicBezTo>
                    <a:pt x="0" y="468"/>
                    <a:pt x="261" y="5907"/>
                    <a:pt x="261" y="5907"/>
                  </a:cubicBezTo>
                  <a:lnTo>
                    <a:pt x="39723" y="5740"/>
                  </a:lnTo>
                  <a:lnTo>
                    <a:pt x="39289" y="70"/>
                  </a:lnTo>
                  <a:cubicBezTo>
                    <a:pt x="39114" y="21"/>
                    <a:pt x="38206" y="1"/>
                    <a:pt x="36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1"/>
            <p:cNvSpPr/>
            <p:nvPr/>
          </p:nvSpPr>
          <p:spPr>
            <a:xfrm>
              <a:off x="5691757" y="3614533"/>
              <a:ext cx="1571024" cy="233647"/>
            </a:xfrm>
            <a:custGeom>
              <a:rect b="b" l="l" r="r" t="t"/>
              <a:pathLst>
                <a:path extrusionOk="0" h="5908" w="39725">
                  <a:moveTo>
                    <a:pt x="36780" y="1"/>
                  </a:moveTo>
                  <a:cubicBezTo>
                    <a:pt x="29581" y="1"/>
                    <a:pt x="9158" y="516"/>
                    <a:pt x="2674" y="516"/>
                  </a:cubicBezTo>
                  <a:cubicBezTo>
                    <a:pt x="1614" y="516"/>
                    <a:pt x="926" y="502"/>
                    <a:pt x="730" y="470"/>
                  </a:cubicBezTo>
                  <a:cubicBezTo>
                    <a:pt x="723" y="469"/>
                    <a:pt x="717" y="469"/>
                    <a:pt x="711" y="469"/>
                  </a:cubicBezTo>
                  <a:cubicBezTo>
                    <a:pt x="1" y="469"/>
                    <a:pt x="263" y="5907"/>
                    <a:pt x="263" y="5907"/>
                  </a:cubicBezTo>
                  <a:lnTo>
                    <a:pt x="39725" y="5707"/>
                  </a:lnTo>
                  <a:lnTo>
                    <a:pt x="39291" y="70"/>
                  </a:lnTo>
                  <a:cubicBezTo>
                    <a:pt x="39116" y="21"/>
                    <a:pt x="38208" y="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1"/>
            <p:cNvSpPr/>
            <p:nvPr/>
          </p:nvSpPr>
          <p:spPr>
            <a:xfrm>
              <a:off x="5767139" y="3984281"/>
              <a:ext cx="412599" cy="423237"/>
            </a:xfrm>
            <a:custGeom>
              <a:rect b="b" l="l" r="r" t="t"/>
              <a:pathLst>
                <a:path extrusionOk="0" h="10702" w="10433">
                  <a:moveTo>
                    <a:pt x="8221" y="1"/>
                  </a:moveTo>
                  <a:cubicBezTo>
                    <a:pt x="6250" y="1"/>
                    <a:pt x="3344" y="158"/>
                    <a:pt x="1608" y="158"/>
                  </a:cubicBezTo>
                  <a:cubicBezTo>
                    <a:pt x="808" y="158"/>
                    <a:pt x="256" y="125"/>
                    <a:pt x="158" y="27"/>
                  </a:cubicBezTo>
                  <a:cubicBezTo>
                    <a:pt x="157" y="25"/>
                    <a:pt x="155" y="24"/>
                    <a:pt x="153" y="24"/>
                  </a:cubicBezTo>
                  <a:cubicBezTo>
                    <a:pt x="1" y="24"/>
                    <a:pt x="425" y="10702"/>
                    <a:pt x="425" y="10702"/>
                  </a:cubicBezTo>
                  <a:lnTo>
                    <a:pt x="10432" y="10301"/>
                  </a:lnTo>
                  <a:lnTo>
                    <a:pt x="10299" y="227"/>
                  </a:lnTo>
                  <a:cubicBezTo>
                    <a:pt x="10213" y="55"/>
                    <a:pt x="9378" y="1"/>
                    <a:pt x="8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1"/>
            <p:cNvSpPr/>
            <p:nvPr/>
          </p:nvSpPr>
          <p:spPr>
            <a:xfrm>
              <a:off x="6861985" y="3987406"/>
              <a:ext cx="407458" cy="420113"/>
            </a:xfrm>
            <a:custGeom>
              <a:rect b="b" l="l" r="r" t="t"/>
              <a:pathLst>
                <a:path extrusionOk="0" h="10623" w="10303">
                  <a:moveTo>
                    <a:pt x="8967" y="0"/>
                  </a:moveTo>
                  <a:cubicBezTo>
                    <a:pt x="6913" y="0"/>
                    <a:pt x="2796" y="454"/>
                    <a:pt x="1023" y="454"/>
                  </a:cubicBezTo>
                  <a:cubicBezTo>
                    <a:pt x="567" y="454"/>
                    <a:pt x="265" y="424"/>
                    <a:pt x="195" y="349"/>
                  </a:cubicBezTo>
                  <a:cubicBezTo>
                    <a:pt x="193" y="347"/>
                    <a:pt x="191" y="346"/>
                    <a:pt x="190" y="346"/>
                  </a:cubicBezTo>
                  <a:cubicBezTo>
                    <a:pt x="0" y="346"/>
                    <a:pt x="262" y="10623"/>
                    <a:pt x="262" y="10623"/>
                  </a:cubicBezTo>
                  <a:lnTo>
                    <a:pt x="10302" y="10289"/>
                  </a:lnTo>
                  <a:lnTo>
                    <a:pt x="10169" y="182"/>
                  </a:lnTo>
                  <a:cubicBezTo>
                    <a:pt x="10100" y="50"/>
                    <a:pt x="9646" y="0"/>
                    <a:pt x="89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1"/>
            <p:cNvSpPr/>
            <p:nvPr/>
          </p:nvSpPr>
          <p:spPr>
            <a:xfrm>
              <a:off x="6035917" y="2883738"/>
              <a:ext cx="21158" cy="219054"/>
            </a:xfrm>
            <a:custGeom>
              <a:rect b="b" l="l" r="r" t="t"/>
              <a:pathLst>
                <a:path extrusionOk="0" h="5539" w="535">
                  <a:moveTo>
                    <a:pt x="201" y="1"/>
                  </a:moveTo>
                  <a:cubicBezTo>
                    <a:pt x="67" y="1"/>
                    <a:pt x="0" y="68"/>
                    <a:pt x="0" y="201"/>
                  </a:cubicBezTo>
                  <a:cubicBezTo>
                    <a:pt x="0" y="234"/>
                    <a:pt x="134" y="4504"/>
                    <a:pt x="134" y="5338"/>
                  </a:cubicBezTo>
                  <a:cubicBezTo>
                    <a:pt x="134" y="5438"/>
                    <a:pt x="201" y="5538"/>
                    <a:pt x="334" y="5538"/>
                  </a:cubicBezTo>
                  <a:cubicBezTo>
                    <a:pt x="401" y="5538"/>
                    <a:pt x="534" y="5438"/>
                    <a:pt x="534" y="5338"/>
                  </a:cubicBezTo>
                  <a:cubicBezTo>
                    <a:pt x="534" y="4538"/>
                    <a:pt x="401" y="368"/>
                    <a:pt x="401" y="201"/>
                  </a:cubicBezTo>
                  <a:cubicBezTo>
                    <a:pt x="401" y="68"/>
                    <a:pt x="334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1"/>
            <p:cNvSpPr/>
            <p:nvPr/>
          </p:nvSpPr>
          <p:spPr>
            <a:xfrm>
              <a:off x="6469932" y="2883738"/>
              <a:ext cx="21158" cy="219054"/>
            </a:xfrm>
            <a:custGeom>
              <a:rect b="b" l="l" r="r" t="t"/>
              <a:pathLst>
                <a:path extrusionOk="0" h="5539" w="535">
                  <a:moveTo>
                    <a:pt x="201" y="1"/>
                  </a:moveTo>
                  <a:cubicBezTo>
                    <a:pt x="68" y="1"/>
                    <a:pt x="1" y="68"/>
                    <a:pt x="1" y="201"/>
                  </a:cubicBezTo>
                  <a:cubicBezTo>
                    <a:pt x="1" y="234"/>
                    <a:pt x="101" y="4504"/>
                    <a:pt x="101" y="5338"/>
                  </a:cubicBezTo>
                  <a:cubicBezTo>
                    <a:pt x="101" y="5438"/>
                    <a:pt x="201" y="5538"/>
                    <a:pt x="334" y="5538"/>
                  </a:cubicBezTo>
                  <a:cubicBezTo>
                    <a:pt x="435" y="5538"/>
                    <a:pt x="535" y="5438"/>
                    <a:pt x="535" y="5338"/>
                  </a:cubicBezTo>
                  <a:cubicBezTo>
                    <a:pt x="535" y="4538"/>
                    <a:pt x="401" y="368"/>
                    <a:pt x="401" y="201"/>
                  </a:cubicBezTo>
                  <a:cubicBezTo>
                    <a:pt x="401" y="68"/>
                    <a:pt x="334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1"/>
            <p:cNvSpPr/>
            <p:nvPr/>
          </p:nvSpPr>
          <p:spPr>
            <a:xfrm>
              <a:off x="6860443" y="2883738"/>
              <a:ext cx="21158" cy="219054"/>
            </a:xfrm>
            <a:custGeom>
              <a:rect b="b" l="l" r="r" t="t"/>
              <a:pathLst>
                <a:path extrusionOk="0" h="5539" w="535">
                  <a:moveTo>
                    <a:pt x="201" y="1"/>
                  </a:moveTo>
                  <a:cubicBezTo>
                    <a:pt x="67" y="1"/>
                    <a:pt x="1" y="68"/>
                    <a:pt x="1" y="201"/>
                  </a:cubicBezTo>
                  <a:cubicBezTo>
                    <a:pt x="1" y="234"/>
                    <a:pt x="134" y="4504"/>
                    <a:pt x="134" y="5338"/>
                  </a:cubicBezTo>
                  <a:cubicBezTo>
                    <a:pt x="134" y="5438"/>
                    <a:pt x="201" y="5538"/>
                    <a:pt x="334" y="5538"/>
                  </a:cubicBezTo>
                  <a:cubicBezTo>
                    <a:pt x="401" y="5538"/>
                    <a:pt x="534" y="5438"/>
                    <a:pt x="534" y="5338"/>
                  </a:cubicBezTo>
                  <a:cubicBezTo>
                    <a:pt x="534" y="4538"/>
                    <a:pt x="401" y="368"/>
                    <a:pt x="401" y="201"/>
                  </a:cubicBezTo>
                  <a:cubicBezTo>
                    <a:pt x="401" y="68"/>
                    <a:pt x="334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1"/>
            <p:cNvSpPr/>
            <p:nvPr/>
          </p:nvSpPr>
          <p:spPr>
            <a:xfrm>
              <a:off x="6035917" y="3262385"/>
              <a:ext cx="21158" cy="219014"/>
            </a:xfrm>
            <a:custGeom>
              <a:rect b="b" l="l" r="r" t="t"/>
              <a:pathLst>
                <a:path extrusionOk="0" h="5538" w="535">
                  <a:moveTo>
                    <a:pt x="201" y="0"/>
                  </a:moveTo>
                  <a:cubicBezTo>
                    <a:pt x="67" y="0"/>
                    <a:pt x="0" y="101"/>
                    <a:pt x="0" y="201"/>
                  </a:cubicBezTo>
                  <a:cubicBezTo>
                    <a:pt x="0" y="267"/>
                    <a:pt x="134" y="4504"/>
                    <a:pt x="134" y="5338"/>
                  </a:cubicBezTo>
                  <a:cubicBezTo>
                    <a:pt x="134" y="5471"/>
                    <a:pt x="201" y="5538"/>
                    <a:pt x="334" y="5538"/>
                  </a:cubicBezTo>
                  <a:cubicBezTo>
                    <a:pt x="401" y="5538"/>
                    <a:pt x="534" y="5471"/>
                    <a:pt x="534" y="5338"/>
                  </a:cubicBezTo>
                  <a:cubicBezTo>
                    <a:pt x="534" y="4537"/>
                    <a:pt x="401" y="367"/>
                    <a:pt x="401" y="201"/>
                  </a:cubicBezTo>
                  <a:cubicBezTo>
                    <a:pt x="401" y="101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1"/>
            <p:cNvSpPr/>
            <p:nvPr/>
          </p:nvSpPr>
          <p:spPr>
            <a:xfrm>
              <a:off x="6469932" y="3262385"/>
              <a:ext cx="21158" cy="219014"/>
            </a:xfrm>
            <a:custGeom>
              <a:rect b="b" l="l" r="r" t="t"/>
              <a:pathLst>
                <a:path extrusionOk="0" h="5538" w="535">
                  <a:moveTo>
                    <a:pt x="201" y="0"/>
                  </a:moveTo>
                  <a:cubicBezTo>
                    <a:pt x="68" y="0"/>
                    <a:pt x="1" y="101"/>
                    <a:pt x="1" y="201"/>
                  </a:cubicBezTo>
                  <a:cubicBezTo>
                    <a:pt x="1" y="267"/>
                    <a:pt x="101" y="4504"/>
                    <a:pt x="101" y="5338"/>
                  </a:cubicBezTo>
                  <a:cubicBezTo>
                    <a:pt x="101" y="5471"/>
                    <a:pt x="201" y="5538"/>
                    <a:pt x="334" y="5538"/>
                  </a:cubicBezTo>
                  <a:cubicBezTo>
                    <a:pt x="435" y="5538"/>
                    <a:pt x="535" y="5471"/>
                    <a:pt x="535" y="5338"/>
                  </a:cubicBezTo>
                  <a:cubicBezTo>
                    <a:pt x="535" y="4537"/>
                    <a:pt x="401" y="367"/>
                    <a:pt x="401" y="201"/>
                  </a:cubicBezTo>
                  <a:cubicBezTo>
                    <a:pt x="401" y="101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1"/>
            <p:cNvSpPr/>
            <p:nvPr/>
          </p:nvSpPr>
          <p:spPr>
            <a:xfrm>
              <a:off x="6860443" y="3262385"/>
              <a:ext cx="21158" cy="219014"/>
            </a:xfrm>
            <a:custGeom>
              <a:rect b="b" l="l" r="r" t="t"/>
              <a:pathLst>
                <a:path extrusionOk="0" h="5538" w="535">
                  <a:moveTo>
                    <a:pt x="201" y="0"/>
                  </a:moveTo>
                  <a:cubicBezTo>
                    <a:pt x="67" y="0"/>
                    <a:pt x="1" y="101"/>
                    <a:pt x="1" y="201"/>
                  </a:cubicBezTo>
                  <a:cubicBezTo>
                    <a:pt x="1" y="267"/>
                    <a:pt x="134" y="4504"/>
                    <a:pt x="134" y="5338"/>
                  </a:cubicBezTo>
                  <a:cubicBezTo>
                    <a:pt x="134" y="5471"/>
                    <a:pt x="201" y="5538"/>
                    <a:pt x="334" y="5538"/>
                  </a:cubicBezTo>
                  <a:cubicBezTo>
                    <a:pt x="401" y="5538"/>
                    <a:pt x="534" y="5471"/>
                    <a:pt x="534" y="5338"/>
                  </a:cubicBezTo>
                  <a:cubicBezTo>
                    <a:pt x="534" y="4537"/>
                    <a:pt x="401" y="367"/>
                    <a:pt x="401" y="201"/>
                  </a:cubicBezTo>
                  <a:cubicBezTo>
                    <a:pt x="401" y="101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1"/>
            <p:cNvSpPr/>
            <p:nvPr/>
          </p:nvSpPr>
          <p:spPr>
            <a:xfrm>
              <a:off x="6035917" y="3619912"/>
              <a:ext cx="21158" cy="220319"/>
            </a:xfrm>
            <a:custGeom>
              <a:rect b="b" l="l" r="r" t="t"/>
              <a:pathLst>
                <a:path extrusionOk="0" h="5571" w="535">
                  <a:moveTo>
                    <a:pt x="201" y="0"/>
                  </a:moveTo>
                  <a:cubicBezTo>
                    <a:pt x="67" y="0"/>
                    <a:pt x="0" y="100"/>
                    <a:pt x="0" y="234"/>
                  </a:cubicBezTo>
                  <a:cubicBezTo>
                    <a:pt x="0" y="267"/>
                    <a:pt x="134" y="4503"/>
                    <a:pt x="134" y="5337"/>
                  </a:cubicBezTo>
                  <a:cubicBezTo>
                    <a:pt x="134" y="5471"/>
                    <a:pt x="201" y="5571"/>
                    <a:pt x="334" y="5571"/>
                  </a:cubicBezTo>
                  <a:cubicBezTo>
                    <a:pt x="401" y="5571"/>
                    <a:pt x="534" y="5437"/>
                    <a:pt x="534" y="5337"/>
                  </a:cubicBezTo>
                  <a:cubicBezTo>
                    <a:pt x="534" y="4537"/>
                    <a:pt x="401" y="367"/>
                    <a:pt x="401" y="234"/>
                  </a:cubicBezTo>
                  <a:cubicBezTo>
                    <a:pt x="401" y="10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1"/>
            <p:cNvSpPr/>
            <p:nvPr/>
          </p:nvSpPr>
          <p:spPr>
            <a:xfrm>
              <a:off x="6469932" y="3619912"/>
              <a:ext cx="21158" cy="220319"/>
            </a:xfrm>
            <a:custGeom>
              <a:rect b="b" l="l" r="r" t="t"/>
              <a:pathLst>
                <a:path extrusionOk="0" h="5571" w="535">
                  <a:moveTo>
                    <a:pt x="201" y="0"/>
                  </a:moveTo>
                  <a:cubicBezTo>
                    <a:pt x="68" y="0"/>
                    <a:pt x="1" y="100"/>
                    <a:pt x="1" y="234"/>
                  </a:cubicBezTo>
                  <a:cubicBezTo>
                    <a:pt x="1" y="267"/>
                    <a:pt x="101" y="4503"/>
                    <a:pt x="101" y="5337"/>
                  </a:cubicBezTo>
                  <a:cubicBezTo>
                    <a:pt x="101" y="5471"/>
                    <a:pt x="201" y="5571"/>
                    <a:pt x="334" y="5571"/>
                  </a:cubicBezTo>
                  <a:cubicBezTo>
                    <a:pt x="435" y="5571"/>
                    <a:pt x="535" y="5437"/>
                    <a:pt x="535" y="5371"/>
                  </a:cubicBezTo>
                  <a:cubicBezTo>
                    <a:pt x="535" y="4537"/>
                    <a:pt x="401" y="367"/>
                    <a:pt x="401" y="234"/>
                  </a:cubicBezTo>
                  <a:cubicBezTo>
                    <a:pt x="401" y="10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1"/>
            <p:cNvSpPr/>
            <p:nvPr/>
          </p:nvSpPr>
          <p:spPr>
            <a:xfrm>
              <a:off x="6860443" y="3619912"/>
              <a:ext cx="21158" cy="220319"/>
            </a:xfrm>
            <a:custGeom>
              <a:rect b="b" l="l" r="r" t="t"/>
              <a:pathLst>
                <a:path extrusionOk="0" h="5571" w="535">
                  <a:moveTo>
                    <a:pt x="201" y="0"/>
                  </a:moveTo>
                  <a:cubicBezTo>
                    <a:pt x="67" y="0"/>
                    <a:pt x="1" y="100"/>
                    <a:pt x="1" y="234"/>
                  </a:cubicBezTo>
                  <a:cubicBezTo>
                    <a:pt x="1" y="267"/>
                    <a:pt x="134" y="4503"/>
                    <a:pt x="134" y="5337"/>
                  </a:cubicBezTo>
                  <a:cubicBezTo>
                    <a:pt x="134" y="5471"/>
                    <a:pt x="201" y="5571"/>
                    <a:pt x="334" y="5571"/>
                  </a:cubicBezTo>
                  <a:cubicBezTo>
                    <a:pt x="401" y="5571"/>
                    <a:pt x="534" y="5437"/>
                    <a:pt x="534" y="5337"/>
                  </a:cubicBezTo>
                  <a:cubicBezTo>
                    <a:pt x="534" y="4537"/>
                    <a:pt x="401" y="367"/>
                    <a:pt x="401" y="234"/>
                  </a:cubicBezTo>
                  <a:cubicBezTo>
                    <a:pt x="401" y="10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1"/>
            <p:cNvSpPr/>
            <p:nvPr/>
          </p:nvSpPr>
          <p:spPr>
            <a:xfrm>
              <a:off x="6479186" y="3949715"/>
              <a:ext cx="44886" cy="616111"/>
            </a:xfrm>
            <a:custGeom>
              <a:rect b="b" l="l" r="r" t="t"/>
              <a:pathLst>
                <a:path extrusionOk="0" h="15579" w="1135">
                  <a:moveTo>
                    <a:pt x="201" y="1"/>
                  </a:moveTo>
                  <a:cubicBezTo>
                    <a:pt x="100" y="1"/>
                    <a:pt x="0" y="101"/>
                    <a:pt x="0" y="234"/>
                  </a:cubicBezTo>
                  <a:lnTo>
                    <a:pt x="701" y="15345"/>
                  </a:lnTo>
                  <a:cubicBezTo>
                    <a:pt x="701" y="15478"/>
                    <a:pt x="801" y="15578"/>
                    <a:pt x="934" y="15578"/>
                  </a:cubicBezTo>
                  <a:cubicBezTo>
                    <a:pt x="1034" y="15578"/>
                    <a:pt x="1135" y="15445"/>
                    <a:pt x="1135" y="15345"/>
                  </a:cubicBezTo>
                  <a:lnTo>
                    <a:pt x="434" y="234"/>
                  </a:lnTo>
                  <a:cubicBezTo>
                    <a:pt x="434" y="101"/>
                    <a:pt x="334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1"/>
            <p:cNvSpPr/>
            <p:nvPr/>
          </p:nvSpPr>
          <p:spPr>
            <a:xfrm>
              <a:off x="6557020" y="4187170"/>
              <a:ext cx="15859" cy="130665"/>
            </a:xfrm>
            <a:custGeom>
              <a:rect b="b" l="l" r="r" t="t"/>
              <a:pathLst>
                <a:path extrusionOk="0" h="3304" w="401">
                  <a:moveTo>
                    <a:pt x="201" y="1"/>
                  </a:moveTo>
                  <a:cubicBezTo>
                    <a:pt x="67" y="1"/>
                    <a:pt x="0" y="101"/>
                    <a:pt x="0" y="234"/>
                  </a:cubicBezTo>
                  <a:lnTo>
                    <a:pt x="0" y="3103"/>
                  </a:lnTo>
                  <a:cubicBezTo>
                    <a:pt x="0" y="3237"/>
                    <a:pt x="67" y="3303"/>
                    <a:pt x="201" y="3303"/>
                  </a:cubicBezTo>
                  <a:cubicBezTo>
                    <a:pt x="334" y="3303"/>
                    <a:pt x="401" y="3237"/>
                    <a:pt x="401" y="3103"/>
                  </a:cubicBezTo>
                  <a:lnTo>
                    <a:pt x="401" y="234"/>
                  </a:lnTo>
                  <a:cubicBezTo>
                    <a:pt x="401" y="101"/>
                    <a:pt x="334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1"/>
            <p:cNvSpPr/>
            <p:nvPr/>
          </p:nvSpPr>
          <p:spPr>
            <a:xfrm>
              <a:off x="6427733" y="4199074"/>
              <a:ext cx="17203" cy="130625"/>
            </a:xfrm>
            <a:custGeom>
              <a:rect b="b" l="l" r="r" t="t"/>
              <a:pathLst>
                <a:path extrusionOk="0" h="3303" w="435">
                  <a:moveTo>
                    <a:pt x="234" y="0"/>
                  </a:moveTo>
                  <a:cubicBezTo>
                    <a:pt x="101" y="0"/>
                    <a:pt x="0" y="100"/>
                    <a:pt x="0" y="200"/>
                  </a:cubicBezTo>
                  <a:lnTo>
                    <a:pt x="0" y="3102"/>
                  </a:lnTo>
                  <a:cubicBezTo>
                    <a:pt x="0" y="3202"/>
                    <a:pt x="101" y="3302"/>
                    <a:pt x="234" y="3302"/>
                  </a:cubicBezTo>
                  <a:cubicBezTo>
                    <a:pt x="301" y="3302"/>
                    <a:pt x="434" y="3169"/>
                    <a:pt x="434" y="3102"/>
                  </a:cubicBezTo>
                  <a:lnTo>
                    <a:pt x="434" y="200"/>
                  </a:lnTo>
                  <a:cubicBezTo>
                    <a:pt x="434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1"/>
            <p:cNvSpPr/>
            <p:nvPr/>
          </p:nvSpPr>
          <p:spPr>
            <a:xfrm>
              <a:off x="4638675" y="2406257"/>
              <a:ext cx="1184804" cy="968874"/>
            </a:xfrm>
            <a:custGeom>
              <a:rect b="b" l="l" r="r" t="t"/>
              <a:pathLst>
                <a:path extrusionOk="0" h="24499" w="29959">
                  <a:moveTo>
                    <a:pt x="16915" y="0"/>
                  </a:moveTo>
                  <a:cubicBezTo>
                    <a:pt x="11484" y="0"/>
                    <a:pt x="5041" y="499"/>
                    <a:pt x="5041" y="499"/>
                  </a:cubicBezTo>
                  <a:cubicBezTo>
                    <a:pt x="4968" y="489"/>
                    <a:pt x="4896" y="485"/>
                    <a:pt x="4826" y="485"/>
                  </a:cubicBezTo>
                  <a:cubicBezTo>
                    <a:pt x="0" y="485"/>
                    <a:pt x="2165" y="22795"/>
                    <a:pt x="3974" y="23749"/>
                  </a:cubicBezTo>
                  <a:cubicBezTo>
                    <a:pt x="4992" y="24267"/>
                    <a:pt x="11980" y="24498"/>
                    <a:pt x="18249" y="24498"/>
                  </a:cubicBezTo>
                  <a:cubicBezTo>
                    <a:pt x="23275" y="24498"/>
                    <a:pt x="27838" y="24350"/>
                    <a:pt x="28491" y="24083"/>
                  </a:cubicBezTo>
                  <a:cubicBezTo>
                    <a:pt x="29959" y="23449"/>
                    <a:pt x="25789" y="20747"/>
                    <a:pt x="25522" y="19779"/>
                  </a:cubicBezTo>
                  <a:cubicBezTo>
                    <a:pt x="25289" y="18812"/>
                    <a:pt x="26290" y="2400"/>
                    <a:pt x="24055" y="799"/>
                  </a:cubicBezTo>
                  <a:cubicBezTo>
                    <a:pt x="23216" y="189"/>
                    <a:pt x="20257" y="0"/>
                    <a:pt x="16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1"/>
            <p:cNvSpPr/>
            <p:nvPr/>
          </p:nvSpPr>
          <p:spPr>
            <a:xfrm>
              <a:off x="4683682" y="2398268"/>
              <a:ext cx="1104206" cy="986789"/>
            </a:xfrm>
            <a:custGeom>
              <a:rect b="b" l="l" r="r" t="t"/>
              <a:pathLst>
                <a:path extrusionOk="0" h="24952" w="27921">
                  <a:moveTo>
                    <a:pt x="15712" y="367"/>
                  </a:moveTo>
                  <a:cubicBezTo>
                    <a:pt x="20682" y="367"/>
                    <a:pt x="22283" y="801"/>
                    <a:pt x="22750" y="1135"/>
                  </a:cubicBezTo>
                  <a:cubicBezTo>
                    <a:pt x="24318" y="2269"/>
                    <a:pt x="24184" y="12009"/>
                    <a:pt x="24084" y="16712"/>
                  </a:cubicBezTo>
                  <a:cubicBezTo>
                    <a:pt x="24084" y="18747"/>
                    <a:pt x="24051" y="19748"/>
                    <a:pt x="24151" y="20015"/>
                  </a:cubicBezTo>
                  <a:cubicBezTo>
                    <a:pt x="24218" y="20415"/>
                    <a:pt x="24851" y="21016"/>
                    <a:pt x="25585" y="21716"/>
                  </a:cubicBezTo>
                  <a:cubicBezTo>
                    <a:pt x="26386" y="22483"/>
                    <a:pt x="27487" y="23484"/>
                    <a:pt x="27387" y="23951"/>
                  </a:cubicBezTo>
                  <a:cubicBezTo>
                    <a:pt x="27387" y="23951"/>
                    <a:pt x="27387" y="24018"/>
                    <a:pt x="27220" y="24118"/>
                  </a:cubicBezTo>
                  <a:cubicBezTo>
                    <a:pt x="26686" y="24351"/>
                    <a:pt x="22350" y="24518"/>
                    <a:pt x="16912" y="24518"/>
                  </a:cubicBezTo>
                  <a:cubicBezTo>
                    <a:pt x="9507" y="24518"/>
                    <a:pt x="3736" y="24184"/>
                    <a:pt x="2902" y="23751"/>
                  </a:cubicBezTo>
                  <a:cubicBezTo>
                    <a:pt x="1735" y="23184"/>
                    <a:pt x="0" y="10275"/>
                    <a:pt x="1535" y="3870"/>
                  </a:cubicBezTo>
                  <a:cubicBezTo>
                    <a:pt x="2035" y="1868"/>
                    <a:pt x="2736" y="868"/>
                    <a:pt x="3703" y="868"/>
                  </a:cubicBezTo>
                  <a:lnTo>
                    <a:pt x="3870" y="868"/>
                  </a:lnTo>
                  <a:cubicBezTo>
                    <a:pt x="3970" y="868"/>
                    <a:pt x="10374" y="367"/>
                    <a:pt x="15712" y="367"/>
                  </a:cubicBezTo>
                  <a:close/>
                  <a:moveTo>
                    <a:pt x="15712" y="0"/>
                  </a:moveTo>
                  <a:cubicBezTo>
                    <a:pt x="10374" y="0"/>
                    <a:pt x="3936" y="501"/>
                    <a:pt x="3903" y="501"/>
                  </a:cubicBezTo>
                  <a:cubicBezTo>
                    <a:pt x="3822" y="490"/>
                    <a:pt x="3742" y="485"/>
                    <a:pt x="3663" y="485"/>
                  </a:cubicBezTo>
                  <a:cubicBezTo>
                    <a:pt x="2517" y="485"/>
                    <a:pt x="1663" y="1618"/>
                    <a:pt x="1101" y="3803"/>
                  </a:cubicBezTo>
                  <a:cubicBezTo>
                    <a:pt x="434" y="6539"/>
                    <a:pt x="334" y="11108"/>
                    <a:pt x="768" y="15979"/>
                  </a:cubicBezTo>
                  <a:cubicBezTo>
                    <a:pt x="1068" y="19448"/>
                    <a:pt x="1802" y="23684"/>
                    <a:pt x="2702" y="24151"/>
                  </a:cubicBezTo>
                  <a:cubicBezTo>
                    <a:pt x="3836" y="24718"/>
                    <a:pt x="11042" y="24952"/>
                    <a:pt x="16912" y="24952"/>
                  </a:cubicBezTo>
                  <a:cubicBezTo>
                    <a:pt x="21249" y="24952"/>
                    <a:pt x="26586" y="24818"/>
                    <a:pt x="27420" y="24518"/>
                  </a:cubicBezTo>
                  <a:cubicBezTo>
                    <a:pt x="27720" y="24385"/>
                    <a:pt x="27820" y="24184"/>
                    <a:pt x="27854" y="24018"/>
                  </a:cubicBezTo>
                  <a:cubicBezTo>
                    <a:pt x="27920" y="23384"/>
                    <a:pt x="27120" y="22617"/>
                    <a:pt x="25919" y="21449"/>
                  </a:cubicBezTo>
                  <a:cubicBezTo>
                    <a:pt x="25285" y="20849"/>
                    <a:pt x="24618" y="20215"/>
                    <a:pt x="24551" y="19948"/>
                  </a:cubicBezTo>
                  <a:cubicBezTo>
                    <a:pt x="24518" y="19715"/>
                    <a:pt x="24518" y="18347"/>
                    <a:pt x="24551" y="16779"/>
                  </a:cubicBezTo>
                  <a:cubicBezTo>
                    <a:pt x="24618" y="9641"/>
                    <a:pt x="24585" y="1969"/>
                    <a:pt x="23017" y="834"/>
                  </a:cubicBezTo>
                  <a:cubicBezTo>
                    <a:pt x="22216" y="267"/>
                    <a:pt x="19848" y="0"/>
                    <a:pt x="157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1"/>
            <p:cNvSpPr/>
            <p:nvPr/>
          </p:nvSpPr>
          <p:spPr>
            <a:xfrm>
              <a:off x="6944881" y="1830970"/>
              <a:ext cx="114806" cy="112196"/>
            </a:xfrm>
            <a:custGeom>
              <a:rect b="b" l="l" r="r" t="t"/>
              <a:pathLst>
                <a:path extrusionOk="0" h="2837" w="2903">
                  <a:moveTo>
                    <a:pt x="1435" y="368"/>
                  </a:moveTo>
                  <a:cubicBezTo>
                    <a:pt x="1702" y="368"/>
                    <a:pt x="1935" y="468"/>
                    <a:pt x="2169" y="668"/>
                  </a:cubicBezTo>
                  <a:cubicBezTo>
                    <a:pt x="2369" y="835"/>
                    <a:pt x="2436" y="1102"/>
                    <a:pt x="2436" y="1369"/>
                  </a:cubicBezTo>
                  <a:cubicBezTo>
                    <a:pt x="2436" y="1902"/>
                    <a:pt x="1935" y="2369"/>
                    <a:pt x="1401" y="2369"/>
                  </a:cubicBezTo>
                  <a:cubicBezTo>
                    <a:pt x="1168" y="2369"/>
                    <a:pt x="901" y="2303"/>
                    <a:pt x="701" y="2069"/>
                  </a:cubicBezTo>
                  <a:cubicBezTo>
                    <a:pt x="501" y="1936"/>
                    <a:pt x="401" y="1669"/>
                    <a:pt x="401" y="1369"/>
                  </a:cubicBezTo>
                  <a:cubicBezTo>
                    <a:pt x="401" y="835"/>
                    <a:pt x="868" y="368"/>
                    <a:pt x="1435" y="368"/>
                  </a:cubicBezTo>
                  <a:close/>
                  <a:moveTo>
                    <a:pt x="1435" y="1"/>
                  </a:moveTo>
                  <a:cubicBezTo>
                    <a:pt x="668" y="1"/>
                    <a:pt x="0" y="635"/>
                    <a:pt x="0" y="1435"/>
                  </a:cubicBezTo>
                  <a:cubicBezTo>
                    <a:pt x="0" y="1802"/>
                    <a:pt x="101" y="2136"/>
                    <a:pt x="401" y="2436"/>
                  </a:cubicBezTo>
                  <a:cubicBezTo>
                    <a:pt x="701" y="2669"/>
                    <a:pt x="1068" y="2836"/>
                    <a:pt x="1435" y="2836"/>
                  </a:cubicBezTo>
                  <a:cubicBezTo>
                    <a:pt x="2235" y="2836"/>
                    <a:pt x="2869" y="2202"/>
                    <a:pt x="2903" y="1435"/>
                  </a:cubicBezTo>
                  <a:cubicBezTo>
                    <a:pt x="2903" y="1035"/>
                    <a:pt x="2736" y="701"/>
                    <a:pt x="2502" y="435"/>
                  </a:cubicBezTo>
                  <a:cubicBezTo>
                    <a:pt x="2202" y="168"/>
                    <a:pt x="1835" y="1"/>
                    <a:pt x="1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1"/>
            <p:cNvSpPr/>
            <p:nvPr/>
          </p:nvSpPr>
          <p:spPr>
            <a:xfrm>
              <a:off x="5341982" y="2148909"/>
              <a:ext cx="114806" cy="112196"/>
            </a:xfrm>
            <a:custGeom>
              <a:rect b="b" l="l" r="r" t="t"/>
              <a:pathLst>
                <a:path extrusionOk="0" h="2837" w="2903">
                  <a:moveTo>
                    <a:pt x="1435" y="335"/>
                  </a:moveTo>
                  <a:cubicBezTo>
                    <a:pt x="2035" y="401"/>
                    <a:pt x="2502" y="835"/>
                    <a:pt x="2436" y="1335"/>
                  </a:cubicBezTo>
                  <a:cubicBezTo>
                    <a:pt x="2436" y="1869"/>
                    <a:pt x="1935" y="2336"/>
                    <a:pt x="1402" y="2336"/>
                  </a:cubicBezTo>
                  <a:cubicBezTo>
                    <a:pt x="1168" y="2336"/>
                    <a:pt x="901" y="2269"/>
                    <a:pt x="701" y="2036"/>
                  </a:cubicBezTo>
                  <a:cubicBezTo>
                    <a:pt x="501" y="1902"/>
                    <a:pt x="401" y="1635"/>
                    <a:pt x="401" y="1335"/>
                  </a:cubicBezTo>
                  <a:cubicBezTo>
                    <a:pt x="401" y="802"/>
                    <a:pt x="868" y="335"/>
                    <a:pt x="1435" y="335"/>
                  </a:cubicBezTo>
                  <a:close/>
                  <a:moveTo>
                    <a:pt x="1435" y="1"/>
                  </a:moveTo>
                  <a:cubicBezTo>
                    <a:pt x="668" y="1"/>
                    <a:pt x="1" y="635"/>
                    <a:pt x="1" y="1435"/>
                  </a:cubicBezTo>
                  <a:cubicBezTo>
                    <a:pt x="1" y="1802"/>
                    <a:pt x="167" y="2136"/>
                    <a:pt x="401" y="2436"/>
                  </a:cubicBezTo>
                  <a:cubicBezTo>
                    <a:pt x="701" y="2670"/>
                    <a:pt x="1068" y="2836"/>
                    <a:pt x="1435" y="2836"/>
                  </a:cubicBezTo>
                  <a:cubicBezTo>
                    <a:pt x="2235" y="2836"/>
                    <a:pt x="2903" y="2169"/>
                    <a:pt x="2903" y="1469"/>
                  </a:cubicBezTo>
                  <a:cubicBezTo>
                    <a:pt x="2903" y="668"/>
                    <a:pt x="2235" y="1"/>
                    <a:pt x="1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1"/>
            <p:cNvSpPr/>
            <p:nvPr/>
          </p:nvSpPr>
          <p:spPr>
            <a:xfrm>
              <a:off x="7013499" y="4929909"/>
              <a:ext cx="116111" cy="112196"/>
            </a:xfrm>
            <a:custGeom>
              <a:rect b="b" l="l" r="r" t="t"/>
              <a:pathLst>
                <a:path extrusionOk="0" h="2837" w="2936">
                  <a:moveTo>
                    <a:pt x="1468" y="368"/>
                  </a:moveTo>
                  <a:cubicBezTo>
                    <a:pt x="1701" y="368"/>
                    <a:pt x="1968" y="501"/>
                    <a:pt x="2168" y="668"/>
                  </a:cubicBezTo>
                  <a:cubicBezTo>
                    <a:pt x="2368" y="835"/>
                    <a:pt x="2468" y="1068"/>
                    <a:pt x="2468" y="1369"/>
                  </a:cubicBezTo>
                  <a:cubicBezTo>
                    <a:pt x="2468" y="1902"/>
                    <a:pt x="1968" y="2369"/>
                    <a:pt x="1434" y="2369"/>
                  </a:cubicBezTo>
                  <a:cubicBezTo>
                    <a:pt x="1168" y="2369"/>
                    <a:pt x="934" y="2269"/>
                    <a:pt x="701" y="2069"/>
                  </a:cubicBezTo>
                  <a:cubicBezTo>
                    <a:pt x="500" y="1902"/>
                    <a:pt x="434" y="1669"/>
                    <a:pt x="434" y="1369"/>
                  </a:cubicBezTo>
                  <a:cubicBezTo>
                    <a:pt x="434" y="835"/>
                    <a:pt x="867" y="368"/>
                    <a:pt x="1468" y="368"/>
                  </a:cubicBezTo>
                  <a:close/>
                  <a:moveTo>
                    <a:pt x="1468" y="1"/>
                  </a:moveTo>
                  <a:cubicBezTo>
                    <a:pt x="667" y="1"/>
                    <a:pt x="0" y="635"/>
                    <a:pt x="0" y="1402"/>
                  </a:cubicBezTo>
                  <a:cubicBezTo>
                    <a:pt x="0" y="1802"/>
                    <a:pt x="167" y="2136"/>
                    <a:pt x="434" y="2403"/>
                  </a:cubicBezTo>
                  <a:cubicBezTo>
                    <a:pt x="701" y="2670"/>
                    <a:pt x="1101" y="2836"/>
                    <a:pt x="1468" y="2836"/>
                  </a:cubicBezTo>
                  <a:cubicBezTo>
                    <a:pt x="2268" y="2836"/>
                    <a:pt x="2869" y="2203"/>
                    <a:pt x="2935" y="1402"/>
                  </a:cubicBezTo>
                  <a:cubicBezTo>
                    <a:pt x="2935" y="1035"/>
                    <a:pt x="2802" y="701"/>
                    <a:pt x="2502" y="401"/>
                  </a:cubicBezTo>
                  <a:cubicBezTo>
                    <a:pt x="2202" y="168"/>
                    <a:pt x="1835" y="1"/>
                    <a:pt x="1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1"/>
            <p:cNvSpPr/>
            <p:nvPr/>
          </p:nvSpPr>
          <p:spPr>
            <a:xfrm>
              <a:off x="7612436" y="2820419"/>
              <a:ext cx="114806" cy="112196"/>
            </a:xfrm>
            <a:custGeom>
              <a:rect b="b" l="l" r="r" t="t"/>
              <a:pathLst>
                <a:path extrusionOk="0" h="2837" w="2903">
                  <a:moveTo>
                    <a:pt x="1468" y="368"/>
                  </a:moveTo>
                  <a:cubicBezTo>
                    <a:pt x="1701" y="368"/>
                    <a:pt x="1968" y="468"/>
                    <a:pt x="2168" y="668"/>
                  </a:cubicBezTo>
                  <a:cubicBezTo>
                    <a:pt x="2369" y="835"/>
                    <a:pt x="2469" y="1102"/>
                    <a:pt x="2469" y="1368"/>
                  </a:cubicBezTo>
                  <a:cubicBezTo>
                    <a:pt x="2469" y="1902"/>
                    <a:pt x="1968" y="2369"/>
                    <a:pt x="1401" y="2369"/>
                  </a:cubicBezTo>
                  <a:cubicBezTo>
                    <a:pt x="1168" y="2369"/>
                    <a:pt x="901" y="2302"/>
                    <a:pt x="701" y="2102"/>
                  </a:cubicBezTo>
                  <a:cubicBezTo>
                    <a:pt x="501" y="1936"/>
                    <a:pt x="400" y="1669"/>
                    <a:pt x="400" y="1368"/>
                  </a:cubicBezTo>
                  <a:cubicBezTo>
                    <a:pt x="400" y="835"/>
                    <a:pt x="867" y="368"/>
                    <a:pt x="1468" y="368"/>
                  </a:cubicBezTo>
                  <a:close/>
                  <a:moveTo>
                    <a:pt x="1468" y="1"/>
                  </a:moveTo>
                  <a:cubicBezTo>
                    <a:pt x="667" y="1"/>
                    <a:pt x="0" y="635"/>
                    <a:pt x="0" y="1435"/>
                  </a:cubicBezTo>
                  <a:cubicBezTo>
                    <a:pt x="0" y="1802"/>
                    <a:pt x="167" y="2136"/>
                    <a:pt x="400" y="2436"/>
                  </a:cubicBezTo>
                  <a:cubicBezTo>
                    <a:pt x="701" y="2669"/>
                    <a:pt x="1068" y="2836"/>
                    <a:pt x="1468" y="2836"/>
                  </a:cubicBezTo>
                  <a:cubicBezTo>
                    <a:pt x="2235" y="2836"/>
                    <a:pt x="2869" y="2202"/>
                    <a:pt x="2902" y="1435"/>
                  </a:cubicBezTo>
                  <a:cubicBezTo>
                    <a:pt x="2902" y="1035"/>
                    <a:pt x="2735" y="701"/>
                    <a:pt x="2502" y="434"/>
                  </a:cubicBezTo>
                  <a:cubicBezTo>
                    <a:pt x="2202" y="168"/>
                    <a:pt x="1835" y="1"/>
                    <a:pt x="1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1"/>
            <p:cNvSpPr/>
            <p:nvPr/>
          </p:nvSpPr>
          <p:spPr>
            <a:xfrm>
              <a:off x="4766776" y="4521007"/>
              <a:ext cx="497073" cy="471643"/>
            </a:xfrm>
            <a:custGeom>
              <a:rect b="b" l="l" r="r" t="t"/>
              <a:pathLst>
                <a:path extrusionOk="0" h="11926" w="12569">
                  <a:moveTo>
                    <a:pt x="5674" y="1"/>
                  </a:moveTo>
                  <a:cubicBezTo>
                    <a:pt x="5434" y="1"/>
                    <a:pt x="5227" y="1330"/>
                    <a:pt x="5104" y="2434"/>
                  </a:cubicBezTo>
                  <a:cubicBezTo>
                    <a:pt x="4838" y="2534"/>
                    <a:pt x="4604" y="2601"/>
                    <a:pt x="4404" y="2768"/>
                  </a:cubicBezTo>
                  <a:cubicBezTo>
                    <a:pt x="3870" y="2268"/>
                    <a:pt x="3103" y="1734"/>
                    <a:pt x="2870" y="1667"/>
                  </a:cubicBezTo>
                  <a:cubicBezTo>
                    <a:pt x="2862" y="1665"/>
                    <a:pt x="2855" y="1664"/>
                    <a:pt x="2848" y="1664"/>
                  </a:cubicBezTo>
                  <a:cubicBezTo>
                    <a:pt x="2630" y="1664"/>
                    <a:pt x="3080" y="2725"/>
                    <a:pt x="3437" y="3535"/>
                  </a:cubicBezTo>
                  <a:cubicBezTo>
                    <a:pt x="3270" y="3702"/>
                    <a:pt x="3136" y="3902"/>
                    <a:pt x="3036" y="4102"/>
                  </a:cubicBezTo>
                  <a:cubicBezTo>
                    <a:pt x="3036" y="4169"/>
                    <a:pt x="2970" y="4169"/>
                    <a:pt x="2970" y="4202"/>
                  </a:cubicBezTo>
                  <a:cubicBezTo>
                    <a:pt x="2148" y="4081"/>
                    <a:pt x="1308" y="3996"/>
                    <a:pt x="781" y="3996"/>
                  </a:cubicBezTo>
                  <a:cubicBezTo>
                    <a:pt x="581" y="3996"/>
                    <a:pt x="426" y="4008"/>
                    <a:pt x="334" y="4035"/>
                  </a:cubicBezTo>
                  <a:cubicBezTo>
                    <a:pt x="1" y="4102"/>
                    <a:pt x="1302" y="4869"/>
                    <a:pt x="2603" y="5537"/>
                  </a:cubicBezTo>
                  <a:cubicBezTo>
                    <a:pt x="2603" y="5803"/>
                    <a:pt x="2603" y="6037"/>
                    <a:pt x="2636" y="6237"/>
                  </a:cubicBezTo>
                  <a:cubicBezTo>
                    <a:pt x="1802" y="6871"/>
                    <a:pt x="635" y="8038"/>
                    <a:pt x="501" y="8405"/>
                  </a:cubicBezTo>
                  <a:cubicBezTo>
                    <a:pt x="478" y="8482"/>
                    <a:pt x="551" y="8515"/>
                    <a:pt x="692" y="8515"/>
                  </a:cubicBezTo>
                  <a:cubicBezTo>
                    <a:pt x="1160" y="8515"/>
                    <a:pt x="2380" y="8154"/>
                    <a:pt x="3303" y="7872"/>
                  </a:cubicBezTo>
                  <a:cubicBezTo>
                    <a:pt x="3503" y="8172"/>
                    <a:pt x="3804" y="8439"/>
                    <a:pt x="4104" y="8672"/>
                  </a:cubicBezTo>
                  <a:cubicBezTo>
                    <a:pt x="4004" y="9673"/>
                    <a:pt x="4237" y="11507"/>
                    <a:pt x="4437" y="11874"/>
                  </a:cubicBezTo>
                  <a:cubicBezTo>
                    <a:pt x="4462" y="11909"/>
                    <a:pt x="4492" y="11925"/>
                    <a:pt x="4524" y="11925"/>
                  </a:cubicBezTo>
                  <a:cubicBezTo>
                    <a:pt x="4834" y="11925"/>
                    <a:pt x="5449" y="10430"/>
                    <a:pt x="5872" y="9373"/>
                  </a:cubicBezTo>
                  <a:cubicBezTo>
                    <a:pt x="5969" y="9382"/>
                    <a:pt x="6070" y="9386"/>
                    <a:pt x="6172" y="9386"/>
                  </a:cubicBezTo>
                  <a:cubicBezTo>
                    <a:pt x="6417" y="9386"/>
                    <a:pt x="6670" y="9363"/>
                    <a:pt x="6906" y="9339"/>
                  </a:cubicBezTo>
                  <a:cubicBezTo>
                    <a:pt x="7306" y="9973"/>
                    <a:pt x="7906" y="10674"/>
                    <a:pt x="8107" y="10740"/>
                  </a:cubicBezTo>
                  <a:cubicBezTo>
                    <a:pt x="8118" y="10748"/>
                    <a:pt x="8127" y="10751"/>
                    <a:pt x="8136" y="10751"/>
                  </a:cubicBezTo>
                  <a:cubicBezTo>
                    <a:pt x="8289" y="10751"/>
                    <a:pt x="8131" y="9692"/>
                    <a:pt x="7973" y="8872"/>
                  </a:cubicBezTo>
                  <a:cubicBezTo>
                    <a:pt x="8273" y="8705"/>
                    <a:pt x="8507" y="8439"/>
                    <a:pt x="8774" y="8205"/>
                  </a:cubicBezTo>
                  <a:cubicBezTo>
                    <a:pt x="9577" y="8446"/>
                    <a:pt x="10723" y="8644"/>
                    <a:pt x="11317" y="8644"/>
                  </a:cubicBezTo>
                  <a:cubicBezTo>
                    <a:pt x="11464" y="8644"/>
                    <a:pt x="11576" y="8632"/>
                    <a:pt x="11642" y="8605"/>
                  </a:cubicBezTo>
                  <a:cubicBezTo>
                    <a:pt x="12009" y="8505"/>
                    <a:pt x="10575" y="7405"/>
                    <a:pt x="9574" y="6671"/>
                  </a:cubicBezTo>
                  <a:cubicBezTo>
                    <a:pt x="9641" y="6304"/>
                    <a:pt x="9674" y="5937"/>
                    <a:pt x="9641" y="5570"/>
                  </a:cubicBezTo>
                  <a:cubicBezTo>
                    <a:pt x="10809" y="5036"/>
                    <a:pt x="12243" y="4236"/>
                    <a:pt x="12476" y="3935"/>
                  </a:cubicBezTo>
                  <a:cubicBezTo>
                    <a:pt x="12569" y="3843"/>
                    <a:pt x="12394" y="3807"/>
                    <a:pt x="12060" y="3807"/>
                  </a:cubicBezTo>
                  <a:cubicBezTo>
                    <a:pt x="11428" y="3807"/>
                    <a:pt x="10222" y="3938"/>
                    <a:pt x="9174" y="4069"/>
                  </a:cubicBezTo>
                  <a:cubicBezTo>
                    <a:pt x="8974" y="3735"/>
                    <a:pt x="8774" y="3435"/>
                    <a:pt x="8474" y="3202"/>
                  </a:cubicBezTo>
                  <a:cubicBezTo>
                    <a:pt x="8740" y="2501"/>
                    <a:pt x="9007" y="1167"/>
                    <a:pt x="8941" y="867"/>
                  </a:cubicBezTo>
                  <a:cubicBezTo>
                    <a:pt x="8933" y="834"/>
                    <a:pt x="8915" y="819"/>
                    <a:pt x="8887" y="819"/>
                  </a:cubicBezTo>
                  <a:cubicBezTo>
                    <a:pt x="8657" y="819"/>
                    <a:pt x="7782" y="1850"/>
                    <a:pt x="7306" y="2534"/>
                  </a:cubicBezTo>
                  <a:cubicBezTo>
                    <a:pt x="7106" y="2434"/>
                    <a:pt x="6906" y="2401"/>
                    <a:pt x="6706" y="2368"/>
                  </a:cubicBezTo>
                  <a:cubicBezTo>
                    <a:pt x="6439" y="1400"/>
                    <a:pt x="5972" y="266"/>
                    <a:pt x="5738" y="33"/>
                  </a:cubicBezTo>
                  <a:cubicBezTo>
                    <a:pt x="5717" y="11"/>
                    <a:pt x="5695" y="1"/>
                    <a:pt x="56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1"/>
            <p:cNvSpPr/>
            <p:nvPr/>
          </p:nvSpPr>
          <p:spPr>
            <a:xfrm>
              <a:off x="4766776" y="4514363"/>
              <a:ext cx="503993" cy="488135"/>
            </a:xfrm>
            <a:custGeom>
              <a:rect b="b" l="l" r="r" t="t"/>
              <a:pathLst>
                <a:path extrusionOk="0" h="12343" w="12744">
                  <a:moveTo>
                    <a:pt x="5738" y="534"/>
                  </a:moveTo>
                  <a:cubicBezTo>
                    <a:pt x="5938" y="901"/>
                    <a:pt x="6272" y="1735"/>
                    <a:pt x="6539" y="2636"/>
                  </a:cubicBezTo>
                  <a:cubicBezTo>
                    <a:pt x="6539" y="2702"/>
                    <a:pt x="6606" y="2769"/>
                    <a:pt x="6706" y="2769"/>
                  </a:cubicBezTo>
                  <a:cubicBezTo>
                    <a:pt x="6906" y="2769"/>
                    <a:pt x="7073" y="2836"/>
                    <a:pt x="7273" y="2903"/>
                  </a:cubicBezTo>
                  <a:cubicBezTo>
                    <a:pt x="7373" y="2903"/>
                    <a:pt x="7473" y="2903"/>
                    <a:pt x="7540" y="2836"/>
                  </a:cubicBezTo>
                  <a:cubicBezTo>
                    <a:pt x="8273" y="1902"/>
                    <a:pt x="8640" y="1502"/>
                    <a:pt x="8807" y="1335"/>
                  </a:cubicBezTo>
                  <a:lnTo>
                    <a:pt x="8807" y="1335"/>
                  </a:lnTo>
                  <a:cubicBezTo>
                    <a:pt x="8774" y="1768"/>
                    <a:pt x="8607" y="2702"/>
                    <a:pt x="8373" y="3269"/>
                  </a:cubicBezTo>
                  <a:cubicBezTo>
                    <a:pt x="8307" y="3370"/>
                    <a:pt x="8307" y="3503"/>
                    <a:pt x="8407" y="3536"/>
                  </a:cubicBezTo>
                  <a:cubicBezTo>
                    <a:pt x="8640" y="3803"/>
                    <a:pt x="8907" y="4070"/>
                    <a:pt x="9074" y="4370"/>
                  </a:cubicBezTo>
                  <a:cubicBezTo>
                    <a:pt x="9107" y="4404"/>
                    <a:pt x="9207" y="4437"/>
                    <a:pt x="9274" y="4437"/>
                  </a:cubicBezTo>
                  <a:cubicBezTo>
                    <a:pt x="10575" y="4270"/>
                    <a:pt x="11542" y="4203"/>
                    <a:pt x="12076" y="4203"/>
                  </a:cubicBezTo>
                  <a:lnTo>
                    <a:pt x="12143" y="4203"/>
                  </a:lnTo>
                  <a:cubicBezTo>
                    <a:pt x="11709" y="4537"/>
                    <a:pt x="10608" y="5104"/>
                    <a:pt x="9608" y="5571"/>
                  </a:cubicBezTo>
                  <a:cubicBezTo>
                    <a:pt x="9541" y="5638"/>
                    <a:pt x="9474" y="5705"/>
                    <a:pt x="9474" y="5771"/>
                  </a:cubicBezTo>
                  <a:cubicBezTo>
                    <a:pt x="9541" y="6172"/>
                    <a:pt x="9474" y="6505"/>
                    <a:pt x="9408" y="6839"/>
                  </a:cubicBezTo>
                  <a:cubicBezTo>
                    <a:pt x="9408" y="6905"/>
                    <a:pt x="9408" y="7005"/>
                    <a:pt x="9474" y="7039"/>
                  </a:cubicBezTo>
                  <a:cubicBezTo>
                    <a:pt x="10775" y="8006"/>
                    <a:pt x="11276" y="8440"/>
                    <a:pt x="11442" y="8673"/>
                  </a:cubicBezTo>
                  <a:lnTo>
                    <a:pt x="11409" y="8673"/>
                  </a:lnTo>
                  <a:cubicBezTo>
                    <a:pt x="10875" y="8673"/>
                    <a:pt x="9641" y="8440"/>
                    <a:pt x="8874" y="8206"/>
                  </a:cubicBezTo>
                  <a:cubicBezTo>
                    <a:pt x="8845" y="8197"/>
                    <a:pt x="8818" y="8193"/>
                    <a:pt x="8794" y="8193"/>
                  </a:cubicBezTo>
                  <a:cubicBezTo>
                    <a:pt x="8735" y="8193"/>
                    <a:pt x="8688" y="8216"/>
                    <a:pt x="8640" y="8240"/>
                  </a:cubicBezTo>
                  <a:cubicBezTo>
                    <a:pt x="8440" y="8507"/>
                    <a:pt x="8173" y="8707"/>
                    <a:pt x="7906" y="8873"/>
                  </a:cubicBezTo>
                  <a:cubicBezTo>
                    <a:pt x="7873" y="8907"/>
                    <a:pt x="7806" y="9007"/>
                    <a:pt x="7806" y="9074"/>
                  </a:cubicBezTo>
                  <a:cubicBezTo>
                    <a:pt x="7973" y="9908"/>
                    <a:pt x="8040" y="10375"/>
                    <a:pt x="8040" y="10575"/>
                  </a:cubicBezTo>
                  <a:cubicBezTo>
                    <a:pt x="7773" y="10341"/>
                    <a:pt x="7406" y="9874"/>
                    <a:pt x="7073" y="9374"/>
                  </a:cubicBezTo>
                  <a:cubicBezTo>
                    <a:pt x="7006" y="9307"/>
                    <a:pt x="6939" y="9307"/>
                    <a:pt x="6839" y="9307"/>
                  </a:cubicBezTo>
                  <a:cubicBezTo>
                    <a:pt x="6627" y="9331"/>
                    <a:pt x="6398" y="9354"/>
                    <a:pt x="6164" y="9354"/>
                  </a:cubicBezTo>
                  <a:cubicBezTo>
                    <a:pt x="6067" y="9354"/>
                    <a:pt x="5969" y="9350"/>
                    <a:pt x="5872" y="9340"/>
                  </a:cubicBezTo>
                  <a:cubicBezTo>
                    <a:pt x="5772" y="9340"/>
                    <a:pt x="5705" y="9374"/>
                    <a:pt x="5638" y="9474"/>
                  </a:cubicBezTo>
                  <a:cubicBezTo>
                    <a:pt x="5038" y="11042"/>
                    <a:pt x="4738" y="11642"/>
                    <a:pt x="4571" y="11842"/>
                  </a:cubicBezTo>
                  <a:cubicBezTo>
                    <a:pt x="4437" y="11309"/>
                    <a:pt x="4271" y="9807"/>
                    <a:pt x="4337" y="8907"/>
                  </a:cubicBezTo>
                  <a:cubicBezTo>
                    <a:pt x="4337" y="8873"/>
                    <a:pt x="4304" y="8807"/>
                    <a:pt x="4271" y="8740"/>
                  </a:cubicBezTo>
                  <a:cubicBezTo>
                    <a:pt x="3970" y="8540"/>
                    <a:pt x="3737" y="8306"/>
                    <a:pt x="3503" y="8006"/>
                  </a:cubicBezTo>
                  <a:cubicBezTo>
                    <a:pt x="3470" y="7973"/>
                    <a:pt x="3437" y="7906"/>
                    <a:pt x="3370" y="7906"/>
                  </a:cubicBezTo>
                  <a:cubicBezTo>
                    <a:pt x="3303" y="7906"/>
                    <a:pt x="3303" y="7906"/>
                    <a:pt x="3403" y="7973"/>
                  </a:cubicBezTo>
                  <a:cubicBezTo>
                    <a:pt x="2202" y="8340"/>
                    <a:pt x="1368" y="8540"/>
                    <a:pt x="935" y="8573"/>
                  </a:cubicBezTo>
                  <a:cubicBezTo>
                    <a:pt x="1235" y="8173"/>
                    <a:pt x="2136" y="7206"/>
                    <a:pt x="2903" y="6672"/>
                  </a:cubicBezTo>
                  <a:cubicBezTo>
                    <a:pt x="2970" y="6605"/>
                    <a:pt x="2970" y="6538"/>
                    <a:pt x="2970" y="6472"/>
                  </a:cubicBezTo>
                  <a:cubicBezTo>
                    <a:pt x="2936" y="6238"/>
                    <a:pt x="2936" y="6005"/>
                    <a:pt x="2936" y="5771"/>
                  </a:cubicBezTo>
                  <a:cubicBezTo>
                    <a:pt x="2936" y="5705"/>
                    <a:pt x="2903" y="5638"/>
                    <a:pt x="2803" y="5571"/>
                  </a:cubicBezTo>
                  <a:cubicBezTo>
                    <a:pt x="1602" y="4937"/>
                    <a:pt x="1068" y="4604"/>
                    <a:pt x="801" y="4437"/>
                  </a:cubicBezTo>
                  <a:lnTo>
                    <a:pt x="935" y="4437"/>
                  </a:lnTo>
                  <a:cubicBezTo>
                    <a:pt x="1435" y="4437"/>
                    <a:pt x="2236" y="4504"/>
                    <a:pt x="3070" y="4604"/>
                  </a:cubicBezTo>
                  <a:cubicBezTo>
                    <a:pt x="3136" y="4604"/>
                    <a:pt x="3236" y="4570"/>
                    <a:pt x="3270" y="4504"/>
                  </a:cubicBezTo>
                  <a:lnTo>
                    <a:pt x="3303" y="4404"/>
                  </a:lnTo>
                  <a:cubicBezTo>
                    <a:pt x="3403" y="4237"/>
                    <a:pt x="3570" y="4037"/>
                    <a:pt x="3703" y="3870"/>
                  </a:cubicBezTo>
                  <a:cubicBezTo>
                    <a:pt x="3770" y="3837"/>
                    <a:pt x="3770" y="3736"/>
                    <a:pt x="3737" y="3670"/>
                  </a:cubicBezTo>
                  <a:cubicBezTo>
                    <a:pt x="3303" y="2836"/>
                    <a:pt x="3203" y="2369"/>
                    <a:pt x="3103" y="2169"/>
                  </a:cubicBezTo>
                  <a:lnTo>
                    <a:pt x="3103" y="2169"/>
                  </a:lnTo>
                  <a:cubicBezTo>
                    <a:pt x="3403" y="2369"/>
                    <a:pt x="3904" y="2702"/>
                    <a:pt x="4304" y="3103"/>
                  </a:cubicBezTo>
                  <a:cubicBezTo>
                    <a:pt x="4367" y="3166"/>
                    <a:pt x="4417" y="3189"/>
                    <a:pt x="4471" y="3189"/>
                  </a:cubicBezTo>
                  <a:cubicBezTo>
                    <a:pt x="4502" y="3189"/>
                    <a:pt x="4534" y="3182"/>
                    <a:pt x="4571" y="3169"/>
                  </a:cubicBezTo>
                  <a:cubicBezTo>
                    <a:pt x="4771" y="3036"/>
                    <a:pt x="5038" y="2936"/>
                    <a:pt x="5238" y="2869"/>
                  </a:cubicBezTo>
                  <a:cubicBezTo>
                    <a:pt x="5271" y="2869"/>
                    <a:pt x="5371" y="2769"/>
                    <a:pt x="5371" y="2702"/>
                  </a:cubicBezTo>
                  <a:cubicBezTo>
                    <a:pt x="5538" y="1335"/>
                    <a:pt x="5638" y="801"/>
                    <a:pt x="5738" y="534"/>
                  </a:cubicBezTo>
                  <a:close/>
                  <a:moveTo>
                    <a:pt x="5638" y="0"/>
                  </a:moveTo>
                  <a:cubicBezTo>
                    <a:pt x="5438" y="0"/>
                    <a:pt x="5171" y="0"/>
                    <a:pt x="4838" y="2502"/>
                  </a:cubicBezTo>
                  <a:cubicBezTo>
                    <a:pt x="4704" y="2536"/>
                    <a:pt x="4504" y="2602"/>
                    <a:pt x="4337" y="2702"/>
                  </a:cubicBezTo>
                  <a:cubicBezTo>
                    <a:pt x="3904" y="2269"/>
                    <a:pt x="3136" y="1735"/>
                    <a:pt x="2836" y="1668"/>
                  </a:cubicBezTo>
                  <a:cubicBezTo>
                    <a:pt x="2736" y="1668"/>
                    <a:pt x="2603" y="1702"/>
                    <a:pt x="2569" y="1768"/>
                  </a:cubicBezTo>
                  <a:cubicBezTo>
                    <a:pt x="2469" y="1902"/>
                    <a:pt x="2403" y="2069"/>
                    <a:pt x="3136" y="3736"/>
                  </a:cubicBezTo>
                  <a:cubicBezTo>
                    <a:pt x="3003" y="3903"/>
                    <a:pt x="2903" y="4070"/>
                    <a:pt x="2803" y="4237"/>
                  </a:cubicBezTo>
                  <a:cubicBezTo>
                    <a:pt x="2002" y="4170"/>
                    <a:pt x="1268" y="4070"/>
                    <a:pt x="768" y="4070"/>
                  </a:cubicBezTo>
                  <a:cubicBezTo>
                    <a:pt x="568" y="4070"/>
                    <a:pt x="401" y="4070"/>
                    <a:pt x="268" y="4103"/>
                  </a:cubicBezTo>
                  <a:cubicBezTo>
                    <a:pt x="134" y="4103"/>
                    <a:pt x="68" y="4203"/>
                    <a:pt x="68" y="4337"/>
                  </a:cubicBezTo>
                  <a:cubicBezTo>
                    <a:pt x="1" y="4504"/>
                    <a:pt x="1" y="4704"/>
                    <a:pt x="2336" y="5905"/>
                  </a:cubicBezTo>
                  <a:cubicBezTo>
                    <a:pt x="2302" y="6071"/>
                    <a:pt x="2336" y="6238"/>
                    <a:pt x="2336" y="6405"/>
                  </a:cubicBezTo>
                  <a:cubicBezTo>
                    <a:pt x="1602" y="7005"/>
                    <a:pt x="434" y="8173"/>
                    <a:pt x="268" y="8607"/>
                  </a:cubicBezTo>
                  <a:cubicBezTo>
                    <a:pt x="234" y="8707"/>
                    <a:pt x="268" y="8807"/>
                    <a:pt x="301" y="8873"/>
                  </a:cubicBezTo>
                  <a:cubicBezTo>
                    <a:pt x="434" y="9007"/>
                    <a:pt x="568" y="9007"/>
                    <a:pt x="668" y="9007"/>
                  </a:cubicBezTo>
                  <a:cubicBezTo>
                    <a:pt x="1102" y="9007"/>
                    <a:pt x="1936" y="8807"/>
                    <a:pt x="3236" y="8373"/>
                  </a:cubicBezTo>
                  <a:cubicBezTo>
                    <a:pt x="3437" y="8573"/>
                    <a:pt x="3637" y="8840"/>
                    <a:pt x="3904" y="9007"/>
                  </a:cubicBezTo>
                  <a:cubicBezTo>
                    <a:pt x="3870" y="10008"/>
                    <a:pt x="4004" y="11809"/>
                    <a:pt x="4271" y="12209"/>
                  </a:cubicBezTo>
                  <a:cubicBezTo>
                    <a:pt x="4371" y="12309"/>
                    <a:pt x="4437" y="12343"/>
                    <a:pt x="4537" y="12343"/>
                  </a:cubicBezTo>
                  <a:cubicBezTo>
                    <a:pt x="4738" y="12343"/>
                    <a:pt x="4971" y="12343"/>
                    <a:pt x="5905" y="9841"/>
                  </a:cubicBezTo>
                  <a:cubicBezTo>
                    <a:pt x="5977" y="9850"/>
                    <a:pt x="6050" y="9854"/>
                    <a:pt x="6125" y="9854"/>
                  </a:cubicBezTo>
                  <a:cubicBezTo>
                    <a:pt x="6330" y="9854"/>
                    <a:pt x="6544" y="9823"/>
                    <a:pt x="6739" y="9774"/>
                  </a:cubicBezTo>
                  <a:cubicBezTo>
                    <a:pt x="7106" y="10274"/>
                    <a:pt x="7673" y="11042"/>
                    <a:pt x="7973" y="11175"/>
                  </a:cubicBezTo>
                  <a:cubicBezTo>
                    <a:pt x="8007" y="11208"/>
                    <a:pt x="8073" y="11208"/>
                    <a:pt x="8107" y="11208"/>
                  </a:cubicBezTo>
                  <a:cubicBezTo>
                    <a:pt x="8173" y="11208"/>
                    <a:pt x="8273" y="11175"/>
                    <a:pt x="8307" y="11108"/>
                  </a:cubicBezTo>
                  <a:cubicBezTo>
                    <a:pt x="8407" y="11008"/>
                    <a:pt x="8474" y="10875"/>
                    <a:pt x="8173" y="9207"/>
                  </a:cubicBezTo>
                  <a:cubicBezTo>
                    <a:pt x="8407" y="9040"/>
                    <a:pt x="8607" y="8873"/>
                    <a:pt x="8807" y="8673"/>
                  </a:cubicBezTo>
                  <a:cubicBezTo>
                    <a:pt x="9641" y="8873"/>
                    <a:pt x="10775" y="9074"/>
                    <a:pt x="11342" y="9074"/>
                  </a:cubicBezTo>
                  <a:cubicBezTo>
                    <a:pt x="11476" y="9074"/>
                    <a:pt x="11609" y="9074"/>
                    <a:pt x="11676" y="9040"/>
                  </a:cubicBezTo>
                  <a:cubicBezTo>
                    <a:pt x="11809" y="9007"/>
                    <a:pt x="11909" y="8907"/>
                    <a:pt x="11909" y="8840"/>
                  </a:cubicBezTo>
                  <a:cubicBezTo>
                    <a:pt x="11909" y="8673"/>
                    <a:pt x="11943" y="8406"/>
                    <a:pt x="9774" y="6772"/>
                  </a:cubicBezTo>
                  <a:cubicBezTo>
                    <a:pt x="9841" y="6505"/>
                    <a:pt x="9841" y="6205"/>
                    <a:pt x="9841" y="5905"/>
                  </a:cubicBezTo>
                  <a:cubicBezTo>
                    <a:pt x="11009" y="5371"/>
                    <a:pt x="12343" y="4604"/>
                    <a:pt x="12643" y="4270"/>
                  </a:cubicBezTo>
                  <a:cubicBezTo>
                    <a:pt x="12743" y="4203"/>
                    <a:pt x="12743" y="4070"/>
                    <a:pt x="12677" y="4003"/>
                  </a:cubicBezTo>
                  <a:cubicBezTo>
                    <a:pt x="12610" y="3837"/>
                    <a:pt x="12343" y="3770"/>
                    <a:pt x="11976" y="3770"/>
                  </a:cubicBezTo>
                  <a:cubicBezTo>
                    <a:pt x="11476" y="3770"/>
                    <a:pt x="10575" y="3870"/>
                    <a:pt x="9274" y="4037"/>
                  </a:cubicBezTo>
                  <a:cubicBezTo>
                    <a:pt x="9107" y="3770"/>
                    <a:pt x="8907" y="3536"/>
                    <a:pt x="8674" y="3336"/>
                  </a:cubicBezTo>
                  <a:cubicBezTo>
                    <a:pt x="8941" y="2602"/>
                    <a:pt x="9174" y="1368"/>
                    <a:pt x="9107" y="1001"/>
                  </a:cubicBezTo>
                  <a:cubicBezTo>
                    <a:pt x="9074" y="868"/>
                    <a:pt x="8974" y="768"/>
                    <a:pt x="8840" y="768"/>
                  </a:cubicBezTo>
                  <a:cubicBezTo>
                    <a:pt x="8740" y="768"/>
                    <a:pt x="8507" y="768"/>
                    <a:pt x="7173" y="2436"/>
                  </a:cubicBezTo>
                  <a:cubicBezTo>
                    <a:pt x="7073" y="2402"/>
                    <a:pt x="6939" y="2402"/>
                    <a:pt x="6806" y="2369"/>
                  </a:cubicBezTo>
                  <a:cubicBezTo>
                    <a:pt x="6606" y="1568"/>
                    <a:pt x="6139" y="367"/>
                    <a:pt x="5838" y="67"/>
                  </a:cubicBezTo>
                  <a:cubicBezTo>
                    <a:pt x="5772" y="0"/>
                    <a:pt x="5672" y="0"/>
                    <a:pt x="5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1"/>
            <p:cNvSpPr/>
            <p:nvPr/>
          </p:nvSpPr>
          <p:spPr>
            <a:xfrm>
              <a:off x="5009530" y="4656978"/>
              <a:ext cx="68654" cy="51333"/>
            </a:xfrm>
            <a:custGeom>
              <a:rect b="b" l="l" r="r" t="t"/>
              <a:pathLst>
                <a:path extrusionOk="0" h="1298" w="1736">
                  <a:moveTo>
                    <a:pt x="492" y="1"/>
                  </a:moveTo>
                  <a:cubicBezTo>
                    <a:pt x="337" y="1"/>
                    <a:pt x="234" y="30"/>
                    <a:pt x="234" y="30"/>
                  </a:cubicBezTo>
                  <a:cubicBezTo>
                    <a:pt x="101" y="64"/>
                    <a:pt x="1" y="130"/>
                    <a:pt x="67" y="264"/>
                  </a:cubicBezTo>
                  <a:cubicBezTo>
                    <a:pt x="95" y="374"/>
                    <a:pt x="145" y="439"/>
                    <a:pt x="238" y="439"/>
                  </a:cubicBezTo>
                  <a:cubicBezTo>
                    <a:pt x="257" y="439"/>
                    <a:pt x="278" y="436"/>
                    <a:pt x="301" y="431"/>
                  </a:cubicBezTo>
                  <a:cubicBezTo>
                    <a:pt x="301" y="431"/>
                    <a:pt x="367" y="418"/>
                    <a:pt x="466" y="418"/>
                  </a:cubicBezTo>
                  <a:cubicBezTo>
                    <a:pt x="591" y="418"/>
                    <a:pt x="768" y="438"/>
                    <a:pt x="935" y="531"/>
                  </a:cubicBezTo>
                  <a:cubicBezTo>
                    <a:pt x="1135" y="631"/>
                    <a:pt x="1268" y="864"/>
                    <a:pt x="1301" y="1131"/>
                  </a:cubicBezTo>
                  <a:cubicBezTo>
                    <a:pt x="1335" y="1231"/>
                    <a:pt x="1435" y="1298"/>
                    <a:pt x="1502" y="1298"/>
                  </a:cubicBezTo>
                  <a:cubicBezTo>
                    <a:pt x="1635" y="1265"/>
                    <a:pt x="1735" y="1198"/>
                    <a:pt x="1668" y="1064"/>
                  </a:cubicBezTo>
                  <a:cubicBezTo>
                    <a:pt x="1602" y="631"/>
                    <a:pt x="1435" y="364"/>
                    <a:pt x="1135" y="197"/>
                  </a:cubicBezTo>
                  <a:cubicBezTo>
                    <a:pt x="905" y="38"/>
                    <a:pt x="666" y="1"/>
                    <a:pt x="4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1"/>
            <p:cNvSpPr/>
            <p:nvPr/>
          </p:nvSpPr>
          <p:spPr>
            <a:xfrm>
              <a:off x="4935652" y="4682923"/>
              <a:ext cx="77869" cy="47852"/>
            </a:xfrm>
            <a:custGeom>
              <a:rect b="b" l="l" r="r" t="t"/>
              <a:pathLst>
                <a:path extrusionOk="0" h="1210" w="1969">
                  <a:moveTo>
                    <a:pt x="781" y="0"/>
                  </a:moveTo>
                  <a:cubicBezTo>
                    <a:pt x="430" y="0"/>
                    <a:pt x="158" y="142"/>
                    <a:pt x="134" y="142"/>
                  </a:cubicBezTo>
                  <a:cubicBezTo>
                    <a:pt x="34" y="242"/>
                    <a:pt x="1" y="375"/>
                    <a:pt x="34" y="442"/>
                  </a:cubicBezTo>
                  <a:cubicBezTo>
                    <a:pt x="109" y="517"/>
                    <a:pt x="203" y="554"/>
                    <a:pt x="273" y="554"/>
                  </a:cubicBezTo>
                  <a:cubicBezTo>
                    <a:pt x="297" y="554"/>
                    <a:pt x="317" y="550"/>
                    <a:pt x="334" y="542"/>
                  </a:cubicBezTo>
                  <a:cubicBezTo>
                    <a:pt x="334" y="542"/>
                    <a:pt x="556" y="401"/>
                    <a:pt x="812" y="401"/>
                  </a:cubicBezTo>
                  <a:cubicBezTo>
                    <a:pt x="885" y="401"/>
                    <a:pt x="960" y="412"/>
                    <a:pt x="1035" y="442"/>
                  </a:cubicBezTo>
                  <a:cubicBezTo>
                    <a:pt x="1268" y="542"/>
                    <a:pt x="1435" y="709"/>
                    <a:pt x="1502" y="1042"/>
                  </a:cubicBezTo>
                  <a:cubicBezTo>
                    <a:pt x="1535" y="1109"/>
                    <a:pt x="1635" y="1142"/>
                    <a:pt x="1702" y="1142"/>
                  </a:cubicBezTo>
                  <a:cubicBezTo>
                    <a:pt x="1735" y="1142"/>
                    <a:pt x="1735" y="1142"/>
                    <a:pt x="1802" y="1209"/>
                  </a:cubicBezTo>
                  <a:cubicBezTo>
                    <a:pt x="1869" y="1142"/>
                    <a:pt x="1969" y="1076"/>
                    <a:pt x="1935" y="942"/>
                  </a:cubicBezTo>
                  <a:cubicBezTo>
                    <a:pt x="1802" y="475"/>
                    <a:pt x="1535" y="208"/>
                    <a:pt x="1201" y="75"/>
                  </a:cubicBezTo>
                  <a:cubicBezTo>
                    <a:pt x="1056" y="20"/>
                    <a:pt x="913" y="0"/>
                    <a:pt x="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1"/>
            <p:cNvSpPr/>
            <p:nvPr/>
          </p:nvSpPr>
          <p:spPr>
            <a:xfrm>
              <a:off x="5049119" y="4725438"/>
              <a:ext cx="52796" cy="71265"/>
            </a:xfrm>
            <a:custGeom>
              <a:rect b="b" l="l" r="r" t="t"/>
              <a:pathLst>
                <a:path extrusionOk="0" h="1802" w="1335">
                  <a:moveTo>
                    <a:pt x="267" y="1"/>
                  </a:moveTo>
                  <a:cubicBezTo>
                    <a:pt x="134" y="1"/>
                    <a:pt x="67" y="34"/>
                    <a:pt x="0" y="167"/>
                  </a:cubicBezTo>
                  <a:cubicBezTo>
                    <a:pt x="0" y="301"/>
                    <a:pt x="67" y="368"/>
                    <a:pt x="167" y="401"/>
                  </a:cubicBezTo>
                  <a:cubicBezTo>
                    <a:pt x="234" y="401"/>
                    <a:pt x="667" y="501"/>
                    <a:pt x="834" y="835"/>
                  </a:cubicBezTo>
                  <a:cubicBezTo>
                    <a:pt x="968" y="1035"/>
                    <a:pt x="968" y="1235"/>
                    <a:pt x="834" y="1535"/>
                  </a:cubicBezTo>
                  <a:cubicBezTo>
                    <a:pt x="801" y="1635"/>
                    <a:pt x="834" y="1735"/>
                    <a:pt x="968" y="1802"/>
                  </a:cubicBezTo>
                  <a:lnTo>
                    <a:pt x="1068" y="1802"/>
                  </a:lnTo>
                  <a:cubicBezTo>
                    <a:pt x="1134" y="1802"/>
                    <a:pt x="1234" y="1735"/>
                    <a:pt x="1168" y="1668"/>
                  </a:cubicBezTo>
                  <a:cubicBezTo>
                    <a:pt x="1335" y="1302"/>
                    <a:pt x="1335" y="901"/>
                    <a:pt x="1168" y="634"/>
                  </a:cubicBezTo>
                  <a:cubicBezTo>
                    <a:pt x="934" y="134"/>
                    <a:pt x="300" y="1"/>
                    <a:pt x="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1"/>
            <p:cNvSpPr/>
            <p:nvPr/>
          </p:nvSpPr>
          <p:spPr>
            <a:xfrm>
              <a:off x="5696859" y="1637099"/>
              <a:ext cx="497073" cy="471643"/>
            </a:xfrm>
            <a:custGeom>
              <a:rect b="b" l="l" r="r" t="t"/>
              <a:pathLst>
                <a:path extrusionOk="0" h="11926" w="12569">
                  <a:moveTo>
                    <a:pt x="5674" y="1"/>
                  </a:moveTo>
                  <a:cubicBezTo>
                    <a:pt x="5434" y="1"/>
                    <a:pt x="5227" y="1330"/>
                    <a:pt x="5104" y="2434"/>
                  </a:cubicBezTo>
                  <a:cubicBezTo>
                    <a:pt x="4837" y="2535"/>
                    <a:pt x="4604" y="2601"/>
                    <a:pt x="4404" y="2768"/>
                  </a:cubicBezTo>
                  <a:cubicBezTo>
                    <a:pt x="3870" y="2268"/>
                    <a:pt x="3103" y="1734"/>
                    <a:pt x="2869" y="1634"/>
                  </a:cubicBezTo>
                  <a:cubicBezTo>
                    <a:pt x="2865" y="1633"/>
                    <a:pt x="2862" y="1633"/>
                    <a:pt x="2858" y="1633"/>
                  </a:cubicBezTo>
                  <a:cubicBezTo>
                    <a:pt x="2616" y="1633"/>
                    <a:pt x="3075" y="2714"/>
                    <a:pt x="3436" y="3535"/>
                  </a:cubicBezTo>
                  <a:cubicBezTo>
                    <a:pt x="3270" y="3702"/>
                    <a:pt x="3136" y="3902"/>
                    <a:pt x="3036" y="4102"/>
                  </a:cubicBezTo>
                  <a:cubicBezTo>
                    <a:pt x="3036" y="4136"/>
                    <a:pt x="2969" y="4136"/>
                    <a:pt x="2969" y="4202"/>
                  </a:cubicBezTo>
                  <a:cubicBezTo>
                    <a:pt x="2147" y="4082"/>
                    <a:pt x="1308" y="3996"/>
                    <a:pt x="781" y="3996"/>
                  </a:cubicBezTo>
                  <a:cubicBezTo>
                    <a:pt x="581" y="3996"/>
                    <a:pt x="426" y="4008"/>
                    <a:pt x="334" y="4036"/>
                  </a:cubicBezTo>
                  <a:cubicBezTo>
                    <a:pt x="1" y="4102"/>
                    <a:pt x="1302" y="4870"/>
                    <a:pt x="2602" y="5537"/>
                  </a:cubicBezTo>
                  <a:cubicBezTo>
                    <a:pt x="2602" y="5770"/>
                    <a:pt x="2602" y="6037"/>
                    <a:pt x="2636" y="6237"/>
                  </a:cubicBezTo>
                  <a:cubicBezTo>
                    <a:pt x="1802" y="6871"/>
                    <a:pt x="634" y="8038"/>
                    <a:pt x="501" y="8405"/>
                  </a:cubicBezTo>
                  <a:cubicBezTo>
                    <a:pt x="478" y="8482"/>
                    <a:pt x="551" y="8515"/>
                    <a:pt x="691" y="8515"/>
                  </a:cubicBezTo>
                  <a:cubicBezTo>
                    <a:pt x="1160" y="8515"/>
                    <a:pt x="2379" y="8154"/>
                    <a:pt x="3303" y="7872"/>
                  </a:cubicBezTo>
                  <a:cubicBezTo>
                    <a:pt x="3503" y="8139"/>
                    <a:pt x="3803" y="8439"/>
                    <a:pt x="4104" y="8639"/>
                  </a:cubicBezTo>
                  <a:cubicBezTo>
                    <a:pt x="4003" y="9640"/>
                    <a:pt x="4237" y="11474"/>
                    <a:pt x="4437" y="11875"/>
                  </a:cubicBezTo>
                  <a:cubicBezTo>
                    <a:pt x="4456" y="11909"/>
                    <a:pt x="4480" y="11925"/>
                    <a:pt x="4508" y="11925"/>
                  </a:cubicBezTo>
                  <a:cubicBezTo>
                    <a:pt x="4779" y="11925"/>
                    <a:pt x="5449" y="10430"/>
                    <a:pt x="5871" y="9373"/>
                  </a:cubicBezTo>
                  <a:cubicBezTo>
                    <a:pt x="5969" y="9383"/>
                    <a:pt x="6070" y="9387"/>
                    <a:pt x="6171" y="9387"/>
                  </a:cubicBezTo>
                  <a:cubicBezTo>
                    <a:pt x="6417" y="9387"/>
                    <a:pt x="6670" y="9363"/>
                    <a:pt x="6906" y="9339"/>
                  </a:cubicBezTo>
                  <a:cubicBezTo>
                    <a:pt x="7306" y="9940"/>
                    <a:pt x="7906" y="10674"/>
                    <a:pt x="8106" y="10740"/>
                  </a:cubicBezTo>
                  <a:cubicBezTo>
                    <a:pt x="8117" y="10748"/>
                    <a:pt x="8127" y="10751"/>
                    <a:pt x="8136" y="10751"/>
                  </a:cubicBezTo>
                  <a:cubicBezTo>
                    <a:pt x="8288" y="10751"/>
                    <a:pt x="8131" y="9692"/>
                    <a:pt x="7973" y="8872"/>
                  </a:cubicBezTo>
                  <a:cubicBezTo>
                    <a:pt x="8273" y="8706"/>
                    <a:pt x="8507" y="8439"/>
                    <a:pt x="8774" y="8205"/>
                  </a:cubicBezTo>
                  <a:cubicBezTo>
                    <a:pt x="9591" y="8423"/>
                    <a:pt x="10764" y="8641"/>
                    <a:pt x="11348" y="8641"/>
                  </a:cubicBezTo>
                  <a:cubicBezTo>
                    <a:pt x="11479" y="8641"/>
                    <a:pt x="11581" y="8630"/>
                    <a:pt x="11642" y="8606"/>
                  </a:cubicBezTo>
                  <a:cubicBezTo>
                    <a:pt x="12009" y="8472"/>
                    <a:pt x="10575" y="7405"/>
                    <a:pt x="9574" y="6637"/>
                  </a:cubicBezTo>
                  <a:cubicBezTo>
                    <a:pt x="9641" y="6271"/>
                    <a:pt x="9674" y="5937"/>
                    <a:pt x="9641" y="5570"/>
                  </a:cubicBezTo>
                  <a:cubicBezTo>
                    <a:pt x="10808" y="5036"/>
                    <a:pt x="12243" y="4236"/>
                    <a:pt x="12476" y="3936"/>
                  </a:cubicBezTo>
                  <a:cubicBezTo>
                    <a:pt x="12568" y="3832"/>
                    <a:pt x="12395" y="3792"/>
                    <a:pt x="12064" y="3792"/>
                  </a:cubicBezTo>
                  <a:cubicBezTo>
                    <a:pt x="11432" y="3792"/>
                    <a:pt x="10224" y="3938"/>
                    <a:pt x="9174" y="4069"/>
                  </a:cubicBezTo>
                  <a:cubicBezTo>
                    <a:pt x="8974" y="3735"/>
                    <a:pt x="8774" y="3435"/>
                    <a:pt x="8473" y="3202"/>
                  </a:cubicBezTo>
                  <a:cubicBezTo>
                    <a:pt x="8740" y="2468"/>
                    <a:pt x="9007" y="1134"/>
                    <a:pt x="8940" y="867"/>
                  </a:cubicBezTo>
                  <a:cubicBezTo>
                    <a:pt x="8933" y="834"/>
                    <a:pt x="8915" y="819"/>
                    <a:pt x="8887" y="819"/>
                  </a:cubicBezTo>
                  <a:cubicBezTo>
                    <a:pt x="8657" y="819"/>
                    <a:pt x="7782" y="1850"/>
                    <a:pt x="7306" y="2535"/>
                  </a:cubicBezTo>
                  <a:cubicBezTo>
                    <a:pt x="7106" y="2434"/>
                    <a:pt x="6906" y="2401"/>
                    <a:pt x="6705" y="2368"/>
                  </a:cubicBezTo>
                  <a:cubicBezTo>
                    <a:pt x="6439" y="1400"/>
                    <a:pt x="5972" y="266"/>
                    <a:pt x="5738" y="33"/>
                  </a:cubicBezTo>
                  <a:cubicBezTo>
                    <a:pt x="5717" y="11"/>
                    <a:pt x="5695" y="1"/>
                    <a:pt x="56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1"/>
            <p:cNvSpPr/>
            <p:nvPr/>
          </p:nvSpPr>
          <p:spPr>
            <a:xfrm>
              <a:off x="5696859" y="1629149"/>
              <a:ext cx="503993" cy="489440"/>
            </a:xfrm>
            <a:custGeom>
              <a:rect b="b" l="l" r="r" t="t"/>
              <a:pathLst>
                <a:path extrusionOk="0" h="12376" w="12744">
                  <a:moveTo>
                    <a:pt x="5705" y="501"/>
                  </a:moveTo>
                  <a:cubicBezTo>
                    <a:pt x="5905" y="901"/>
                    <a:pt x="6238" y="1735"/>
                    <a:pt x="6472" y="2602"/>
                  </a:cubicBezTo>
                  <a:cubicBezTo>
                    <a:pt x="6472" y="2669"/>
                    <a:pt x="6572" y="2769"/>
                    <a:pt x="6639" y="2769"/>
                  </a:cubicBezTo>
                  <a:cubicBezTo>
                    <a:pt x="6872" y="2769"/>
                    <a:pt x="7039" y="2802"/>
                    <a:pt x="7239" y="2902"/>
                  </a:cubicBezTo>
                  <a:cubicBezTo>
                    <a:pt x="7306" y="2902"/>
                    <a:pt x="7439" y="2902"/>
                    <a:pt x="7473" y="2802"/>
                  </a:cubicBezTo>
                  <a:cubicBezTo>
                    <a:pt x="8240" y="1902"/>
                    <a:pt x="8607" y="1468"/>
                    <a:pt x="8774" y="1301"/>
                  </a:cubicBezTo>
                  <a:lnTo>
                    <a:pt x="8774" y="1301"/>
                  </a:lnTo>
                  <a:cubicBezTo>
                    <a:pt x="8740" y="1768"/>
                    <a:pt x="8573" y="2669"/>
                    <a:pt x="8307" y="3269"/>
                  </a:cubicBezTo>
                  <a:cubicBezTo>
                    <a:pt x="8273" y="3336"/>
                    <a:pt x="8273" y="3469"/>
                    <a:pt x="8373" y="3503"/>
                  </a:cubicBezTo>
                  <a:cubicBezTo>
                    <a:pt x="8607" y="3770"/>
                    <a:pt x="8874" y="4070"/>
                    <a:pt x="9040" y="4337"/>
                  </a:cubicBezTo>
                  <a:cubicBezTo>
                    <a:pt x="9074" y="4403"/>
                    <a:pt x="9140" y="4437"/>
                    <a:pt x="9241" y="4437"/>
                  </a:cubicBezTo>
                  <a:cubicBezTo>
                    <a:pt x="10541" y="4270"/>
                    <a:pt x="11475" y="4170"/>
                    <a:pt x="12043" y="4170"/>
                  </a:cubicBezTo>
                  <a:lnTo>
                    <a:pt x="12109" y="4170"/>
                  </a:lnTo>
                  <a:cubicBezTo>
                    <a:pt x="11642" y="4503"/>
                    <a:pt x="10575" y="5104"/>
                    <a:pt x="9574" y="5571"/>
                  </a:cubicBezTo>
                  <a:cubicBezTo>
                    <a:pt x="9474" y="5604"/>
                    <a:pt x="9441" y="5671"/>
                    <a:pt x="9441" y="5771"/>
                  </a:cubicBezTo>
                  <a:cubicBezTo>
                    <a:pt x="9474" y="6138"/>
                    <a:pt x="9441" y="6472"/>
                    <a:pt x="9374" y="6805"/>
                  </a:cubicBezTo>
                  <a:cubicBezTo>
                    <a:pt x="9374" y="6905"/>
                    <a:pt x="9374" y="6972"/>
                    <a:pt x="9441" y="7005"/>
                  </a:cubicBezTo>
                  <a:cubicBezTo>
                    <a:pt x="10742" y="7973"/>
                    <a:pt x="11242" y="8440"/>
                    <a:pt x="11409" y="8640"/>
                  </a:cubicBezTo>
                  <a:cubicBezTo>
                    <a:pt x="10875" y="8640"/>
                    <a:pt x="9607" y="8473"/>
                    <a:pt x="8807" y="8239"/>
                  </a:cubicBezTo>
                  <a:cubicBezTo>
                    <a:pt x="8786" y="8219"/>
                    <a:pt x="8762" y="8211"/>
                    <a:pt x="8738" y="8211"/>
                  </a:cubicBezTo>
                  <a:cubicBezTo>
                    <a:pt x="8685" y="8211"/>
                    <a:pt x="8630" y="8250"/>
                    <a:pt x="8607" y="8273"/>
                  </a:cubicBezTo>
                  <a:cubicBezTo>
                    <a:pt x="8407" y="8506"/>
                    <a:pt x="8140" y="8740"/>
                    <a:pt x="7873" y="8907"/>
                  </a:cubicBezTo>
                  <a:cubicBezTo>
                    <a:pt x="7806" y="8940"/>
                    <a:pt x="7773" y="9007"/>
                    <a:pt x="7773" y="9107"/>
                  </a:cubicBezTo>
                  <a:cubicBezTo>
                    <a:pt x="7940" y="9941"/>
                    <a:pt x="7973" y="10408"/>
                    <a:pt x="7973" y="10608"/>
                  </a:cubicBezTo>
                  <a:cubicBezTo>
                    <a:pt x="7739" y="10341"/>
                    <a:pt x="7373" y="9907"/>
                    <a:pt x="7039" y="9407"/>
                  </a:cubicBezTo>
                  <a:cubicBezTo>
                    <a:pt x="6972" y="9307"/>
                    <a:pt x="6906" y="9307"/>
                    <a:pt x="6805" y="9307"/>
                  </a:cubicBezTo>
                  <a:cubicBezTo>
                    <a:pt x="6575" y="9330"/>
                    <a:pt x="6345" y="9369"/>
                    <a:pt x="6115" y="9369"/>
                  </a:cubicBezTo>
                  <a:cubicBezTo>
                    <a:pt x="6012" y="9369"/>
                    <a:pt x="5908" y="9361"/>
                    <a:pt x="5805" y="9340"/>
                  </a:cubicBezTo>
                  <a:cubicBezTo>
                    <a:pt x="5738" y="9340"/>
                    <a:pt x="5638" y="9407"/>
                    <a:pt x="5605" y="9474"/>
                  </a:cubicBezTo>
                  <a:cubicBezTo>
                    <a:pt x="4971" y="11075"/>
                    <a:pt x="4704" y="11642"/>
                    <a:pt x="4537" y="11842"/>
                  </a:cubicBezTo>
                  <a:cubicBezTo>
                    <a:pt x="4404" y="11308"/>
                    <a:pt x="4237" y="9807"/>
                    <a:pt x="4304" y="8940"/>
                  </a:cubicBezTo>
                  <a:cubicBezTo>
                    <a:pt x="4304" y="8907"/>
                    <a:pt x="4270" y="8807"/>
                    <a:pt x="4237" y="8773"/>
                  </a:cubicBezTo>
                  <a:cubicBezTo>
                    <a:pt x="3937" y="8573"/>
                    <a:pt x="3703" y="8306"/>
                    <a:pt x="3470" y="8006"/>
                  </a:cubicBezTo>
                  <a:cubicBezTo>
                    <a:pt x="3436" y="7973"/>
                    <a:pt x="3403" y="7939"/>
                    <a:pt x="3303" y="7939"/>
                  </a:cubicBezTo>
                  <a:cubicBezTo>
                    <a:pt x="3303" y="7939"/>
                    <a:pt x="3270" y="7939"/>
                    <a:pt x="3303" y="7973"/>
                  </a:cubicBezTo>
                  <a:cubicBezTo>
                    <a:pt x="2102" y="8373"/>
                    <a:pt x="1268" y="8573"/>
                    <a:pt x="868" y="8606"/>
                  </a:cubicBezTo>
                  <a:cubicBezTo>
                    <a:pt x="1135" y="8206"/>
                    <a:pt x="2069" y="7239"/>
                    <a:pt x="2803" y="6705"/>
                  </a:cubicBezTo>
                  <a:cubicBezTo>
                    <a:pt x="2903" y="6638"/>
                    <a:pt x="2903" y="6572"/>
                    <a:pt x="2903" y="6472"/>
                  </a:cubicBezTo>
                  <a:cubicBezTo>
                    <a:pt x="2869" y="6271"/>
                    <a:pt x="2869" y="6038"/>
                    <a:pt x="2869" y="5804"/>
                  </a:cubicBezTo>
                  <a:cubicBezTo>
                    <a:pt x="2869" y="5738"/>
                    <a:pt x="2803" y="5638"/>
                    <a:pt x="2736" y="5604"/>
                  </a:cubicBezTo>
                  <a:cubicBezTo>
                    <a:pt x="1502" y="4970"/>
                    <a:pt x="968" y="4637"/>
                    <a:pt x="734" y="4470"/>
                  </a:cubicBezTo>
                  <a:lnTo>
                    <a:pt x="835" y="4470"/>
                  </a:lnTo>
                  <a:cubicBezTo>
                    <a:pt x="1368" y="4470"/>
                    <a:pt x="2135" y="4537"/>
                    <a:pt x="2969" y="4637"/>
                  </a:cubicBezTo>
                  <a:cubicBezTo>
                    <a:pt x="3069" y="4637"/>
                    <a:pt x="3136" y="4604"/>
                    <a:pt x="3203" y="4537"/>
                  </a:cubicBezTo>
                  <a:lnTo>
                    <a:pt x="3270" y="4403"/>
                  </a:lnTo>
                  <a:cubicBezTo>
                    <a:pt x="3403" y="4237"/>
                    <a:pt x="3536" y="4003"/>
                    <a:pt x="3637" y="3836"/>
                  </a:cubicBezTo>
                  <a:cubicBezTo>
                    <a:pt x="3737" y="3803"/>
                    <a:pt x="3737" y="3736"/>
                    <a:pt x="3703" y="3636"/>
                  </a:cubicBezTo>
                  <a:cubicBezTo>
                    <a:pt x="3270" y="2802"/>
                    <a:pt x="3136" y="2335"/>
                    <a:pt x="3069" y="2135"/>
                  </a:cubicBezTo>
                  <a:lnTo>
                    <a:pt x="3069" y="2135"/>
                  </a:lnTo>
                  <a:cubicBezTo>
                    <a:pt x="3370" y="2335"/>
                    <a:pt x="3870" y="2669"/>
                    <a:pt x="4270" y="3102"/>
                  </a:cubicBezTo>
                  <a:cubicBezTo>
                    <a:pt x="4329" y="3142"/>
                    <a:pt x="4376" y="3158"/>
                    <a:pt x="4425" y="3158"/>
                  </a:cubicBezTo>
                  <a:cubicBezTo>
                    <a:pt x="4460" y="3158"/>
                    <a:pt x="4496" y="3150"/>
                    <a:pt x="4537" y="3136"/>
                  </a:cubicBezTo>
                  <a:cubicBezTo>
                    <a:pt x="4737" y="3002"/>
                    <a:pt x="4971" y="2936"/>
                    <a:pt x="5204" y="2836"/>
                  </a:cubicBezTo>
                  <a:cubicBezTo>
                    <a:pt x="5238" y="2836"/>
                    <a:pt x="5304" y="2769"/>
                    <a:pt x="5304" y="2669"/>
                  </a:cubicBezTo>
                  <a:cubicBezTo>
                    <a:pt x="5471" y="1301"/>
                    <a:pt x="5605" y="767"/>
                    <a:pt x="5705" y="501"/>
                  </a:cubicBezTo>
                  <a:close/>
                  <a:moveTo>
                    <a:pt x="5638" y="0"/>
                  </a:moveTo>
                  <a:cubicBezTo>
                    <a:pt x="5438" y="0"/>
                    <a:pt x="5171" y="0"/>
                    <a:pt x="4837" y="2502"/>
                  </a:cubicBezTo>
                  <a:cubicBezTo>
                    <a:pt x="4704" y="2569"/>
                    <a:pt x="4504" y="2635"/>
                    <a:pt x="4337" y="2736"/>
                  </a:cubicBezTo>
                  <a:cubicBezTo>
                    <a:pt x="3903" y="2302"/>
                    <a:pt x="3136" y="1768"/>
                    <a:pt x="2836" y="1668"/>
                  </a:cubicBezTo>
                  <a:cubicBezTo>
                    <a:pt x="2736" y="1668"/>
                    <a:pt x="2602" y="1735"/>
                    <a:pt x="2569" y="1802"/>
                  </a:cubicBezTo>
                  <a:cubicBezTo>
                    <a:pt x="2469" y="1935"/>
                    <a:pt x="2402" y="2102"/>
                    <a:pt x="3136" y="3770"/>
                  </a:cubicBezTo>
                  <a:cubicBezTo>
                    <a:pt x="3003" y="3936"/>
                    <a:pt x="2903" y="4103"/>
                    <a:pt x="2803" y="4270"/>
                  </a:cubicBezTo>
                  <a:cubicBezTo>
                    <a:pt x="2002" y="4170"/>
                    <a:pt x="1268" y="4103"/>
                    <a:pt x="768" y="4103"/>
                  </a:cubicBezTo>
                  <a:cubicBezTo>
                    <a:pt x="568" y="4103"/>
                    <a:pt x="401" y="4103"/>
                    <a:pt x="267" y="4137"/>
                  </a:cubicBezTo>
                  <a:cubicBezTo>
                    <a:pt x="134" y="4137"/>
                    <a:pt x="67" y="4237"/>
                    <a:pt x="67" y="4337"/>
                  </a:cubicBezTo>
                  <a:cubicBezTo>
                    <a:pt x="1" y="4537"/>
                    <a:pt x="1" y="4737"/>
                    <a:pt x="2336" y="5938"/>
                  </a:cubicBezTo>
                  <a:cubicBezTo>
                    <a:pt x="2302" y="6105"/>
                    <a:pt x="2336" y="6271"/>
                    <a:pt x="2336" y="6438"/>
                  </a:cubicBezTo>
                  <a:cubicBezTo>
                    <a:pt x="1602" y="7039"/>
                    <a:pt x="434" y="8173"/>
                    <a:pt x="267" y="8640"/>
                  </a:cubicBezTo>
                  <a:cubicBezTo>
                    <a:pt x="234" y="8740"/>
                    <a:pt x="267" y="8807"/>
                    <a:pt x="301" y="8907"/>
                  </a:cubicBezTo>
                  <a:cubicBezTo>
                    <a:pt x="434" y="9040"/>
                    <a:pt x="568" y="9040"/>
                    <a:pt x="668" y="9040"/>
                  </a:cubicBezTo>
                  <a:cubicBezTo>
                    <a:pt x="1101" y="9040"/>
                    <a:pt x="1935" y="8807"/>
                    <a:pt x="3236" y="8406"/>
                  </a:cubicBezTo>
                  <a:cubicBezTo>
                    <a:pt x="3436" y="8606"/>
                    <a:pt x="3637" y="8873"/>
                    <a:pt x="3903" y="9040"/>
                  </a:cubicBezTo>
                  <a:cubicBezTo>
                    <a:pt x="3870" y="10041"/>
                    <a:pt x="4003" y="11809"/>
                    <a:pt x="4270" y="12242"/>
                  </a:cubicBezTo>
                  <a:cubicBezTo>
                    <a:pt x="4370" y="12309"/>
                    <a:pt x="4404" y="12376"/>
                    <a:pt x="4537" y="12376"/>
                  </a:cubicBezTo>
                  <a:cubicBezTo>
                    <a:pt x="4704" y="12376"/>
                    <a:pt x="4937" y="12376"/>
                    <a:pt x="5905" y="9841"/>
                  </a:cubicBezTo>
                  <a:cubicBezTo>
                    <a:pt x="5988" y="9861"/>
                    <a:pt x="6070" y="9869"/>
                    <a:pt x="6154" y="9869"/>
                  </a:cubicBezTo>
                  <a:cubicBezTo>
                    <a:pt x="6340" y="9869"/>
                    <a:pt x="6532" y="9830"/>
                    <a:pt x="6739" y="9807"/>
                  </a:cubicBezTo>
                  <a:cubicBezTo>
                    <a:pt x="7106" y="10308"/>
                    <a:pt x="7673" y="11075"/>
                    <a:pt x="7973" y="11175"/>
                  </a:cubicBezTo>
                  <a:cubicBezTo>
                    <a:pt x="8006" y="11242"/>
                    <a:pt x="8073" y="11242"/>
                    <a:pt x="8106" y="11242"/>
                  </a:cubicBezTo>
                  <a:cubicBezTo>
                    <a:pt x="8173" y="11242"/>
                    <a:pt x="8273" y="11175"/>
                    <a:pt x="8307" y="11142"/>
                  </a:cubicBezTo>
                  <a:cubicBezTo>
                    <a:pt x="8407" y="11008"/>
                    <a:pt x="8473" y="10908"/>
                    <a:pt x="8173" y="9240"/>
                  </a:cubicBezTo>
                  <a:cubicBezTo>
                    <a:pt x="8407" y="9073"/>
                    <a:pt x="8607" y="8907"/>
                    <a:pt x="8807" y="8673"/>
                  </a:cubicBezTo>
                  <a:cubicBezTo>
                    <a:pt x="9641" y="8907"/>
                    <a:pt x="10775" y="9107"/>
                    <a:pt x="11342" y="9107"/>
                  </a:cubicBezTo>
                  <a:cubicBezTo>
                    <a:pt x="11475" y="9107"/>
                    <a:pt x="11609" y="9107"/>
                    <a:pt x="11676" y="9073"/>
                  </a:cubicBezTo>
                  <a:cubicBezTo>
                    <a:pt x="11809" y="9007"/>
                    <a:pt x="11909" y="8940"/>
                    <a:pt x="11909" y="8840"/>
                  </a:cubicBezTo>
                  <a:cubicBezTo>
                    <a:pt x="11909" y="8673"/>
                    <a:pt x="11942" y="8440"/>
                    <a:pt x="9774" y="6805"/>
                  </a:cubicBezTo>
                  <a:cubicBezTo>
                    <a:pt x="9841" y="6505"/>
                    <a:pt x="9841" y="6238"/>
                    <a:pt x="9841" y="5938"/>
                  </a:cubicBezTo>
                  <a:cubicBezTo>
                    <a:pt x="10842" y="5471"/>
                    <a:pt x="12343" y="4670"/>
                    <a:pt x="12643" y="4303"/>
                  </a:cubicBezTo>
                  <a:cubicBezTo>
                    <a:pt x="12743" y="4237"/>
                    <a:pt x="12743" y="4103"/>
                    <a:pt x="12676" y="4003"/>
                  </a:cubicBezTo>
                  <a:cubicBezTo>
                    <a:pt x="12610" y="3836"/>
                    <a:pt x="12343" y="3803"/>
                    <a:pt x="11976" y="3803"/>
                  </a:cubicBezTo>
                  <a:cubicBezTo>
                    <a:pt x="11475" y="3803"/>
                    <a:pt x="10575" y="3903"/>
                    <a:pt x="9274" y="4070"/>
                  </a:cubicBezTo>
                  <a:cubicBezTo>
                    <a:pt x="9107" y="3803"/>
                    <a:pt x="8907" y="3569"/>
                    <a:pt x="8673" y="3336"/>
                  </a:cubicBezTo>
                  <a:cubicBezTo>
                    <a:pt x="8940" y="2635"/>
                    <a:pt x="9174" y="1401"/>
                    <a:pt x="9107" y="1001"/>
                  </a:cubicBezTo>
                  <a:cubicBezTo>
                    <a:pt x="9074" y="901"/>
                    <a:pt x="8974" y="801"/>
                    <a:pt x="8840" y="801"/>
                  </a:cubicBezTo>
                  <a:cubicBezTo>
                    <a:pt x="8740" y="801"/>
                    <a:pt x="8507" y="801"/>
                    <a:pt x="7172" y="2469"/>
                  </a:cubicBezTo>
                  <a:cubicBezTo>
                    <a:pt x="7072" y="2435"/>
                    <a:pt x="6939" y="2435"/>
                    <a:pt x="6805" y="2402"/>
                  </a:cubicBezTo>
                  <a:cubicBezTo>
                    <a:pt x="6605" y="1601"/>
                    <a:pt x="6138" y="401"/>
                    <a:pt x="5838" y="100"/>
                  </a:cubicBezTo>
                  <a:cubicBezTo>
                    <a:pt x="5771" y="0"/>
                    <a:pt x="5671" y="0"/>
                    <a:pt x="5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1"/>
            <p:cNvSpPr/>
            <p:nvPr/>
          </p:nvSpPr>
          <p:spPr>
            <a:xfrm>
              <a:off x="5939614" y="1772200"/>
              <a:ext cx="68615" cy="52242"/>
            </a:xfrm>
            <a:custGeom>
              <a:rect b="b" l="l" r="r" t="t"/>
              <a:pathLst>
                <a:path extrusionOk="0" h="1321" w="1735">
                  <a:moveTo>
                    <a:pt x="452" y="1"/>
                  </a:moveTo>
                  <a:cubicBezTo>
                    <a:pt x="320" y="1"/>
                    <a:pt x="234" y="19"/>
                    <a:pt x="234" y="19"/>
                  </a:cubicBezTo>
                  <a:cubicBezTo>
                    <a:pt x="100" y="86"/>
                    <a:pt x="0" y="153"/>
                    <a:pt x="67" y="286"/>
                  </a:cubicBezTo>
                  <a:cubicBezTo>
                    <a:pt x="95" y="397"/>
                    <a:pt x="145" y="461"/>
                    <a:pt x="238" y="461"/>
                  </a:cubicBezTo>
                  <a:cubicBezTo>
                    <a:pt x="257" y="461"/>
                    <a:pt x="278" y="459"/>
                    <a:pt x="301" y="453"/>
                  </a:cubicBezTo>
                  <a:cubicBezTo>
                    <a:pt x="301" y="453"/>
                    <a:pt x="400" y="423"/>
                    <a:pt x="539" y="423"/>
                  </a:cubicBezTo>
                  <a:cubicBezTo>
                    <a:pt x="655" y="423"/>
                    <a:pt x="798" y="444"/>
                    <a:pt x="934" y="520"/>
                  </a:cubicBezTo>
                  <a:cubicBezTo>
                    <a:pt x="1134" y="653"/>
                    <a:pt x="1268" y="853"/>
                    <a:pt x="1301" y="1153"/>
                  </a:cubicBezTo>
                  <a:cubicBezTo>
                    <a:pt x="1335" y="1253"/>
                    <a:pt x="1435" y="1320"/>
                    <a:pt x="1501" y="1320"/>
                  </a:cubicBezTo>
                  <a:cubicBezTo>
                    <a:pt x="1635" y="1287"/>
                    <a:pt x="1735" y="1187"/>
                    <a:pt x="1668" y="1087"/>
                  </a:cubicBezTo>
                  <a:cubicBezTo>
                    <a:pt x="1601" y="653"/>
                    <a:pt x="1435" y="353"/>
                    <a:pt x="1134" y="186"/>
                  </a:cubicBezTo>
                  <a:cubicBezTo>
                    <a:pt x="887" y="33"/>
                    <a:pt x="628" y="1"/>
                    <a:pt x="4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1"/>
            <p:cNvSpPr/>
            <p:nvPr/>
          </p:nvSpPr>
          <p:spPr>
            <a:xfrm>
              <a:off x="5865735" y="1798461"/>
              <a:ext cx="77869" cy="47062"/>
            </a:xfrm>
            <a:custGeom>
              <a:rect b="b" l="l" r="r" t="t"/>
              <a:pathLst>
                <a:path extrusionOk="0" h="1190" w="1969">
                  <a:moveTo>
                    <a:pt x="770" y="0"/>
                  </a:moveTo>
                  <a:cubicBezTo>
                    <a:pt x="424" y="0"/>
                    <a:pt x="158" y="156"/>
                    <a:pt x="134" y="156"/>
                  </a:cubicBezTo>
                  <a:cubicBezTo>
                    <a:pt x="34" y="256"/>
                    <a:pt x="0" y="356"/>
                    <a:pt x="34" y="456"/>
                  </a:cubicBezTo>
                  <a:cubicBezTo>
                    <a:pt x="104" y="503"/>
                    <a:pt x="192" y="550"/>
                    <a:pt x="261" y="550"/>
                  </a:cubicBezTo>
                  <a:cubicBezTo>
                    <a:pt x="289" y="550"/>
                    <a:pt x="314" y="542"/>
                    <a:pt x="334" y="523"/>
                  </a:cubicBezTo>
                  <a:cubicBezTo>
                    <a:pt x="334" y="523"/>
                    <a:pt x="540" y="410"/>
                    <a:pt x="784" y="410"/>
                  </a:cubicBezTo>
                  <a:cubicBezTo>
                    <a:pt x="866" y="410"/>
                    <a:pt x="951" y="423"/>
                    <a:pt x="1034" y="456"/>
                  </a:cubicBezTo>
                  <a:cubicBezTo>
                    <a:pt x="1268" y="523"/>
                    <a:pt x="1435" y="689"/>
                    <a:pt x="1501" y="1023"/>
                  </a:cubicBezTo>
                  <a:cubicBezTo>
                    <a:pt x="1535" y="1123"/>
                    <a:pt x="1635" y="1156"/>
                    <a:pt x="1702" y="1156"/>
                  </a:cubicBezTo>
                  <a:cubicBezTo>
                    <a:pt x="1702" y="1156"/>
                    <a:pt x="1768" y="1156"/>
                    <a:pt x="1802" y="1190"/>
                  </a:cubicBezTo>
                  <a:cubicBezTo>
                    <a:pt x="1868" y="1156"/>
                    <a:pt x="1968" y="1090"/>
                    <a:pt x="1935" y="956"/>
                  </a:cubicBezTo>
                  <a:cubicBezTo>
                    <a:pt x="1802" y="489"/>
                    <a:pt x="1535" y="189"/>
                    <a:pt x="1201" y="89"/>
                  </a:cubicBezTo>
                  <a:cubicBezTo>
                    <a:pt x="1052" y="24"/>
                    <a:pt x="905" y="0"/>
                    <a:pt x="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1"/>
            <p:cNvSpPr/>
            <p:nvPr/>
          </p:nvSpPr>
          <p:spPr>
            <a:xfrm>
              <a:off x="5977858" y="1841530"/>
              <a:ext cx="52796" cy="69960"/>
            </a:xfrm>
            <a:custGeom>
              <a:rect b="b" l="l" r="r" t="t"/>
              <a:pathLst>
                <a:path extrusionOk="0" h="1769" w="1335">
                  <a:moveTo>
                    <a:pt x="268" y="1"/>
                  </a:moveTo>
                  <a:cubicBezTo>
                    <a:pt x="134" y="1"/>
                    <a:pt x="34" y="34"/>
                    <a:pt x="1" y="134"/>
                  </a:cubicBezTo>
                  <a:cubicBezTo>
                    <a:pt x="1" y="268"/>
                    <a:pt x="34" y="368"/>
                    <a:pt x="167" y="401"/>
                  </a:cubicBezTo>
                  <a:cubicBezTo>
                    <a:pt x="201" y="401"/>
                    <a:pt x="668" y="501"/>
                    <a:pt x="835" y="835"/>
                  </a:cubicBezTo>
                  <a:cubicBezTo>
                    <a:pt x="968" y="1035"/>
                    <a:pt x="968" y="1235"/>
                    <a:pt x="835" y="1535"/>
                  </a:cubicBezTo>
                  <a:cubicBezTo>
                    <a:pt x="801" y="1602"/>
                    <a:pt x="835" y="1735"/>
                    <a:pt x="968" y="1769"/>
                  </a:cubicBezTo>
                  <a:lnTo>
                    <a:pt x="1035" y="1769"/>
                  </a:lnTo>
                  <a:cubicBezTo>
                    <a:pt x="1135" y="1769"/>
                    <a:pt x="1202" y="1735"/>
                    <a:pt x="1168" y="1669"/>
                  </a:cubicBezTo>
                  <a:cubicBezTo>
                    <a:pt x="1335" y="1235"/>
                    <a:pt x="1335" y="901"/>
                    <a:pt x="1168" y="601"/>
                  </a:cubicBezTo>
                  <a:cubicBezTo>
                    <a:pt x="935" y="101"/>
                    <a:pt x="301" y="1"/>
                    <a:pt x="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1"/>
            <p:cNvSpPr/>
            <p:nvPr/>
          </p:nvSpPr>
          <p:spPr>
            <a:xfrm>
              <a:off x="7844630" y="4331288"/>
              <a:ext cx="496796" cy="472118"/>
            </a:xfrm>
            <a:custGeom>
              <a:rect b="b" l="l" r="r" t="t"/>
              <a:pathLst>
                <a:path extrusionOk="0" h="11938" w="12562">
                  <a:moveTo>
                    <a:pt x="5653" y="1"/>
                  </a:moveTo>
                  <a:cubicBezTo>
                    <a:pt x="5433" y="1"/>
                    <a:pt x="5196" y="1317"/>
                    <a:pt x="5104" y="2461"/>
                  </a:cubicBezTo>
                  <a:cubicBezTo>
                    <a:pt x="4837" y="2528"/>
                    <a:pt x="4603" y="2628"/>
                    <a:pt x="4370" y="2795"/>
                  </a:cubicBezTo>
                  <a:cubicBezTo>
                    <a:pt x="3836" y="2294"/>
                    <a:pt x="3102" y="1727"/>
                    <a:pt x="2835" y="1661"/>
                  </a:cubicBezTo>
                  <a:cubicBezTo>
                    <a:pt x="2832" y="1660"/>
                    <a:pt x="2828" y="1660"/>
                    <a:pt x="2825" y="1660"/>
                  </a:cubicBezTo>
                  <a:cubicBezTo>
                    <a:pt x="2615" y="1660"/>
                    <a:pt x="3042" y="2707"/>
                    <a:pt x="3436" y="3529"/>
                  </a:cubicBezTo>
                  <a:cubicBezTo>
                    <a:pt x="3269" y="3695"/>
                    <a:pt x="3136" y="3896"/>
                    <a:pt x="3002" y="4129"/>
                  </a:cubicBezTo>
                  <a:cubicBezTo>
                    <a:pt x="3002" y="4162"/>
                    <a:pt x="2969" y="4162"/>
                    <a:pt x="2969" y="4196"/>
                  </a:cubicBezTo>
                  <a:cubicBezTo>
                    <a:pt x="2128" y="4072"/>
                    <a:pt x="1268" y="4003"/>
                    <a:pt x="744" y="4003"/>
                  </a:cubicBezTo>
                  <a:cubicBezTo>
                    <a:pt x="562" y="4003"/>
                    <a:pt x="420" y="4012"/>
                    <a:pt x="334" y="4029"/>
                  </a:cubicBezTo>
                  <a:cubicBezTo>
                    <a:pt x="0" y="4129"/>
                    <a:pt x="1301" y="4863"/>
                    <a:pt x="2569" y="5530"/>
                  </a:cubicBezTo>
                  <a:cubicBezTo>
                    <a:pt x="2569" y="5797"/>
                    <a:pt x="2569" y="6030"/>
                    <a:pt x="2635" y="6231"/>
                  </a:cubicBezTo>
                  <a:cubicBezTo>
                    <a:pt x="1801" y="6864"/>
                    <a:pt x="634" y="8032"/>
                    <a:pt x="500" y="8399"/>
                  </a:cubicBezTo>
                  <a:cubicBezTo>
                    <a:pt x="470" y="8476"/>
                    <a:pt x="538" y="8508"/>
                    <a:pt x="677" y="8508"/>
                  </a:cubicBezTo>
                  <a:cubicBezTo>
                    <a:pt x="1140" y="8508"/>
                    <a:pt x="2379" y="8147"/>
                    <a:pt x="3302" y="7865"/>
                  </a:cubicBezTo>
                  <a:cubicBezTo>
                    <a:pt x="3503" y="8165"/>
                    <a:pt x="3803" y="8466"/>
                    <a:pt x="4070" y="8666"/>
                  </a:cubicBezTo>
                  <a:cubicBezTo>
                    <a:pt x="4003" y="9666"/>
                    <a:pt x="4203" y="11501"/>
                    <a:pt x="4403" y="11868"/>
                  </a:cubicBezTo>
                  <a:cubicBezTo>
                    <a:pt x="4429" y="11915"/>
                    <a:pt x="4460" y="11937"/>
                    <a:pt x="4496" y="11937"/>
                  </a:cubicBezTo>
                  <a:cubicBezTo>
                    <a:pt x="4793" y="11937"/>
                    <a:pt x="5421" y="10466"/>
                    <a:pt x="5838" y="9366"/>
                  </a:cubicBezTo>
                  <a:cubicBezTo>
                    <a:pt x="5941" y="9387"/>
                    <a:pt x="6048" y="9395"/>
                    <a:pt x="6156" y="9395"/>
                  </a:cubicBezTo>
                  <a:cubicBezTo>
                    <a:pt x="6396" y="9395"/>
                    <a:pt x="6642" y="9356"/>
                    <a:pt x="6872" y="9333"/>
                  </a:cubicBezTo>
                  <a:cubicBezTo>
                    <a:pt x="7305" y="9967"/>
                    <a:pt x="7872" y="10667"/>
                    <a:pt x="8106" y="10734"/>
                  </a:cubicBezTo>
                  <a:cubicBezTo>
                    <a:pt x="8117" y="10741"/>
                    <a:pt x="8127" y="10745"/>
                    <a:pt x="8136" y="10745"/>
                  </a:cubicBezTo>
                  <a:cubicBezTo>
                    <a:pt x="8287" y="10745"/>
                    <a:pt x="8130" y="9716"/>
                    <a:pt x="7972" y="8866"/>
                  </a:cubicBezTo>
                  <a:cubicBezTo>
                    <a:pt x="8273" y="8699"/>
                    <a:pt x="8506" y="8466"/>
                    <a:pt x="8773" y="8199"/>
                  </a:cubicBezTo>
                  <a:cubicBezTo>
                    <a:pt x="9585" y="8451"/>
                    <a:pt x="10821" y="8656"/>
                    <a:pt x="11394" y="8656"/>
                  </a:cubicBezTo>
                  <a:cubicBezTo>
                    <a:pt x="11503" y="8656"/>
                    <a:pt x="11588" y="8648"/>
                    <a:pt x="11642" y="8632"/>
                  </a:cubicBezTo>
                  <a:cubicBezTo>
                    <a:pt x="12009" y="8499"/>
                    <a:pt x="10541" y="7398"/>
                    <a:pt x="9540" y="6664"/>
                  </a:cubicBezTo>
                  <a:cubicBezTo>
                    <a:pt x="9640" y="6297"/>
                    <a:pt x="9674" y="5964"/>
                    <a:pt x="9640" y="5563"/>
                  </a:cubicBezTo>
                  <a:cubicBezTo>
                    <a:pt x="10808" y="5030"/>
                    <a:pt x="12209" y="4229"/>
                    <a:pt x="12476" y="3962"/>
                  </a:cubicBezTo>
                  <a:cubicBezTo>
                    <a:pt x="12561" y="3852"/>
                    <a:pt x="12350" y="3809"/>
                    <a:pt x="11970" y="3809"/>
                  </a:cubicBezTo>
                  <a:cubicBezTo>
                    <a:pt x="11317" y="3809"/>
                    <a:pt x="10165" y="3936"/>
                    <a:pt x="9173" y="4062"/>
                  </a:cubicBezTo>
                  <a:cubicBezTo>
                    <a:pt x="8973" y="3729"/>
                    <a:pt x="8773" y="3462"/>
                    <a:pt x="8473" y="3195"/>
                  </a:cubicBezTo>
                  <a:cubicBezTo>
                    <a:pt x="8706" y="2495"/>
                    <a:pt x="9007" y="1160"/>
                    <a:pt x="8940" y="860"/>
                  </a:cubicBezTo>
                  <a:cubicBezTo>
                    <a:pt x="8929" y="829"/>
                    <a:pt x="8909" y="814"/>
                    <a:pt x="8880" y="814"/>
                  </a:cubicBezTo>
                  <a:cubicBezTo>
                    <a:pt x="8634" y="814"/>
                    <a:pt x="7783" y="1871"/>
                    <a:pt x="7305" y="2528"/>
                  </a:cubicBezTo>
                  <a:cubicBezTo>
                    <a:pt x="7105" y="2461"/>
                    <a:pt x="6872" y="2395"/>
                    <a:pt x="6672" y="2361"/>
                  </a:cubicBezTo>
                  <a:cubicBezTo>
                    <a:pt x="6438" y="1394"/>
                    <a:pt x="5971" y="293"/>
                    <a:pt x="5704" y="26"/>
                  </a:cubicBezTo>
                  <a:cubicBezTo>
                    <a:pt x="5687" y="9"/>
                    <a:pt x="5670" y="1"/>
                    <a:pt x="5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1"/>
            <p:cNvSpPr/>
            <p:nvPr/>
          </p:nvSpPr>
          <p:spPr>
            <a:xfrm>
              <a:off x="7844630" y="4325712"/>
              <a:ext cx="502649" cy="488135"/>
            </a:xfrm>
            <a:custGeom>
              <a:rect b="b" l="l" r="r" t="t"/>
              <a:pathLst>
                <a:path extrusionOk="0" h="12343" w="12710">
                  <a:moveTo>
                    <a:pt x="3336" y="7906"/>
                  </a:moveTo>
                  <a:cubicBezTo>
                    <a:pt x="3346" y="7906"/>
                    <a:pt x="3356" y="7906"/>
                    <a:pt x="3366" y="7907"/>
                  </a:cubicBezTo>
                  <a:lnTo>
                    <a:pt x="3366" y="7907"/>
                  </a:lnTo>
                  <a:cubicBezTo>
                    <a:pt x="3367" y="7907"/>
                    <a:pt x="3368" y="7906"/>
                    <a:pt x="3369" y="7906"/>
                  </a:cubicBezTo>
                  <a:close/>
                  <a:moveTo>
                    <a:pt x="5704" y="467"/>
                  </a:moveTo>
                  <a:cubicBezTo>
                    <a:pt x="5938" y="834"/>
                    <a:pt x="6271" y="1668"/>
                    <a:pt x="6505" y="2536"/>
                  </a:cubicBezTo>
                  <a:cubicBezTo>
                    <a:pt x="6505" y="2636"/>
                    <a:pt x="6605" y="2702"/>
                    <a:pt x="6672" y="2702"/>
                  </a:cubicBezTo>
                  <a:cubicBezTo>
                    <a:pt x="6872" y="2702"/>
                    <a:pt x="7038" y="2769"/>
                    <a:pt x="7272" y="2836"/>
                  </a:cubicBezTo>
                  <a:cubicBezTo>
                    <a:pt x="7339" y="2836"/>
                    <a:pt x="7472" y="2836"/>
                    <a:pt x="7505" y="2769"/>
                  </a:cubicBezTo>
                  <a:cubicBezTo>
                    <a:pt x="8273" y="1835"/>
                    <a:pt x="8640" y="1435"/>
                    <a:pt x="8806" y="1268"/>
                  </a:cubicBezTo>
                  <a:lnTo>
                    <a:pt x="8806" y="1268"/>
                  </a:lnTo>
                  <a:cubicBezTo>
                    <a:pt x="8773" y="1702"/>
                    <a:pt x="8606" y="2636"/>
                    <a:pt x="8339" y="3203"/>
                  </a:cubicBezTo>
                  <a:cubicBezTo>
                    <a:pt x="8306" y="3303"/>
                    <a:pt x="8306" y="3436"/>
                    <a:pt x="8373" y="3470"/>
                  </a:cubicBezTo>
                  <a:cubicBezTo>
                    <a:pt x="8640" y="3736"/>
                    <a:pt x="8873" y="4003"/>
                    <a:pt x="9040" y="4303"/>
                  </a:cubicBezTo>
                  <a:cubicBezTo>
                    <a:pt x="9107" y="4337"/>
                    <a:pt x="9173" y="4370"/>
                    <a:pt x="9273" y="4370"/>
                  </a:cubicBezTo>
                  <a:cubicBezTo>
                    <a:pt x="10541" y="4203"/>
                    <a:pt x="11508" y="4137"/>
                    <a:pt x="12042" y="4137"/>
                  </a:cubicBezTo>
                  <a:lnTo>
                    <a:pt x="12142" y="4137"/>
                  </a:lnTo>
                  <a:cubicBezTo>
                    <a:pt x="11675" y="4470"/>
                    <a:pt x="10608" y="5037"/>
                    <a:pt x="9607" y="5504"/>
                  </a:cubicBezTo>
                  <a:cubicBezTo>
                    <a:pt x="9507" y="5538"/>
                    <a:pt x="9474" y="5638"/>
                    <a:pt x="9474" y="5704"/>
                  </a:cubicBezTo>
                  <a:cubicBezTo>
                    <a:pt x="9507" y="6105"/>
                    <a:pt x="9474" y="6438"/>
                    <a:pt x="9373" y="6772"/>
                  </a:cubicBezTo>
                  <a:cubicBezTo>
                    <a:pt x="9373" y="6839"/>
                    <a:pt x="9373" y="6939"/>
                    <a:pt x="9474" y="6972"/>
                  </a:cubicBezTo>
                  <a:cubicBezTo>
                    <a:pt x="10774" y="7939"/>
                    <a:pt x="11275" y="8373"/>
                    <a:pt x="11442" y="8607"/>
                  </a:cubicBezTo>
                  <a:lnTo>
                    <a:pt x="11375" y="8607"/>
                  </a:lnTo>
                  <a:cubicBezTo>
                    <a:pt x="10841" y="8607"/>
                    <a:pt x="9640" y="8440"/>
                    <a:pt x="8840" y="8173"/>
                  </a:cubicBezTo>
                  <a:cubicBezTo>
                    <a:pt x="8820" y="8163"/>
                    <a:pt x="8798" y="8159"/>
                    <a:pt x="8775" y="8159"/>
                  </a:cubicBezTo>
                  <a:cubicBezTo>
                    <a:pt x="8720" y="8159"/>
                    <a:pt x="8663" y="8183"/>
                    <a:pt x="8640" y="8206"/>
                  </a:cubicBezTo>
                  <a:cubicBezTo>
                    <a:pt x="8439" y="8473"/>
                    <a:pt x="8173" y="8673"/>
                    <a:pt x="7872" y="8840"/>
                  </a:cubicBezTo>
                  <a:cubicBezTo>
                    <a:pt x="7839" y="8873"/>
                    <a:pt x="7806" y="8973"/>
                    <a:pt x="7806" y="9040"/>
                  </a:cubicBezTo>
                  <a:cubicBezTo>
                    <a:pt x="7972" y="9874"/>
                    <a:pt x="8006" y="10341"/>
                    <a:pt x="8006" y="10541"/>
                  </a:cubicBezTo>
                  <a:cubicBezTo>
                    <a:pt x="7772" y="10308"/>
                    <a:pt x="7372" y="9841"/>
                    <a:pt x="7038" y="9340"/>
                  </a:cubicBezTo>
                  <a:cubicBezTo>
                    <a:pt x="7005" y="9274"/>
                    <a:pt x="6938" y="9274"/>
                    <a:pt x="6838" y="9274"/>
                  </a:cubicBezTo>
                  <a:cubicBezTo>
                    <a:pt x="6602" y="9297"/>
                    <a:pt x="6367" y="9321"/>
                    <a:pt x="6131" y="9321"/>
                  </a:cubicBezTo>
                  <a:cubicBezTo>
                    <a:pt x="6033" y="9321"/>
                    <a:pt x="5935" y="9317"/>
                    <a:pt x="5838" y="9307"/>
                  </a:cubicBezTo>
                  <a:cubicBezTo>
                    <a:pt x="5771" y="9307"/>
                    <a:pt x="5671" y="9340"/>
                    <a:pt x="5637" y="9440"/>
                  </a:cubicBezTo>
                  <a:cubicBezTo>
                    <a:pt x="5004" y="11008"/>
                    <a:pt x="4703" y="11609"/>
                    <a:pt x="4537" y="11809"/>
                  </a:cubicBezTo>
                  <a:cubicBezTo>
                    <a:pt x="4437" y="11275"/>
                    <a:pt x="4270" y="9774"/>
                    <a:pt x="4337" y="8907"/>
                  </a:cubicBezTo>
                  <a:cubicBezTo>
                    <a:pt x="4337" y="8840"/>
                    <a:pt x="4303" y="8773"/>
                    <a:pt x="4270" y="8740"/>
                  </a:cubicBezTo>
                  <a:cubicBezTo>
                    <a:pt x="3970" y="8506"/>
                    <a:pt x="3703" y="8273"/>
                    <a:pt x="3503" y="7973"/>
                  </a:cubicBezTo>
                  <a:cubicBezTo>
                    <a:pt x="3473" y="7943"/>
                    <a:pt x="3443" y="7913"/>
                    <a:pt x="3366" y="7907"/>
                  </a:cubicBezTo>
                  <a:lnTo>
                    <a:pt x="3366" y="7907"/>
                  </a:lnTo>
                  <a:cubicBezTo>
                    <a:pt x="2167" y="8273"/>
                    <a:pt x="1334" y="8473"/>
                    <a:pt x="934" y="8506"/>
                  </a:cubicBezTo>
                  <a:cubicBezTo>
                    <a:pt x="1201" y="8106"/>
                    <a:pt x="2135" y="7139"/>
                    <a:pt x="2869" y="6605"/>
                  </a:cubicBezTo>
                  <a:cubicBezTo>
                    <a:pt x="2969" y="6538"/>
                    <a:pt x="2969" y="6472"/>
                    <a:pt x="2969" y="6372"/>
                  </a:cubicBezTo>
                  <a:cubicBezTo>
                    <a:pt x="2936" y="6171"/>
                    <a:pt x="2936" y="5938"/>
                    <a:pt x="2936" y="5704"/>
                  </a:cubicBezTo>
                  <a:cubicBezTo>
                    <a:pt x="2936" y="5638"/>
                    <a:pt x="2869" y="5538"/>
                    <a:pt x="2802" y="5504"/>
                  </a:cubicBezTo>
                  <a:cubicBezTo>
                    <a:pt x="1601" y="4871"/>
                    <a:pt x="1034" y="4537"/>
                    <a:pt x="801" y="4370"/>
                  </a:cubicBezTo>
                  <a:lnTo>
                    <a:pt x="934" y="4370"/>
                  </a:lnTo>
                  <a:cubicBezTo>
                    <a:pt x="1434" y="4370"/>
                    <a:pt x="2202" y="4437"/>
                    <a:pt x="3036" y="4537"/>
                  </a:cubicBezTo>
                  <a:cubicBezTo>
                    <a:pt x="3136" y="4537"/>
                    <a:pt x="3202" y="4504"/>
                    <a:pt x="3269" y="4437"/>
                  </a:cubicBezTo>
                  <a:lnTo>
                    <a:pt x="3302" y="4337"/>
                  </a:lnTo>
                  <a:cubicBezTo>
                    <a:pt x="3436" y="4170"/>
                    <a:pt x="3536" y="3970"/>
                    <a:pt x="3669" y="3803"/>
                  </a:cubicBezTo>
                  <a:cubicBezTo>
                    <a:pt x="3769" y="3770"/>
                    <a:pt x="3769" y="3670"/>
                    <a:pt x="3703" y="3603"/>
                  </a:cubicBezTo>
                  <a:cubicBezTo>
                    <a:pt x="3302" y="2769"/>
                    <a:pt x="3169" y="2302"/>
                    <a:pt x="3102" y="2102"/>
                  </a:cubicBezTo>
                  <a:lnTo>
                    <a:pt x="3102" y="2102"/>
                  </a:lnTo>
                  <a:cubicBezTo>
                    <a:pt x="3369" y="2302"/>
                    <a:pt x="3836" y="2636"/>
                    <a:pt x="4303" y="3036"/>
                  </a:cubicBezTo>
                  <a:cubicBezTo>
                    <a:pt x="4345" y="3099"/>
                    <a:pt x="4401" y="3123"/>
                    <a:pt x="4453" y="3123"/>
                  </a:cubicBezTo>
                  <a:cubicBezTo>
                    <a:pt x="4483" y="3123"/>
                    <a:pt x="4512" y="3115"/>
                    <a:pt x="4537" y="3103"/>
                  </a:cubicBezTo>
                  <a:cubicBezTo>
                    <a:pt x="4770" y="2969"/>
                    <a:pt x="5004" y="2869"/>
                    <a:pt x="5204" y="2802"/>
                  </a:cubicBezTo>
                  <a:cubicBezTo>
                    <a:pt x="5271" y="2802"/>
                    <a:pt x="5337" y="2702"/>
                    <a:pt x="5337" y="2636"/>
                  </a:cubicBezTo>
                  <a:cubicBezTo>
                    <a:pt x="5504" y="1268"/>
                    <a:pt x="5637" y="734"/>
                    <a:pt x="5704" y="467"/>
                  </a:cubicBezTo>
                  <a:close/>
                  <a:moveTo>
                    <a:pt x="5637" y="0"/>
                  </a:moveTo>
                  <a:cubicBezTo>
                    <a:pt x="5404" y="0"/>
                    <a:pt x="5170" y="0"/>
                    <a:pt x="4837" y="2502"/>
                  </a:cubicBezTo>
                  <a:cubicBezTo>
                    <a:pt x="4670" y="2536"/>
                    <a:pt x="4503" y="2636"/>
                    <a:pt x="4337" y="2702"/>
                  </a:cubicBezTo>
                  <a:cubicBezTo>
                    <a:pt x="3870" y="2302"/>
                    <a:pt x="3136" y="1768"/>
                    <a:pt x="2835" y="1668"/>
                  </a:cubicBezTo>
                  <a:cubicBezTo>
                    <a:pt x="2702" y="1668"/>
                    <a:pt x="2569" y="1702"/>
                    <a:pt x="2535" y="1802"/>
                  </a:cubicBezTo>
                  <a:cubicBezTo>
                    <a:pt x="2469" y="1935"/>
                    <a:pt x="2368" y="2102"/>
                    <a:pt x="3136" y="3770"/>
                  </a:cubicBezTo>
                  <a:cubicBezTo>
                    <a:pt x="3002" y="3937"/>
                    <a:pt x="2869" y="4103"/>
                    <a:pt x="2802" y="4270"/>
                  </a:cubicBezTo>
                  <a:cubicBezTo>
                    <a:pt x="2002" y="4170"/>
                    <a:pt x="1234" y="4103"/>
                    <a:pt x="734" y="4103"/>
                  </a:cubicBezTo>
                  <a:cubicBezTo>
                    <a:pt x="534" y="4103"/>
                    <a:pt x="367" y="4103"/>
                    <a:pt x="234" y="4137"/>
                  </a:cubicBezTo>
                  <a:cubicBezTo>
                    <a:pt x="134" y="4137"/>
                    <a:pt x="33" y="4203"/>
                    <a:pt x="33" y="4337"/>
                  </a:cubicBezTo>
                  <a:cubicBezTo>
                    <a:pt x="0" y="4504"/>
                    <a:pt x="0" y="4737"/>
                    <a:pt x="2335" y="5938"/>
                  </a:cubicBezTo>
                  <a:cubicBezTo>
                    <a:pt x="2302" y="6105"/>
                    <a:pt x="2335" y="6272"/>
                    <a:pt x="2335" y="6438"/>
                  </a:cubicBezTo>
                  <a:cubicBezTo>
                    <a:pt x="1568" y="7005"/>
                    <a:pt x="400" y="8173"/>
                    <a:pt x="234" y="8640"/>
                  </a:cubicBezTo>
                  <a:cubicBezTo>
                    <a:pt x="200" y="8740"/>
                    <a:pt x="234" y="8807"/>
                    <a:pt x="300" y="8907"/>
                  </a:cubicBezTo>
                  <a:cubicBezTo>
                    <a:pt x="400" y="9007"/>
                    <a:pt x="534" y="9007"/>
                    <a:pt x="667" y="9007"/>
                  </a:cubicBezTo>
                  <a:cubicBezTo>
                    <a:pt x="1068" y="9007"/>
                    <a:pt x="1901" y="8807"/>
                    <a:pt x="3202" y="8406"/>
                  </a:cubicBezTo>
                  <a:cubicBezTo>
                    <a:pt x="3403" y="8607"/>
                    <a:pt x="3636" y="8840"/>
                    <a:pt x="3870" y="9007"/>
                  </a:cubicBezTo>
                  <a:cubicBezTo>
                    <a:pt x="3836" y="10008"/>
                    <a:pt x="4003" y="11809"/>
                    <a:pt x="4236" y="12242"/>
                  </a:cubicBezTo>
                  <a:cubicBezTo>
                    <a:pt x="4337" y="12309"/>
                    <a:pt x="4437" y="12343"/>
                    <a:pt x="4503" y="12343"/>
                  </a:cubicBezTo>
                  <a:cubicBezTo>
                    <a:pt x="4703" y="12343"/>
                    <a:pt x="4970" y="12343"/>
                    <a:pt x="5871" y="9841"/>
                  </a:cubicBezTo>
                  <a:cubicBezTo>
                    <a:pt x="5959" y="9851"/>
                    <a:pt x="6047" y="9855"/>
                    <a:pt x="6133" y="9855"/>
                  </a:cubicBezTo>
                  <a:cubicBezTo>
                    <a:pt x="6341" y="9855"/>
                    <a:pt x="6540" y="9831"/>
                    <a:pt x="6705" y="9807"/>
                  </a:cubicBezTo>
                  <a:cubicBezTo>
                    <a:pt x="7072" y="10308"/>
                    <a:pt x="7672" y="11042"/>
                    <a:pt x="7972" y="11175"/>
                  </a:cubicBezTo>
                  <a:cubicBezTo>
                    <a:pt x="8006" y="11208"/>
                    <a:pt x="8039" y="11208"/>
                    <a:pt x="8073" y="11208"/>
                  </a:cubicBezTo>
                  <a:cubicBezTo>
                    <a:pt x="8173" y="11208"/>
                    <a:pt x="8239" y="11175"/>
                    <a:pt x="8306" y="11142"/>
                  </a:cubicBezTo>
                  <a:cubicBezTo>
                    <a:pt x="8373" y="11008"/>
                    <a:pt x="8473" y="10875"/>
                    <a:pt x="8173" y="9207"/>
                  </a:cubicBezTo>
                  <a:cubicBezTo>
                    <a:pt x="8373" y="9040"/>
                    <a:pt x="8573" y="8873"/>
                    <a:pt x="8806" y="8673"/>
                  </a:cubicBezTo>
                  <a:cubicBezTo>
                    <a:pt x="9640" y="8873"/>
                    <a:pt x="10741" y="9107"/>
                    <a:pt x="11342" y="9107"/>
                  </a:cubicBezTo>
                  <a:cubicBezTo>
                    <a:pt x="11475" y="9107"/>
                    <a:pt x="11575" y="9107"/>
                    <a:pt x="11675" y="9040"/>
                  </a:cubicBezTo>
                  <a:cubicBezTo>
                    <a:pt x="11809" y="9007"/>
                    <a:pt x="11875" y="8940"/>
                    <a:pt x="11875" y="8840"/>
                  </a:cubicBezTo>
                  <a:cubicBezTo>
                    <a:pt x="11875" y="8673"/>
                    <a:pt x="11909" y="8440"/>
                    <a:pt x="9740" y="6805"/>
                  </a:cubicBezTo>
                  <a:cubicBezTo>
                    <a:pt x="9840" y="6505"/>
                    <a:pt x="9840" y="6205"/>
                    <a:pt x="9840" y="5938"/>
                  </a:cubicBezTo>
                  <a:cubicBezTo>
                    <a:pt x="11008" y="5371"/>
                    <a:pt x="12342" y="4637"/>
                    <a:pt x="12642" y="4303"/>
                  </a:cubicBezTo>
                  <a:cubicBezTo>
                    <a:pt x="12709" y="4203"/>
                    <a:pt x="12709" y="4103"/>
                    <a:pt x="12676" y="4003"/>
                  </a:cubicBezTo>
                  <a:cubicBezTo>
                    <a:pt x="12576" y="3836"/>
                    <a:pt x="12342" y="3803"/>
                    <a:pt x="11975" y="3803"/>
                  </a:cubicBezTo>
                  <a:cubicBezTo>
                    <a:pt x="11475" y="3803"/>
                    <a:pt x="10541" y="3870"/>
                    <a:pt x="9240" y="4037"/>
                  </a:cubicBezTo>
                  <a:cubicBezTo>
                    <a:pt x="9073" y="3803"/>
                    <a:pt x="8873" y="3536"/>
                    <a:pt x="8673" y="3336"/>
                  </a:cubicBezTo>
                  <a:cubicBezTo>
                    <a:pt x="8906" y="2636"/>
                    <a:pt x="9173" y="1368"/>
                    <a:pt x="9073" y="1001"/>
                  </a:cubicBezTo>
                  <a:cubicBezTo>
                    <a:pt x="9040" y="868"/>
                    <a:pt x="8973" y="801"/>
                    <a:pt x="8840" y="801"/>
                  </a:cubicBezTo>
                  <a:cubicBezTo>
                    <a:pt x="8706" y="801"/>
                    <a:pt x="8506" y="801"/>
                    <a:pt x="7172" y="2469"/>
                  </a:cubicBezTo>
                  <a:cubicBezTo>
                    <a:pt x="7038" y="2435"/>
                    <a:pt x="6905" y="2435"/>
                    <a:pt x="6805" y="2369"/>
                  </a:cubicBezTo>
                  <a:cubicBezTo>
                    <a:pt x="6571" y="1602"/>
                    <a:pt x="6138" y="367"/>
                    <a:pt x="5838" y="100"/>
                  </a:cubicBezTo>
                  <a:cubicBezTo>
                    <a:pt x="5738" y="0"/>
                    <a:pt x="5671" y="0"/>
                    <a:pt x="5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1"/>
            <p:cNvSpPr/>
            <p:nvPr/>
          </p:nvSpPr>
          <p:spPr>
            <a:xfrm>
              <a:off x="8087345" y="4468327"/>
              <a:ext cx="67310" cy="52677"/>
            </a:xfrm>
            <a:custGeom>
              <a:rect b="b" l="l" r="r" t="t"/>
              <a:pathLst>
                <a:path extrusionOk="0" h="1332" w="1702">
                  <a:moveTo>
                    <a:pt x="471" y="1"/>
                  </a:moveTo>
                  <a:cubicBezTo>
                    <a:pt x="312" y="1"/>
                    <a:pt x="201" y="30"/>
                    <a:pt x="201" y="30"/>
                  </a:cubicBezTo>
                  <a:cubicBezTo>
                    <a:pt x="68" y="64"/>
                    <a:pt x="1" y="164"/>
                    <a:pt x="34" y="297"/>
                  </a:cubicBezTo>
                  <a:cubicBezTo>
                    <a:pt x="63" y="384"/>
                    <a:pt x="142" y="471"/>
                    <a:pt x="249" y="471"/>
                  </a:cubicBezTo>
                  <a:cubicBezTo>
                    <a:pt x="266" y="471"/>
                    <a:pt x="283" y="468"/>
                    <a:pt x="301" y="464"/>
                  </a:cubicBezTo>
                  <a:cubicBezTo>
                    <a:pt x="301" y="464"/>
                    <a:pt x="400" y="434"/>
                    <a:pt x="534" y="434"/>
                  </a:cubicBezTo>
                  <a:cubicBezTo>
                    <a:pt x="645" y="434"/>
                    <a:pt x="780" y="455"/>
                    <a:pt x="901" y="531"/>
                  </a:cubicBezTo>
                  <a:cubicBezTo>
                    <a:pt x="1068" y="664"/>
                    <a:pt x="1202" y="864"/>
                    <a:pt x="1302" y="1164"/>
                  </a:cubicBezTo>
                  <a:cubicBezTo>
                    <a:pt x="1335" y="1231"/>
                    <a:pt x="1402" y="1331"/>
                    <a:pt x="1502" y="1331"/>
                  </a:cubicBezTo>
                  <a:cubicBezTo>
                    <a:pt x="1602" y="1298"/>
                    <a:pt x="1702" y="1198"/>
                    <a:pt x="1669" y="1064"/>
                  </a:cubicBezTo>
                  <a:cubicBezTo>
                    <a:pt x="1569" y="664"/>
                    <a:pt x="1402" y="364"/>
                    <a:pt x="1102" y="197"/>
                  </a:cubicBezTo>
                  <a:cubicBezTo>
                    <a:pt x="890" y="38"/>
                    <a:pt x="650" y="1"/>
                    <a:pt x="4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1"/>
            <p:cNvSpPr/>
            <p:nvPr/>
          </p:nvSpPr>
          <p:spPr>
            <a:xfrm>
              <a:off x="8012162" y="4494509"/>
              <a:ext cx="77869" cy="47576"/>
            </a:xfrm>
            <a:custGeom>
              <a:rect b="b" l="l" r="r" t="t"/>
              <a:pathLst>
                <a:path extrusionOk="0" h="1203" w="1969">
                  <a:moveTo>
                    <a:pt x="847" y="0"/>
                  </a:moveTo>
                  <a:cubicBezTo>
                    <a:pt x="478" y="0"/>
                    <a:pt x="184" y="169"/>
                    <a:pt x="134" y="169"/>
                  </a:cubicBezTo>
                  <a:cubicBezTo>
                    <a:pt x="67" y="236"/>
                    <a:pt x="0" y="369"/>
                    <a:pt x="67" y="469"/>
                  </a:cubicBezTo>
                  <a:cubicBezTo>
                    <a:pt x="116" y="518"/>
                    <a:pt x="201" y="549"/>
                    <a:pt x="282" y="549"/>
                  </a:cubicBezTo>
                  <a:cubicBezTo>
                    <a:pt x="311" y="549"/>
                    <a:pt x="341" y="545"/>
                    <a:pt x="367" y="536"/>
                  </a:cubicBezTo>
                  <a:cubicBezTo>
                    <a:pt x="367" y="536"/>
                    <a:pt x="574" y="423"/>
                    <a:pt x="818" y="423"/>
                  </a:cubicBezTo>
                  <a:cubicBezTo>
                    <a:pt x="899" y="423"/>
                    <a:pt x="984" y="436"/>
                    <a:pt x="1068" y="469"/>
                  </a:cubicBezTo>
                  <a:cubicBezTo>
                    <a:pt x="1268" y="536"/>
                    <a:pt x="1435" y="703"/>
                    <a:pt x="1535" y="1036"/>
                  </a:cubicBezTo>
                  <a:cubicBezTo>
                    <a:pt x="1568" y="1136"/>
                    <a:pt x="1635" y="1170"/>
                    <a:pt x="1735" y="1170"/>
                  </a:cubicBezTo>
                  <a:cubicBezTo>
                    <a:pt x="1735" y="1170"/>
                    <a:pt x="1743" y="1161"/>
                    <a:pt x="1756" y="1161"/>
                  </a:cubicBezTo>
                  <a:cubicBezTo>
                    <a:pt x="1768" y="1161"/>
                    <a:pt x="1785" y="1170"/>
                    <a:pt x="1802" y="1203"/>
                  </a:cubicBezTo>
                  <a:cubicBezTo>
                    <a:pt x="1902" y="1170"/>
                    <a:pt x="1969" y="1070"/>
                    <a:pt x="1935" y="969"/>
                  </a:cubicBezTo>
                  <a:cubicBezTo>
                    <a:pt x="1802" y="502"/>
                    <a:pt x="1568" y="202"/>
                    <a:pt x="1235" y="69"/>
                  </a:cubicBezTo>
                  <a:cubicBezTo>
                    <a:pt x="1101" y="19"/>
                    <a:pt x="970" y="0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1"/>
            <p:cNvSpPr/>
            <p:nvPr/>
          </p:nvSpPr>
          <p:spPr>
            <a:xfrm>
              <a:off x="4857818" y="2573749"/>
              <a:ext cx="666217" cy="666217"/>
            </a:xfrm>
            <a:custGeom>
              <a:rect b="b" l="l" r="r" t="t"/>
              <a:pathLst>
                <a:path extrusionOk="0" h="16846" w="16846">
                  <a:moveTo>
                    <a:pt x="8440" y="0"/>
                  </a:moveTo>
                  <a:cubicBezTo>
                    <a:pt x="3770" y="0"/>
                    <a:pt x="0" y="3769"/>
                    <a:pt x="0" y="8406"/>
                  </a:cubicBezTo>
                  <a:cubicBezTo>
                    <a:pt x="0" y="13043"/>
                    <a:pt x="3770" y="16845"/>
                    <a:pt x="8440" y="16845"/>
                  </a:cubicBezTo>
                  <a:cubicBezTo>
                    <a:pt x="13076" y="16845"/>
                    <a:pt x="16846" y="13043"/>
                    <a:pt x="16846" y="8406"/>
                  </a:cubicBezTo>
                  <a:cubicBezTo>
                    <a:pt x="16846" y="3769"/>
                    <a:pt x="13076" y="0"/>
                    <a:pt x="84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1"/>
            <p:cNvSpPr/>
            <p:nvPr/>
          </p:nvSpPr>
          <p:spPr>
            <a:xfrm>
              <a:off x="5126952" y="2729416"/>
              <a:ext cx="151744" cy="341690"/>
            </a:xfrm>
            <a:custGeom>
              <a:rect b="b" l="l" r="r" t="t"/>
              <a:pathLst>
                <a:path extrusionOk="0" h="8640" w="3837">
                  <a:moveTo>
                    <a:pt x="367" y="0"/>
                  </a:moveTo>
                  <a:cubicBezTo>
                    <a:pt x="301" y="267"/>
                    <a:pt x="34" y="8640"/>
                    <a:pt x="0" y="8640"/>
                  </a:cubicBezTo>
                  <a:lnTo>
                    <a:pt x="3469" y="8573"/>
                  </a:lnTo>
                  <a:cubicBezTo>
                    <a:pt x="3469" y="8573"/>
                    <a:pt x="3836" y="334"/>
                    <a:pt x="3670" y="134"/>
                  </a:cubicBezTo>
                  <a:cubicBezTo>
                    <a:pt x="3536" y="0"/>
                    <a:pt x="367" y="0"/>
                    <a:pt x="367" y="0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1"/>
            <p:cNvSpPr/>
            <p:nvPr/>
          </p:nvSpPr>
          <p:spPr>
            <a:xfrm>
              <a:off x="5026694" y="2846799"/>
              <a:ext cx="349600" cy="120106"/>
            </a:xfrm>
            <a:custGeom>
              <a:rect b="b" l="l" r="r" t="t"/>
              <a:pathLst>
                <a:path extrusionOk="0" h="3037" w="8840">
                  <a:moveTo>
                    <a:pt x="0" y="1"/>
                  </a:moveTo>
                  <a:lnTo>
                    <a:pt x="67" y="3003"/>
                  </a:lnTo>
                  <a:lnTo>
                    <a:pt x="8573" y="3036"/>
                  </a:lnTo>
                  <a:cubicBezTo>
                    <a:pt x="8806" y="2770"/>
                    <a:pt x="8706" y="101"/>
                    <a:pt x="8706" y="101"/>
                  </a:cubicBezTo>
                  <a:cubicBezTo>
                    <a:pt x="884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1"/>
            <p:cNvSpPr/>
            <p:nvPr/>
          </p:nvSpPr>
          <p:spPr>
            <a:xfrm>
              <a:off x="4661060" y="3525507"/>
              <a:ext cx="587715" cy="335877"/>
            </a:xfrm>
            <a:custGeom>
              <a:rect b="b" l="l" r="r" t="t"/>
              <a:pathLst>
                <a:path extrusionOk="0" h="8493" w="14861">
                  <a:moveTo>
                    <a:pt x="9026" y="0"/>
                  </a:moveTo>
                  <a:cubicBezTo>
                    <a:pt x="8346" y="0"/>
                    <a:pt x="7740" y="378"/>
                    <a:pt x="7320" y="876"/>
                  </a:cubicBezTo>
                  <a:lnTo>
                    <a:pt x="7320" y="876"/>
                  </a:lnTo>
                  <a:cubicBezTo>
                    <a:pt x="7034" y="646"/>
                    <a:pt x="6659" y="441"/>
                    <a:pt x="6176" y="286"/>
                  </a:cubicBezTo>
                  <a:cubicBezTo>
                    <a:pt x="5784" y="150"/>
                    <a:pt x="5453" y="92"/>
                    <a:pt x="5176" y="92"/>
                  </a:cubicBezTo>
                  <a:cubicBezTo>
                    <a:pt x="3470" y="92"/>
                    <a:pt x="3741" y="2287"/>
                    <a:pt x="3741" y="2287"/>
                  </a:cubicBezTo>
                  <a:cubicBezTo>
                    <a:pt x="3558" y="2176"/>
                    <a:pt x="3362" y="2125"/>
                    <a:pt x="3162" y="2125"/>
                  </a:cubicBezTo>
                  <a:cubicBezTo>
                    <a:pt x="1685" y="2125"/>
                    <a:pt x="1" y="4892"/>
                    <a:pt x="1940" y="6390"/>
                  </a:cubicBezTo>
                  <a:cubicBezTo>
                    <a:pt x="2533" y="6837"/>
                    <a:pt x="3099" y="7045"/>
                    <a:pt x="3585" y="7082"/>
                  </a:cubicBezTo>
                  <a:lnTo>
                    <a:pt x="3585" y="7082"/>
                  </a:lnTo>
                  <a:cubicBezTo>
                    <a:pt x="3745" y="7831"/>
                    <a:pt x="4272" y="8479"/>
                    <a:pt x="5409" y="8492"/>
                  </a:cubicBezTo>
                  <a:cubicBezTo>
                    <a:pt x="5447" y="8492"/>
                    <a:pt x="5484" y="8492"/>
                    <a:pt x="5521" y="8492"/>
                  </a:cubicBezTo>
                  <a:cubicBezTo>
                    <a:pt x="7054" y="8492"/>
                    <a:pt x="8089" y="8145"/>
                    <a:pt x="8677" y="7624"/>
                  </a:cubicBezTo>
                  <a:lnTo>
                    <a:pt x="8677" y="7624"/>
                  </a:lnTo>
                  <a:cubicBezTo>
                    <a:pt x="8798" y="7797"/>
                    <a:pt x="8953" y="7966"/>
                    <a:pt x="9145" y="8125"/>
                  </a:cubicBezTo>
                  <a:cubicBezTo>
                    <a:pt x="9404" y="8325"/>
                    <a:pt x="9717" y="8415"/>
                    <a:pt x="10055" y="8415"/>
                  </a:cubicBezTo>
                  <a:cubicBezTo>
                    <a:pt x="12022" y="8415"/>
                    <a:pt x="14861" y="5386"/>
                    <a:pt x="13181" y="3621"/>
                  </a:cubicBezTo>
                  <a:cubicBezTo>
                    <a:pt x="12726" y="3118"/>
                    <a:pt x="12236" y="2929"/>
                    <a:pt x="11776" y="2929"/>
                  </a:cubicBezTo>
                  <a:cubicBezTo>
                    <a:pt x="11727" y="2929"/>
                    <a:pt x="11679" y="2931"/>
                    <a:pt x="11632" y="2935"/>
                  </a:cubicBezTo>
                  <a:lnTo>
                    <a:pt x="11632" y="2935"/>
                  </a:lnTo>
                  <a:cubicBezTo>
                    <a:pt x="11647" y="2066"/>
                    <a:pt x="11210" y="1056"/>
                    <a:pt x="10146" y="352"/>
                  </a:cubicBezTo>
                  <a:cubicBezTo>
                    <a:pt x="9763" y="105"/>
                    <a:pt x="9384" y="0"/>
                    <a:pt x="90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1"/>
            <p:cNvSpPr/>
            <p:nvPr/>
          </p:nvSpPr>
          <p:spPr>
            <a:xfrm>
              <a:off x="4684987" y="3517795"/>
              <a:ext cx="534326" cy="350154"/>
            </a:xfrm>
            <a:custGeom>
              <a:rect b="b" l="l" r="r" t="t"/>
              <a:pathLst>
                <a:path extrusionOk="0" h="8854" w="13511">
                  <a:moveTo>
                    <a:pt x="6772" y="1348"/>
                  </a:moveTo>
                  <a:cubicBezTo>
                    <a:pt x="7239" y="1882"/>
                    <a:pt x="7373" y="2482"/>
                    <a:pt x="7273" y="2882"/>
                  </a:cubicBezTo>
                  <a:cubicBezTo>
                    <a:pt x="7191" y="3085"/>
                    <a:pt x="7061" y="3202"/>
                    <a:pt x="6911" y="3202"/>
                  </a:cubicBezTo>
                  <a:cubicBezTo>
                    <a:pt x="6814" y="3202"/>
                    <a:pt x="6710" y="3154"/>
                    <a:pt x="6605" y="3049"/>
                  </a:cubicBezTo>
                  <a:cubicBezTo>
                    <a:pt x="6205" y="2716"/>
                    <a:pt x="6305" y="1982"/>
                    <a:pt x="6772" y="1348"/>
                  </a:cubicBezTo>
                  <a:close/>
                  <a:moveTo>
                    <a:pt x="10842" y="3349"/>
                  </a:moveTo>
                  <a:lnTo>
                    <a:pt x="10842" y="3349"/>
                  </a:lnTo>
                  <a:cubicBezTo>
                    <a:pt x="10708" y="4050"/>
                    <a:pt x="10308" y="4584"/>
                    <a:pt x="9708" y="4684"/>
                  </a:cubicBezTo>
                  <a:lnTo>
                    <a:pt x="9641" y="4684"/>
                  </a:lnTo>
                  <a:cubicBezTo>
                    <a:pt x="9474" y="4684"/>
                    <a:pt x="9474" y="4650"/>
                    <a:pt x="9474" y="4584"/>
                  </a:cubicBezTo>
                  <a:cubicBezTo>
                    <a:pt x="9474" y="4317"/>
                    <a:pt x="10008" y="3550"/>
                    <a:pt x="10842" y="3349"/>
                  </a:cubicBezTo>
                  <a:close/>
                  <a:moveTo>
                    <a:pt x="3803" y="5184"/>
                  </a:moveTo>
                  <a:cubicBezTo>
                    <a:pt x="3870" y="5184"/>
                    <a:pt x="3970" y="5251"/>
                    <a:pt x="4037" y="5351"/>
                  </a:cubicBezTo>
                  <a:cubicBezTo>
                    <a:pt x="4337" y="5684"/>
                    <a:pt x="4437" y="6085"/>
                    <a:pt x="4270" y="6418"/>
                  </a:cubicBezTo>
                  <a:cubicBezTo>
                    <a:pt x="4104" y="6752"/>
                    <a:pt x="3670" y="7019"/>
                    <a:pt x="3170" y="7019"/>
                  </a:cubicBezTo>
                  <a:cubicBezTo>
                    <a:pt x="3070" y="6352"/>
                    <a:pt x="3303" y="5684"/>
                    <a:pt x="3537" y="5351"/>
                  </a:cubicBezTo>
                  <a:cubicBezTo>
                    <a:pt x="3637" y="5251"/>
                    <a:pt x="3703" y="5184"/>
                    <a:pt x="3803" y="5184"/>
                  </a:cubicBezTo>
                  <a:close/>
                  <a:moveTo>
                    <a:pt x="8207" y="5751"/>
                  </a:moveTo>
                  <a:cubicBezTo>
                    <a:pt x="8273" y="5751"/>
                    <a:pt x="8340" y="5818"/>
                    <a:pt x="8340" y="6018"/>
                  </a:cubicBezTo>
                  <a:cubicBezTo>
                    <a:pt x="8507" y="6552"/>
                    <a:pt x="8440" y="7052"/>
                    <a:pt x="8073" y="7419"/>
                  </a:cubicBezTo>
                  <a:cubicBezTo>
                    <a:pt x="7806" y="6885"/>
                    <a:pt x="7840" y="6318"/>
                    <a:pt x="8006" y="5985"/>
                  </a:cubicBezTo>
                  <a:cubicBezTo>
                    <a:pt x="8073" y="5818"/>
                    <a:pt x="8173" y="5751"/>
                    <a:pt x="8207" y="5751"/>
                  </a:cubicBezTo>
                  <a:close/>
                  <a:moveTo>
                    <a:pt x="8467" y="342"/>
                  </a:moveTo>
                  <a:cubicBezTo>
                    <a:pt x="8816" y="342"/>
                    <a:pt x="9170" y="451"/>
                    <a:pt x="9507" y="681"/>
                  </a:cubicBezTo>
                  <a:cubicBezTo>
                    <a:pt x="10341" y="1215"/>
                    <a:pt x="10842" y="2015"/>
                    <a:pt x="10875" y="2882"/>
                  </a:cubicBezTo>
                  <a:cubicBezTo>
                    <a:pt x="9841" y="3049"/>
                    <a:pt x="9007" y="4017"/>
                    <a:pt x="9040" y="4550"/>
                  </a:cubicBezTo>
                  <a:cubicBezTo>
                    <a:pt x="9040" y="4761"/>
                    <a:pt x="9177" y="5027"/>
                    <a:pt x="9597" y="5027"/>
                  </a:cubicBezTo>
                  <a:cubicBezTo>
                    <a:pt x="9641" y="5027"/>
                    <a:pt x="9690" y="5024"/>
                    <a:pt x="9741" y="5017"/>
                  </a:cubicBezTo>
                  <a:cubicBezTo>
                    <a:pt x="10542" y="4917"/>
                    <a:pt x="11175" y="4217"/>
                    <a:pt x="11242" y="3249"/>
                  </a:cubicBezTo>
                  <a:cubicBezTo>
                    <a:pt x="11676" y="3316"/>
                    <a:pt x="12076" y="3516"/>
                    <a:pt x="12476" y="3883"/>
                  </a:cubicBezTo>
                  <a:cubicBezTo>
                    <a:pt x="13077" y="4550"/>
                    <a:pt x="12977" y="5351"/>
                    <a:pt x="12710" y="5885"/>
                  </a:cubicBezTo>
                  <a:cubicBezTo>
                    <a:pt x="12176" y="7119"/>
                    <a:pt x="10642" y="8320"/>
                    <a:pt x="9507" y="8320"/>
                  </a:cubicBezTo>
                  <a:cubicBezTo>
                    <a:pt x="9174" y="8320"/>
                    <a:pt x="8907" y="8220"/>
                    <a:pt x="8707" y="8053"/>
                  </a:cubicBezTo>
                  <a:cubicBezTo>
                    <a:pt x="8573" y="7953"/>
                    <a:pt x="8473" y="7886"/>
                    <a:pt x="8373" y="7753"/>
                  </a:cubicBezTo>
                  <a:cubicBezTo>
                    <a:pt x="8840" y="7252"/>
                    <a:pt x="9007" y="6585"/>
                    <a:pt x="8807" y="5885"/>
                  </a:cubicBezTo>
                  <a:cubicBezTo>
                    <a:pt x="8640" y="5384"/>
                    <a:pt x="8373" y="5318"/>
                    <a:pt x="8207" y="5318"/>
                  </a:cubicBezTo>
                  <a:cubicBezTo>
                    <a:pt x="7973" y="5318"/>
                    <a:pt x="7773" y="5484"/>
                    <a:pt x="7639" y="5751"/>
                  </a:cubicBezTo>
                  <a:cubicBezTo>
                    <a:pt x="7373" y="6252"/>
                    <a:pt x="7373" y="7019"/>
                    <a:pt x="7806" y="7719"/>
                  </a:cubicBezTo>
                  <a:cubicBezTo>
                    <a:pt x="7339" y="8053"/>
                    <a:pt x="6505" y="8420"/>
                    <a:pt x="4971" y="8420"/>
                  </a:cubicBezTo>
                  <a:lnTo>
                    <a:pt x="4804" y="8420"/>
                  </a:lnTo>
                  <a:cubicBezTo>
                    <a:pt x="3837" y="8420"/>
                    <a:pt x="3436" y="7919"/>
                    <a:pt x="3270" y="7419"/>
                  </a:cubicBezTo>
                  <a:cubicBezTo>
                    <a:pt x="3870" y="7386"/>
                    <a:pt x="4370" y="7085"/>
                    <a:pt x="4637" y="6585"/>
                  </a:cubicBezTo>
                  <a:cubicBezTo>
                    <a:pt x="4837" y="6085"/>
                    <a:pt x="4737" y="5551"/>
                    <a:pt x="4370" y="5051"/>
                  </a:cubicBezTo>
                  <a:cubicBezTo>
                    <a:pt x="4170" y="4750"/>
                    <a:pt x="3970" y="4717"/>
                    <a:pt x="3803" y="4717"/>
                  </a:cubicBezTo>
                  <a:cubicBezTo>
                    <a:pt x="3603" y="4717"/>
                    <a:pt x="3370" y="4851"/>
                    <a:pt x="3203" y="5051"/>
                  </a:cubicBezTo>
                  <a:cubicBezTo>
                    <a:pt x="2836" y="5451"/>
                    <a:pt x="2669" y="6218"/>
                    <a:pt x="2769" y="6919"/>
                  </a:cubicBezTo>
                  <a:cubicBezTo>
                    <a:pt x="2336" y="6852"/>
                    <a:pt x="1869" y="6618"/>
                    <a:pt x="1468" y="6285"/>
                  </a:cubicBezTo>
                  <a:cubicBezTo>
                    <a:pt x="468" y="5551"/>
                    <a:pt x="668" y="4517"/>
                    <a:pt x="801" y="4083"/>
                  </a:cubicBezTo>
                  <a:cubicBezTo>
                    <a:pt x="1068" y="3216"/>
                    <a:pt x="1902" y="2449"/>
                    <a:pt x="2603" y="2449"/>
                  </a:cubicBezTo>
                  <a:cubicBezTo>
                    <a:pt x="2769" y="2449"/>
                    <a:pt x="2936" y="2516"/>
                    <a:pt x="3036" y="2582"/>
                  </a:cubicBezTo>
                  <a:cubicBezTo>
                    <a:pt x="3070" y="2599"/>
                    <a:pt x="3103" y="2607"/>
                    <a:pt x="3140" y="2607"/>
                  </a:cubicBezTo>
                  <a:cubicBezTo>
                    <a:pt x="3178" y="2607"/>
                    <a:pt x="3220" y="2599"/>
                    <a:pt x="3270" y="2582"/>
                  </a:cubicBezTo>
                  <a:cubicBezTo>
                    <a:pt x="3303" y="2549"/>
                    <a:pt x="3336" y="2449"/>
                    <a:pt x="3336" y="2382"/>
                  </a:cubicBezTo>
                  <a:cubicBezTo>
                    <a:pt x="3336" y="2349"/>
                    <a:pt x="3203" y="1281"/>
                    <a:pt x="3703" y="748"/>
                  </a:cubicBezTo>
                  <a:cubicBezTo>
                    <a:pt x="3917" y="514"/>
                    <a:pt x="4211" y="394"/>
                    <a:pt x="4590" y="394"/>
                  </a:cubicBezTo>
                  <a:cubicBezTo>
                    <a:pt x="4861" y="394"/>
                    <a:pt x="5176" y="456"/>
                    <a:pt x="5538" y="581"/>
                  </a:cubicBezTo>
                  <a:cubicBezTo>
                    <a:pt x="5905" y="714"/>
                    <a:pt x="6205" y="881"/>
                    <a:pt x="6472" y="1048"/>
                  </a:cubicBezTo>
                  <a:cubicBezTo>
                    <a:pt x="5905" y="1782"/>
                    <a:pt x="5738" y="2782"/>
                    <a:pt x="6339" y="3283"/>
                  </a:cubicBezTo>
                  <a:cubicBezTo>
                    <a:pt x="6505" y="3450"/>
                    <a:pt x="6705" y="3550"/>
                    <a:pt x="6906" y="3550"/>
                  </a:cubicBezTo>
                  <a:cubicBezTo>
                    <a:pt x="7239" y="3550"/>
                    <a:pt x="7539" y="3349"/>
                    <a:pt x="7673" y="2949"/>
                  </a:cubicBezTo>
                  <a:cubicBezTo>
                    <a:pt x="7840" y="2415"/>
                    <a:pt x="7706" y="1615"/>
                    <a:pt x="7039" y="1014"/>
                  </a:cubicBezTo>
                  <a:cubicBezTo>
                    <a:pt x="7456" y="578"/>
                    <a:pt x="7955" y="342"/>
                    <a:pt x="8467" y="342"/>
                  </a:cubicBezTo>
                  <a:close/>
                  <a:moveTo>
                    <a:pt x="8451" y="0"/>
                  </a:moveTo>
                  <a:cubicBezTo>
                    <a:pt x="7821" y="0"/>
                    <a:pt x="7204" y="276"/>
                    <a:pt x="6705" y="814"/>
                  </a:cubicBezTo>
                  <a:cubicBezTo>
                    <a:pt x="6439" y="581"/>
                    <a:pt x="6038" y="414"/>
                    <a:pt x="5671" y="314"/>
                  </a:cubicBezTo>
                  <a:cubicBezTo>
                    <a:pt x="5255" y="180"/>
                    <a:pt x="4876" y="110"/>
                    <a:pt x="4541" y="110"/>
                  </a:cubicBezTo>
                  <a:cubicBezTo>
                    <a:pt x="4046" y="110"/>
                    <a:pt x="3649" y="262"/>
                    <a:pt x="3370" y="581"/>
                  </a:cubicBezTo>
                  <a:cubicBezTo>
                    <a:pt x="2969" y="1048"/>
                    <a:pt x="2869" y="1748"/>
                    <a:pt x="2869" y="2182"/>
                  </a:cubicBezTo>
                  <a:cubicBezTo>
                    <a:pt x="2803" y="2149"/>
                    <a:pt x="2669" y="2149"/>
                    <a:pt x="2536" y="2149"/>
                  </a:cubicBezTo>
                  <a:cubicBezTo>
                    <a:pt x="1702" y="2149"/>
                    <a:pt x="768" y="2983"/>
                    <a:pt x="368" y="4050"/>
                  </a:cubicBezTo>
                  <a:cubicBezTo>
                    <a:pt x="1" y="5084"/>
                    <a:pt x="301" y="6085"/>
                    <a:pt x="1168" y="6719"/>
                  </a:cubicBezTo>
                  <a:cubicBezTo>
                    <a:pt x="1702" y="7085"/>
                    <a:pt x="2236" y="7352"/>
                    <a:pt x="2803" y="7419"/>
                  </a:cubicBezTo>
                  <a:cubicBezTo>
                    <a:pt x="3036" y="8320"/>
                    <a:pt x="3803" y="8853"/>
                    <a:pt x="4804" y="8853"/>
                  </a:cubicBezTo>
                  <a:lnTo>
                    <a:pt x="4971" y="8853"/>
                  </a:lnTo>
                  <a:cubicBezTo>
                    <a:pt x="6339" y="8853"/>
                    <a:pt x="7373" y="8587"/>
                    <a:pt x="8140" y="8153"/>
                  </a:cubicBezTo>
                  <a:cubicBezTo>
                    <a:pt x="8273" y="8253"/>
                    <a:pt x="8373" y="8353"/>
                    <a:pt x="8507" y="8486"/>
                  </a:cubicBezTo>
                  <a:cubicBezTo>
                    <a:pt x="8807" y="8687"/>
                    <a:pt x="9141" y="8820"/>
                    <a:pt x="9541" y="8820"/>
                  </a:cubicBezTo>
                  <a:cubicBezTo>
                    <a:pt x="10842" y="8820"/>
                    <a:pt x="12510" y="7552"/>
                    <a:pt x="13143" y="6151"/>
                  </a:cubicBezTo>
                  <a:cubicBezTo>
                    <a:pt x="13510" y="5217"/>
                    <a:pt x="13444" y="4350"/>
                    <a:pt x="12810" y="3683"/>
                  </a:cubicBezTo>
                  <a:cubicBezTo>
                    <a:pt x="12343" y="3183"/>
                    <a:pt x="11842" y="2916"/>
                    <a:pt x="11309" y="2916"/>
                  </a:cubicBezTo>
                  <a:cubicBezTo>
                    <a:pt x="11209" y="1915"/>
                    <a:pt x="10675" y="1014"/>
                    <a:pt x="9708" y="381"/>
                  </a:cubicBezTo>
                  <a:cubicBezTo>
                    <a:pt x="9305" y="126"/>
                    <a:pt x="8875" y="0"/>
                    <a:pt x="8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1"/>
            <p:cNvSpPr/>
            <p:nvPr/>
          </p:nvSpPr>
          <p:spPr>
            <a:xfrm>
              <a:off x="7648267" y="2278789"/>
              <a:ext cx="588625" cy="335877"/>
            </a:xfrm>
            <a:custGeom>
              <a:rect b="b" l="l" r="r" t="t"/>
              <a:pathLst>
                <a:path extrusionOk="0" h="8493" w="14884">
                  <a:moveTo>
                    <a:pt x="9049" y="1"/>
                  </a:moveTo>
                  <a:cubicBezTo>
                    <a:pt x="8373" y="1"/>
                    <a:pt x="7770" y="375"/>
                    <a:pt x="7353" y="869"/>
                  </a:cubicBezTo>
                  <a:lnTo>
                    <a:pt x="7353" y="869"/>
                  </a:lnTo>
                  <a:cubicBezTo>
                    <a:pt x="7072" y="642"/>
                    <a:pt x="6704" y="440"/>
                    <a:pt x="6233" y="286"/>
                  </a:cubicBezTo>
                  <a:cubicBezTo>
                    <a:pt x="5835" y="151"/>
                    <a:pt x="5501" y="92"/>
                    <a:pt x="5220" y="92"/>
                  </a:cubicBezTo>
                  <a:cubicBezTo>
                    <a:pt x="3493" y="92"/>
                    <a:pt x="3764" y="2288"/>
                    <a:pt x="3764" y="2288"/>
                  </a:cubicBezTo>
                  <a:cubicBezTo>
                    <a:pt x="3577" y="2170"/>
                    <a:pt x="3376" y="2116"/>
                    <a:pt x="3171" y="2116"/>
                  </a:cubicBezTo>
                  <a:cubicBezTo>
                    <a:pt x="1691" y="2116"/>
                    <a:pt x="0" y="4897"/>
                    <a:pt x="1963" y="6391"/>
                  </a:cubicBezTo>
                  <a:cubicBezTo>
                    <a:pt x="2557" y="6839"/>
                    <a:pt x="3124" y="7046"/>
                    <a:pt x="3611" y="7082"/>
                  </a:cubicBezTo>
                  <a:lnTo>
                    <a:pt x="3611" y="7082"/>
                  </a:lnTo>
                  <a:cubicBezTo>
                    <a:pt x="3775" y="7825"/>
                    <a:pt x="4303" y="8468"/>
                    <a:pt x="5432" y="8492"/>
                  </a:cubicBezTo>
                  <a:cubicBezTo>
                    <a:pt x="5470" y="8492"/>
                    <a:pt x="5507" y="8493"/>
                    <a:pt x="5544" y="8493"/>
                  </a:cubicBezTo>
                  <a:cubicBezTo>
                    <a:pt x="7073" y="8493"/>
                    <a:pt x="8108" y="8147"/>
                    <a:pt x="8696" y="7627"/>
                  </a:cubicBezTo>
                  <a:lnTo>
                    <a:pt x="8696" y="7627"/>
                  </a:lnTo>
                  <a:cubicBezTo>
                    <a:pt x="8818" y="7800"/>
                    <a:pt x="8974" y="7968"/>
                    <a:pt x="9168" y="8125"/>
                  </a:cubicBezTo>
                  <a:cubicBezTo>
                    <a:pt x="9427" y="8326"/>
                    <a:pt x="9740" y="8415"/>
                    <a:pt x="10078" y="8415"/>
                  </a:cubicBezTo>
                  <a:cubicBezTo>
                    <a:pt x="12045" y="8415"/>
                    <a:pt x="14884" y="5387"/>
                    <a:pt x="13204" y="3622"/>
                  </a:cubicBezTo>
                  <a:cubicBezTo>
                    <a:pt x="12749" y="3119"/>
                    <a:pt x="12259" y="2929"/>
                    <a:pt x="11799" y="2929"/>
                  </a:cubicBezTo>
                  <a:cubicBezTo>
                    <a:pt x="11750" y="2929"/>
                    <a:pt x="11702" y="2931"/>
                    <a:pt x="11655" y="2935"/>
                  </a:cubicBezTo>
                  <a:lnTo>
                    <a:pt x="11655" y="2935"/>
                  </a:lnTo>
                  <a:cubicBezTo>
                    <a:pt x="11670" y="2066"/>
                    <a:pt x="11233" y="1057"/>
                    <a:pt x="10169" y="353"/>
                  </a:cubicBezTo>
                  <a:cubicBezTo>
                    <a:pt x="9786" y="105"/>
                    <a:pt x="9407" y="1"/>
                    <a:pt x="90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1"/>
            <p:cNvSpPr/>
            <p:nvPr/>
          </p:nvSpPr>
          <p:spPr>
            <a:xfrm>
              <a:off x="7673104" y="2271077"/>
              <a:ext cx="535631" cy="350154"/>
            </a:xfrm>
            <a:custGeom>
              <a:rect b="b" l="l" r="r" t="t"/>
              <a:pathLst>
                <a:path extrusionOk="0" h="8854" w="13544">
                  <a:moveTo>
                    <a:pt x="6705" y="1348"/>
                  </a:moveTo>
                  <a:cubicBezTo>
                    <a:pt x="7273" y="1849"/>
                    <a:pt x="7339" y="2483"/>
                    <a:pt x="7206" y="2883"/>
                  </a:cubicBezTo>
                  <a:cubicBezTo>
                    <a:pt x="7145" y="3086"/>
                    <a:pt x="7022" y="3202"/>
                    <a:pt x="6868" y="3202"/>
                  </a:cubicBezTo>
                  <a:cubicBezTo>
                    <a:pt x="6769" y="3202"/>
                    <a:pt x="6656" y="3154"/>
                    <a:pt x="6539" y="3050"/>
                  </a:cubicBezTo>
                  <a:cubicBezTo>
                    <a:pt x="6172" y="2716"/>
                    <a:pt x="6272" y="1982"/>
                    <a:pt x="6705" y="1348"/>
                  </a:cubicBezTo>
                  <a:close/>
                  <a:moveTo>
                    <a:pt x="10808" y="3350"/>
                  </a:moveTo>
                  <a:lnTo>
                    <a:pt x="10808" y="3350"/>
                  </a:lnTo>
                  <a:cubicBezTo>
                    <a:pt x="10708" y="4050"/>
                    <a:pt x="10275" y="4551"/>
                    <a:pt x="9674" y="4684"/>
                  </a:cubicBezTo>
                  <a:lnTo>
                    <a:pt x="9608" y="4684"/>
                  </a:lnTo>
                  <a:cubicBezTo>
                    <a:pt x="9441" y="4684"/>
                    <a:pt x="9441" y="4651"/>
                    <a:pt x="9441" y="4584"/>
                  </a:cubicBezTo>
                  <a:cubicBezTo>
                    <a:pt x="9441" y="4317"/>
                    <a:pt x="9974" y="3550"/>
                    <a:pt x="10808" y="3350"/>
                  </a:cubicBezTo>
                  <a:close/>
                  <a:moveTo>
                    <a:pt x="3770" y="5185"/>
                  </a:moveTo>
                  <a:cubicBezTo>
                    <a:pt x="3837" y="5185"/>
                    <a:pt x="3970" y="5251"/>
                    <a:pt x="4004" y="5351"/>
                  </a:cubicBezTo>
                  <a:cubicBezTo>
                    <a:pt x="4304" y="5685"/>
                    <a:pt x="4370" y="6085"/>
                    <a:pt x="4204" y="6419"/>
                  </a:cubicBezTo>
                  <a:cubicBezTo>
                    <a:pt x="4037" y="6752"/>
                    <a:pt x="3637" y="7019"/>
                    <a:pt x="3136" y="7019"/>
                  </a:cubicBezTo>
                  <a:cubicBezTo>
                    <a:pt x="3036" y="6352"/>
                    <a:pt x="3236" y="5685"/>
                    <a:pt x="3503" y="5351"/>
                  </a:cubicBezTo>
                  <a:cubicBezTo>
                    <a:pt x="3603" y="5251"/>
                    <a:pt x="3670" y="5185"/>
                    <a:pt x="3770" y="5185"/>
                  </a:cubicBezTo>
                  <a:close/>
                  <a:moveTo>
                    <a:pt x="8207" y="5752"/>
                  </a:moveTo>
                  <a:cubicBezTo>
                    <a:pt x="8207" y="5752"/>
                    <a:pt x="8307" y="5818"/>
                    <a:pt x="8340" y="6018"/>
                  </a:cubicBezTo>
                  <a:cubicBezTo>
                    <a:pt x="8507" y="6552"/>
                    <a:pt x="8440" y="7053"/>
                    <a:pt x="8106" y="7420"/>
                  </a:cubicBezTo>
                  <a:cubicBezTo>
                    <a:pt x="7806" y="6886"/>
                    <a:pt x="7840" y="6319"/>
                    <a:pt x="8006" y="5952"/>
                  </a:cubicBezTo>
                  <a:cubicBezTo>
                    <a:pt x="8106" y="5818"/>
                    <a:pt x="8173" y="5752"/>
                    <a:pt x="8207" y="5752"/>
                  </a:cubicBezTo>
                  <a:close/>
                  <a:moveTo>
                    <a:pt x="8434" y="342"/>
                  </a:moveTo>
                  <a:cubicBezTo>
                    <a:pt x="8782" y="342"/>
                    <a:pt x="9136" y="452"/>
                    <a:pt x="9474" y="681"/>
                  </a:cubicBezTo>
                  <a:cubicBezTo>
                    <a:pt x="10308" y="1215"/>
                    <a:pt x="10808" y="2016"/>
                    <a:pt x="10842" y="2883"/>
                  </a:cubicBezTo>
                  <a:cubicBezTo>
                    <a:pt x="9808" y="3050"/>
                    <a:pt x="8974" y="4017"/>
                    <a:pt x="9007" y="4551"/>
                  </a:cubicBezTo>
                  <a:cubicBezTo>
                    <a:pt x="9007" y="4762"/>
                    <a:pt x="9143" y="5027"/>
                    <a:pt x="9563" y="5027"/>
                  </a:cubicBezTo>
                  <a:cubicBezTo>
                    <a:pt x="9608" y="5027"/>
                    <a:pt x="9656" y="5024"/>
                    <a:pt x="9708" y="5018"/>
                  </a:cubicBezTo>
                  <a:cubicBezTo>
                    <a:pt x="10508" y="4918"/>
                    <a:pt x="11142" y="4217"/>
                    <a:pt x="11209" y="3250"/>
                  </a:cubicBezTo>
                  <a:cubicBezTo>
                    <a:pt x="11642" y="3283"/>
                    <a:pt x="12043" y="3517"/>
                    <a:pt x="12410" y="3884"/>
                  </a:cubicBezTo>
                  <a:cubicBezTo>
                    <a:pt x="13043" y="4551"/>
                    <a:pt x="12910" y="5351"/>
                    <a:pt x="12676" y="5885"/>
                  </a:cubicBezTo>
                  <a:cubicBezTo>
                    <a:pt x="12143" y="7119"/>
                    <a:pt x="10575" y="8287"/>
                    <a:pt x="9474" y="8287"/>
                  </a:cubicBezTo>
                  <a:cubicBezTo>
                    <a:pt x="9141" y="8287"/>
                    <a:pt x="8874" y="8220"/>
                    <a:pt x="8674" y="8053"/>
                  </a:cubicBezTo>
                  <a:cubicBezTo>
                    <a:pt x="8540" y="7953"/>
                    <a:pt x="8407" y="7887"/>
                    <a:pt x="8340" y="7753"/>
                  </a:cubicBezTo>
                  <a:cubicBezTo>
                    <a:pt x="8807" y="7253"/>
                    <a:pt x="8974" y="6586"/>
                    <a:pt x="8740" y="5885"/>
                  </a:cubicBezTo>
                  <a:cubicBezTo>
                    <a:pt x="8573" y="5385"/>
                    <a:pt x="8340" y="5285"/>
                    <a:pt x="8173" y="5285"/>
                  </a:cubicBezTo>
                  <a:cubicBezTo>
                    <a:pt x="7940" y="5285"/>
                    <a:pt x="7706" y="5485"/>
                    <a:pt x="7606" y="5752"/>
                  </a:cubicBezTo>
                  <a:cubicBezTo>
                    <a:pt x="7339" y="6252"/>
                    <a:pt x="7339" y="7019"/>
                    <a:pt x="7740" y="7720"/>
                  </a:cubicBezTo>
                  <a:cubicBezTo>
                    <a:pt x="7306" y="8053"/>
                    <a:pt x="6472" y="8420"/>
                    <a:pt x="4904" y="8420"/>
                  </a:cubicBezTo>
                  <a:lnTo>
                    <a:pt x="4771" y="8420"/>
                  </a:lnTo>
                  <a:cubicBezTo>
                    <a:pt x="3803" y="8420"/>
                    <a:pt x="3370" y="7920"/>
                    <a:pt x="3203" y="7420"/>
                  </a:cubicBezTo>
                  <a:cubicBezTo>
                    <a:pt x="3837" y="7386"/>
                    <a:pt x="4337" y="7086"/>
                    <a:pt x="4604" y="6552"/>
                  </a:cubicBezTo>
                  <a:cubicBezTo>
                    <a:pt x="4804" y="6052"/>
                    <a:pt x="4704" y="5518"/>
                    <a:pt x="4337" y="5018"/>
                  </a:cubicBezTo>
                  <a:cubicBezTo>
                    <a:pt x="4137" y="4718"/>
                    <a:pt x="3937" y="4684"/>
                    <a:pt x="3770" y="4684"/>
                  </a:cubicBezTo>
                  <a:cubicBezTo>
                    <a:pt x="3537" y="4684"/>
                    <a:pt x="3336" y="4784"/>
                    <a:pt x="3170" y="5018"/>
                  </a:cubicBezTo>
                  <a:cubicBezTo>
                    <a:pt x="2803" y="5451"/>
                    <a:pt x="2636" y="6219"/>
                    <a:pt x="2703" y="6919"/>
                  </a:cubicBezTo>
                  <a:cubicBezTo>
                    <a:pt x="2302" y="6852"/>
                    <a:pt x="1835" y="6619"/>
                    <a:pt x="1435" y="6285"/>
                  </a:cubicBezTo>
                  <a:cubicBezTo>
                    <a:pt x="401" y="5551"/>
                    <a:pt x="634" y="4517"/>
                    <a:pt x="734" y="4084"/>
                  </a:cubicBezTo>
                  <a:cubicBezTo>
                    <a:pt x="1035" y="3216"/>
                    <a:pt x="1869" y="2449"/>
                    <a:pt x="2536" y="2449"/>
                  </a:cubicBezTo>
                  <a:cubicBezTo>
                    <a:pt x="2703" y="2449"/>
                    <a:pt x="2869" y="2516"/>
                    <a:pt x="3003" y="2583"/>
                  </a:cubicBezTo>
                  <a:cubicBezTo>
                    <a:pt x="3019" y="2599"/>
                    <a:pt x="3053" y="2608"/>
                    <a:pt x="3090" y="2608"/>
                  </a:cubicBezTo>
                  <a:cubicBezTo>
                    <a:pt x="3128" y="2608"/>
                    <a:pt x="3170" y="2599"/>
                    <a:pt x="3203" y="2583"/>
                  </a:cubicBezTo>
                  <a:cubicBezTo>
                    <a:pt x="3236" y="2549"/>
                    <a:pt x="3303" y="2449"/>
                    <a:pt x="3303" y="2383"/>
                  </a:cubicBezTo>
                  <a:cubicBezTo>
                    <a:pt x="3303" y="2349"/>
                    <a:pt x="3170" y="1282"/>
                    <a:pt x="3670" y="748"/>
                  </a:cubicBezTo>
                  <a:cubicBezTo>
                    <a:pt x="3884" y="515"/>
                    <a:pt x="4177" y="395"/>
                    <a:pt x="4556" y="395"/>
                  </a:cubicBezTo>
                  <a:cubicBezTo>
                    <a:pt x="4828" y="395"/>
                    <a:pt x="5143" y="456"/>
                    <a:pt x="5505" y="581"/>
                  </a:cubicBezTo>
                  <a:cubicBezTo>
                    <a:pt x="5872" y="715"/>
                    <a:pt x="6172" y="881"/>
                    <a:pt x="6405" y="1048"/>
                  </a:cubicBezTo>
                  <a:cubicBezTo>
                    <a:pt x="5872" y="1782"/>
                    <a:pt x="5705" y="2783"/>
                    <a:pt x="6305" y="3283"/>
                  </a:cubicBezTo>
                  <a:cubicBezTo>
                    <a:pt x="6472" y="3450"/>
                    <a:pt x="6672" y="3550"/>
                    <a:pt x="6872" y="3550"/>
                  </a:cubicBezTo>
                  <a:cubicBezTo>
                    <a:pt x="7206" y="3550"/>
                    <a:pt x="7506" y="3350"/>
                    <a:pt x="7639" y="2950"/>
                  </a:cubicBezTo>
                  <a:cubicBezTo>
                    <a:pt x="7806" y="2416"/>
                    <a:pt x="7673" y="1615"/>
                    <a:pt x="7006" y="1015"/>
                  </a:cubicBezTo>
                  <a:cubicBezTo>
                    <a:pt x="7422" y="578"/>
                    <a:pt x="7922" y="342"/>
                    <a:pt x="8434" y="342"/>
                  </a:cubicBezTo>
                  <a:close/>
                  <a:moveTo>
                    <a:pt x="8517" y="1"/>
                  </a:moveTo>
                  <a:cubicBezTo>
                    <a:pt x="7888" y="1"/>
                    <a:pt x="7270" y="277"/>
                    <a:pt x="6772" y="815"/>
                  </a:cubicBezTo>
                  <a:cubicBezTo>
                    <a:pt x="6472" y="581"/>
                    <a:pt x="6105" y="414"/>
                    <a:pt x="5705" y="314"/>
                  </a:cubicBezTo>
                  <a:cubicBezTo>
                    <a:pt x="5288" y="180"/>
                    <a:pt x="4909" y="111"/>
                    <a:pt x="4577" y="111"/>
                  </a:cubicBezTo>
                  <a:cubicBezTo>
                    <a:pt x="4085" y="111"/>
                    <a:pt x="3695" y="263"/>
                    <a:pt x="3436" y="581"/>
                  </a:cubicBezTo>
                  <a:cubicBezTo>
                    <a:pt x="3003" y="1048"/>
                    <a:pt x="2936" y="1749"/>
                    <a:pt x="2936" y="2182"/>
                  </a:cubicBezTo>
                  <a:cubicBezTo>
                    <a:pt x="2825" y="2151"/>
                    <a:pt x="2709" y="2135"/>
                    <a:pt x="2592" y="2135"/>
                  </a:cubicBezTo>
                  <a:cubicBezTo>
                    <a:pt x="1726" y="2135"/>
                    <a:pt x="749" y="2964"/>
                    <a:pt x="368" y="4050"/>
                  </a:cubicBezTo>
                  <a:cubicBezTo>
                    <a:pt x="1" y="5084"/>
                    <a:pt x="301" y="6085"/>
                    <a:pt x="1168" y="6719"/>
                  </a:cubicBezTo>
                  <a:cubicBezTo>
                    <a:pt x="1702" y="7086"/>
                    <a:pt x="2269" y="7353"/>
                    <a:pt x="2803" y="7420"/>
                  </a:cubicBezTo>
                  <a:cubicBezTo>
                    <a:pt x="3036" y="8320"/>
                    <a:pt x="3803" y="8854"/>
                    <a:pt x="4804" y="8854"/>
                  </a:cubicBezTo>
                  <a:lnTo>
                    <a:pt x="4971" y="8854"/>
                  </a:lnTo>
                  <a:cubicBezTo>
                    <a:pt x="6305" y="8854"/>
                    <a:pt x="7373" y="8554"/>
                    <a:pt x="8140" y="8153"/>
                  </a:cubicBezTo>
                  <a:cubicBezTo>
                    <a:pt x="8273" y="8253"/>
                    <a:pt x="8373" y="8354"/>
                    <a:pt x="8507" y="8487"/>
                  </a:cubicBezTo>
                  <a:cubicBezTo>
                    <a:pt x="8807" y="8687"/>
                    <a:pt x="9141" y="8821"/>
                    <a:pt x="9541" y="8821"/>
                  </a:cubicBezTo>
                  <a:cubicBezTo>
                    <a:pt x="10875" y="8821"/>
                    <a:pt x="12543" y="7553"/>
                    <a:pt x="13177" y="6152"/>
                  </a:cubicBezTo>
                  <a:cubicBezTo>
                    <a:pt x="13544" y="5218"/>
                    <a:pt x="13477" y="4351"/>
                    <a:pt x="12843" y="3683"/>
                  </a:cubicBezTo>
                  <a:cubicBezTo>
                    <a:pt x="12376" y="3183"/>
                    <a:pt x="11876" y="2916"/>
                    <a:pt x="11342" y="2916"/>
                  </a:cubicBezTo>
                  <a:cubicBezTo>
                    <a:pt x="11275" y="1916"/>
                    <a:pt x="10708" y="1015"/>
                    <a:pt x="9774" y="381"/>
                  </a:cubicBezTo>
                  <a:cubicBezTo>
                    <a:pt x="9371" y="126"/>
                    <a:pt x="8942" y="1"/>
                    <a:pt x="85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1"/>
            <p:cNvSpPr/>
            <p:nvPr/>
          </p:nvSpPr>
          <p:spPr>
            <a:xfrm>
              <a:off x="7150696" y="3106164"/>
              <a:ext cx="1157358" cy="1092341"/>
            </a:xfrm>
            <a:custGeom>
              <a:rect b="b" l="l" r="r" t="t"/>
              <a:pathLst>
                <a:path extrusionOk="0" h="27621" w="29265">
                  <a:moveTo>
                    <a:pt x="15300" y="1"/>
                  </a:moveTo>
                  <a:cubicBezTo>
                    <a:pt x="11516" y="1"/>
                    <a:pt x="7767" y="224"/>
                    <a:pt x="6805" y="1048"/>
                  </a:cubicBezTo>
                  <a:cubicBezTo>
                    <a:pt x="4670" y="2816"/>
                    <a:pt x="5137" y="22497"/>
                    <a:pt x="4870" y="23565"/>
                  </a:cubicBezTo>
                  <a:cubicBezTo>
                    <a:pt x="4637" y="24632"/>
                    <a:pt x="0" y="26433"/>
                    <a:pt x="1401" y="27134"/>
                  </a:cubicBezTo>
                  <a:cubicBezTo>
                    <a:pt x="2043" y="27447"/>
                    <a:pt x="6554" y="27620"/>
                    <a:pt x="11503" y="27620"/>
                  </a:cubicBezTo>
                  <a:cubicBezTo>
                    <a:pt x="17612" y="27620"/>
                    <a:pt x="24390" y="27357"/>
                    <a:pt x="25385" y="26767"/>
                  </a:cubicBezTo>
                  <a:cubicBezTo>
                    <a:pt x="27162" y="25681"/>
                    <a:pt x="29265" y="301"/>
                    <a:pt x="24513" y="301"/>
                  </a:cubicBezTo>
                  <a:cubicBezTo>
                    <a:pt x="24449" y="301"/>
                    <a:pt x="24384" y="305"/>
                    <a:pt x="24318" y="315"/>
                  </a:cubicBezTo>
                  <a:cubicBezTo>
                    <a:pt x="24318" y="315"/>
                    <a:pt x="19784" y="1"/>
                    <a:pt x="153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1"/>
            <p:cNvSpPr/>
            <p:nvPr/>
          </p:nvSpPr>
          <p:spPr>
            <a:xfrm>
              <a:off x="7186291" y="3101418"/>
              <a:ext cx="1097601" cy="1108160"/>
            </a:xfrm>
            <a:custGeom>
              <a:rect b="b" l="l" r="r" t="t"/>
              <a:pathLst>
                <a:path extrusionOk="0" h="28021" w="27754">
                  <a:moveTo>
                    <a:pt x="14311" y="368"/>
                  </a:moveTo>
                  <a:cubicBezTo>
                    <a:pt x="18781" y="368"/>
                    <a:pt x="23318" y="668"/>
                    <a:pt x="23418" y="735"/>
                  </a:cubicBezTo>
                  <a:lnTo>
                    <a:pt x="23451" y="735"/>
                  </a:lnTo>
                  <a:cubicBezTo>
                    <a:pt x="23511" y="726"/>
                    <a:pt x="23570" y="721"/>
                    <a:pt x="23628" y="721"/>
                  </a:cubicBezTo>
                  <a:cubicBezTo>
                    <a:pt x="24409" y="721"/>
                    <a:pt x="25020" y="1559"/>
                    <a:pt x="25486" y="3237"/>
                  </a:cubicBezTo>
                  <a:cubicBezTo>
                    <a:pt x="27354" y="10008"/>
                    <a:pt x="25586" y="26053"/>
                    <a:pt x="24352" y="26787"/>
                  </a:cubicBezTo>
                  <a:cubicBezTo>
                    <a:pt x="23584" y="27287"/>
                    <a:pt x="17947" y="27621"/>
                    <a:pt x="10675" y="27621"/>
                  </a:cubicBezTo>
                  <a:cubicBezTo>
                    <a:pt x="5438" y="27621"/>
                    <a:pt x="1168" y="27454"/>
                    <a:pt x="635" y="27187"/>
                  </a:cubicBezTo>
                  <a:cubicBezTo>
                    <a:pt x="568" y="27120"/>
                    <a:pt x="468" y="27054"/>
                    <a:pt x="468" y="27020"/>
                  </a:cubicBezTo>
                  <a:cubicBezTo>
                    <a:pt x="434" y="26687"/>
                    <a:pt x="1435" y="26020"/>
                    <a:pt x="2169" y="25553"/>
                  </a:cubicBezTo>
                  <a:cubicBezTo>
                    <a:pt x="3136" y="24919"/>
                    <a:pt x="4070" y="24352"/>
                    <a:pt x="4170" y="23785"/>
                  </a:cubicBezTo>
                  <a:cubicBezTo>
                    <a:pt x="4237" y="23551"/>
                    <a:pt x="4237" y="22417"/>
                    <a:pt x="4271" y="20115"/>
                  </a:cubicBezTo>
                  <a:cubicBezTo>
                    <a:pt x="4337" y="14445"/>
                    <a:pt x="4471" y="2669"/>
                    <a:pt x="6005" y="1369"/>
                  </a:cubicBezTo>
                  <a:cubicBezTo>
                    <a:pt x="6572" y="902"/>
                    <a:pt x="8440" y="368"/>
                    <a:pt x="14311" y="368"/>
                  </a:cubicBezTo>
                  <a:close/>
                  <a:moveTo>
                    <a:pt x="14344" y="1"/>
                  </a:moveTo>
                  <a:cubicBezTo>
                    <a:pt x="9508" y="1"/>
                    <a:pt x="6639" y="368"/>
                    <a:pt x="5772" y="1068"/>
                  </a:cubicBezTo>
                  <a:cubicBezTo>
                    <a:pt x="4237" y="2369"/>
                    <a:pt x="3970" y="11576"/>
                    <a:pt x="3904" y="20115"/>
                  </a:cubicBezTo>
                  <a:cubicBezTo>
                    <a:pt x="3904" y="22017"/>
                    <a:pt x="3837" y="23451"/>
                    <a:pt x="3804" y="23718"/>
                  </a:cubicBezTo>
                  <a:cubicBezTo>
                    <a:pt x="3737" y="24085"/>
                    <a:pt x="2769" y="24719"/>
                    <a:pt x="1969" y="25219"/>
                  </a:cubicBezTo>
                  <a:cubicBezTo>
                    <a:pt x="935" y="25886"/>
                    <a:pt x="1" y="26453"/>
                    <a:pt x="68" y="27020"/>
                  </a:cubicBezTo>
                  <a:cubicBezTo>
                    <a:pt x="68" y="27187"/>
                    <a:pt x="134" y="27354"/>
                    <a:pt x="434" y="27521"/>
                  </a:cubicBezTo>
                  <a:cubicBezTo>
                    <a:pt x="1235" y="27888"/>
                    <a:pt x="6439" y="28021"/>
                    <a:pt x="10675" y="28021"/>
                  </a:cubicBezTo>
                  <a:cubicBezTo>
                    <a:pt x="16413" y="28021"/>
                    <a:pt x="23484" y="27754"/>
                    <a:pt x="24618" y="27187"/>
                  </a:cubicBezTo>
                  <a:cubicBezTo>
                    <a:pt x="26186" y="26253"/>
                    <a:pt x="27754" y="9674"/>
                    <a:pt x="25953" y="3170"/>
                  </a:cubicBezTo>
                  <a:cubicBezTo>
                    <a:pt x="25457" y="1312"/>
                    <a:pt x="24703" y="317"/>
                    <a:pt x="23691" y="317"/>
                  </a:cubicBezTo>
                  <a:cubicBezTo>
                    <a:pt x="23612" y="317"/>
                    <a:pt x="23532" y="322"/>
                    <a:pt x="23451" y="334"/>
                  </a:cubicBezTo>
                  <a:cubicBezTo>
                    <a:pt x="23084" y="268"/>
                    <a:pt x="18648" y="1"/>
                    <a:pt x="14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1"/>
            <p:cNvSpPr/>
            <p:nvPr/>
          </p:nvSpPr>
          <p:spPr>
            <a:xfrm>
              <a:off x="7489714" y="3233355"/>
              <a:ext cx="597642" cy="870717"/>
            </a:xfrm>
            <a:custGeom>
              <a:rect b="b" l="l" r="r" t="t"/>
              <a:pathLst>
                <a:path extrusionOk="0" h="22017" w="15112">
                  <a:moveTo>
                    <a:pt x="7573" y="1"/>
                  </a:moveTo>
                  <a:cubicBezTo>
                    <a:pt x="3403" y="1"/>
                    <a:pt x="1" y="3370"/>
                    <a:pt x="1" y="7539"/>
                  </a:cubicBezTo>
                  <a:cubicBezTo>
                    <a:pt x="1" y="11709"/>
                    <a:pt x="5238" y="22016"/>
                    <a:pt x="7573" y="22016"/>
                  </a:cubicBezTo>
                  <a:cubicBezTo>
                    <a:pt x="9908" y="22016"/>
                    <a:pt x="15112" y="11709"/>
                    <a:pt x="15112" y="7539"/>
                  </a:cubicBezTo>
                  <a:cubicBezTo>
                    <a:pt x="15112" y="3370"/>
                    <a:pt x="11743" y="1"/>
                    <a:pt x="7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1"/>
            <p:cNvSpPr/>
            <p:nvPr/>
          </p:nvSpPr>
          <p:spPr>
            <a:xfrm>
              <a:off x="7607136" y="3370552"/>
              <a:ext cx="362809" cy="362809"/>
            </a:xfrm>
            <a:custGeom>
              <a:rect b="b" l="l" r="r" t="t"/>
              <a:pathLst>
                <a:path extrusionOk="0" h="9174" w="9174">
                  <a:moveTo>
                    <a:pt x="4604" y="1"/>
                  </a:moveTo>
                  <a:cubicBezTo>
                    <a:pt x="2069" y="1"/>
                    <a:pt x="1" y="2069"/>
                    <a:pt x="1" y="4604"/>
                  </a:cubicBezTo>
                  <a:cubicBezTo>
                    <a:pt x="1" y="7139"/>
                    <a:pt x="2069" y="9174"/>
                    <a:pt x="4604" y="9174"/>
                  </a:cubicBezTo>
                  <a:cubicBezTo>
                    <a:pt x="7106" y="9174"/>
                    <a:pt x="9174" y="7139"/>
                    <a:pt x="9174" y="4604"/>
                  </a:cubicBezTo>
                  <a:cubicBezTo>
                    <a:pt x="9174" y="2069"/>
                    <a:pt x="7106" y="1"/>
                    <a:pt x="4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1"/>
            <p:cNvSpPr/>
            <p:nvPr/>
          </p:nvSpPr>
          <p:spPr>
            <a:xfrm>
              <a:off x="7599226" y="3362643"/>
              <a:ext cx="378667" cy="379972"/>
            </a:xfrm>
            <a:custGeom>
              <a:rect b="b" l="l" r="r" t="t"/>
              <a:pathLst>
                <a:path extrusionOk="0" h="9608" w="9575">
                  <a:moveTo>
                    <a:pt x="4804" y="434"/>
                  </a:moveTo>
                  <a:cubicBezTo>
                    <a:pt x="7206" y="434"/>
                    <a:pt x="9174" y="2402"/>
                    <a:pt x="9174" y="4804"/>
                  </a:cubicBezTo>
                  <a:cubicBezTo>
                    <a:pt x="9174" y="7239"/>
                    <a:pt x="7206" y="9174"/>
                    <a:pt x="4804" y="9174"/>
                  </a:cubicBezTo>
                  <a:cubicBezTo>
                    <a:pt x="2369" y="9174"/>
                    <a:pt x="401" y="7239"/>
                    <a:pt x="401" y="4804"/>
                  </a:cubicBezTo>
                  <a:cubicBezTo>
                    <a:pt x="401" y="2402"/>
                    <a:pt x="2369" y="434"/>
                    <a:pt x="4804" y="434"/>
                  </a:cubicBezTo>
                  <a:close/>
                  <a:moveTo>
                    <a:pt x="4804" y="1"/>
                  </a:moveTo>
                  <a:cubicBezTo>
                    <a:pt x="2135" y="1"/>
                    <a:pt x="1" y="2135"/>
                    <a:pt x="1" y="4804"/>
                  </a:cubicBezTo>
                  <a:cubicBezTo>
                    <a:pt x="1" y="7473"/>
                    <a:pt x="2169" y="9607"/>
                    <a:pt x="4804" y="9607"/>
                  </a:cubicBezTo>
                  <a:cubicBezTo>
                    <a:pt x="7406" y="9607"/>
                    <a:pt x="9574" y="7473"/>
                    <a:pt x="9574" y="4804"/>
                  </a:cubicBezTo>
                  <a:cubicBezTo>
                    <a:pt x="9574" y="2135"/>
                    <a:pt x="7473" y="1"/>
                    <a:pt x="4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1"/>
            <p:cNvSpPr/>
            <p:nvPr/>
          </p:nvSpPr>
          <p:spPr>
            <a:xfrm>
              <a:off x="6108490" y="4565817"/>
              <a:ext cx="40" cy="4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2" name="Google Shape;2022;p52"/>
          <p:cNvGrpSpPr/>
          <p:nvPr/>
        </p:nvGrpSpPr>
        <p:grpSpPr>
          <a:xfrm>
            <a:off x="911758" y="768517"/>
            <a:ext cx="758424" cy="703354"/>
            <a:chOff x="1799483" y="1117867"/>
            <a:chExt cx="758424" cy="703354"/>
          </a:xfrm>
        </p:grpSpPr>
        <p:sp>
          <p:nvSpPr>
            <p:cNvPr id="2023" name="Google Shape;2023;p52"/>
            <p:cNvSpPr/>
            <p:nvPr/>
          </p:nvSpPr>
          <p:spPr>
            <a:xfrm>
              <a:off x="1799483" y="1124003"/>
              <a:ext cx="758424" cy="689894"/>
            </a:xfrm>
            <a:custGeom>
              <a:rect b="b" l="l" r="r" t="t"/>
              <a:pathLst>
                <a:path extrusionOk="0" h="14505" w="15945">
                  <a:moveTo>
                    <a:pt x="4221" y="0"/>
                  </a:moveTo>
                  <a:cubicBezTo>
                    <a:pt x="3954" y="0"/>
                    <a:pt x="4432" y="1741"/>
                    <a:pt x="4970" y="3451"/>
                  </a:cubicBezTo>
                  <a:cubicBezTo>
                    <a:pt x="4737" y="3651"/>
                    <a:pt x="4503" y="3851"/>
                    <a:pt x="4337" y="4118"/>
                  </a:cubicBezTo>
                  <a:cubicBezTo>
                    <a:pt x="3732" y="4038"/>
                    <a:pt x="2922" y="3997"/>
                    <a:pt x="2189" y="3997"/>
                  </a:cubicBezTo>
                  <a:cubicBezTo>
                    <a:pt x="1387" y="3997"/>
                    <a:pt x="678" y="4047"/>
                    <a:pt x="434" y="4151"/>
                  </a:cubicBezTo>
                  <a:cubicBezTo>
                    <a:pt x="0" y="4352"/>
                    <a:pt x="2002" y="5452"/>
                    <a:pt x="3469" y="6186"/>
                  </a:cubicBezTo>
                  <a:cubicBezTo>
                    <a:pt x="3403" y="6653"/>
                    <a:pt x="3403" y="7154"/>
                    <a:pt x="3469" y="7654"/>
                  </a:cubicBezTo>
                  <a:cubicBezTo>
                    <a:pt x="2502" y="8488"/>
                    <a:pt x="968" y="10323"/>
                    <a:pt x="834" y="10856"/>
                  </a:cubicBezTo>
                  <a:cubicBezTo>
                    <a:pt x="814" y="10958"/>
                    <a:pt x="888" y="11002"/>
                    <a:pt x="1033" y="11002"/>
                  </a:cubicBezTo>
                  <a:cubicBezTo>
                    <a:pt x="1600" y="11002"/>
                    <a:pt x="3241" y="10327"/>
                    <a:pt x="4437" y="9822"/>
                  </a:cubicBezTo>
                  <a:cubicBezTo>
                    <a:pt x="4704" y="10156"/>
                    <a:pt x="5070" y="10489"/>
                    <a:pt x="5437" y="10756"/>
                  </a:cubicBezTo>
                  <a:cubicBezTo>
                    <a:pt x="5271" y="11657"/>
                    <a:pt x="5137" y="12858"/>
                    <a:pt x="5271" y="13158"/>
                  </a:cubicBezTo>
                  <a:cubicBezTo>
                    <a:pt x="5286" y="13191"/>
                    <a:pt x="5309" y="13207"/>
                    <a:pt x="5340" y="13207"/>
                  </a:cubicBezTo>
                  <a:cubicBezTo>
                    <a:pt x="5587" y="13207"/>
                    <a:pt x="6305" y="12216"/>
                    <a:pt x="6838" y="11357"/>
                  </a:cubicBezTo>
                  <a:cubicBezTo>
                    <a:pt x="7170" y="11459"/>
                    <a:pt x="7520" y="11502"/>
                    <a:pt x="7861" y="11502"/>
                  </a:cubicBezTo>
                  <a:cubicBezTo>
                    <a:pt x="7966" y="11502"/>
                    <a:pt x="8070" y="11498"/>
                    <a:pt x="8173" y="11490"/>
                  </a:cubicBezTo>
                  <a:cubicBezTo>
                    <a:pt x="8806" y="12658"/>
                    <a:pt x="9974" y="14292"/>
                    <a:pt x="10441" y="14492"/>
                  </a:cubicBezTo>
                  <a:cubicBezTo>
                    <a:pt x="10458" y="14500"/>
                    <a:pt x="10473" y="14505"/>
                    <a:pt x="10488" y="14505"/>
                  </a:cubicBezTo>
                  <a:cubicBezTo>
                    <a:pt x="10819" y="14505"/>
                    <a:pt x="10563" y="12357"/>
                    <a:pt x="10308" y="10823"/>
                  </a:cubicBezTo>
                  <a:cubicBezTo>
                    <a:pt x="10708" y="10589"/>
                    <a:pt x="11075" y="10289"/>
                    <a:pt x="11408" y="9922"/>
                  </a:cubicBezTo>
                  <a:cubicBezTo>
                    <a:pt x="12929" y="10472"/>
                    <a:pt x="14827" y="10991"/>
                    <a:pt x="15396" y="10991"/>
                  </a:cubicBezTo>
                  <a:cubicBezTo>
                    <a:pt x="15413" y="10991"/>
                    <a:pt x="15430" y="10991"/>
                    <a:pt x="15445" y="10990"/>
                  </a:cubicBezTo>
                  <a:cubicBezTo>
                    <a:pt x="15945" y="10956"/>
                    <a:pt x="13977" y="9355"/>
                    <a:pt x="12309" y="8088"/>
                  </a:cubicBezTo>
                  <a:cubicBezTo>
                    <a:pt x="12442" y="7621"/>
                    <a:pt x="12476" y="7120"/>
                    <a:pt x="12442" y="6653"/>
                  </a:cubicBezTo>
                  <a:cubicBezTo>
                    <a:pt x="13310" y="6286"/>
                    <a:pt x="14777" y="5286"/>
                    <a:pt x="14978" y="4952"/>
                  </a:cubicBezTo>
                  <a:cubicBezTo>
                    <a:pt x="15059" y="4817"/>
                    <a:pt x="14779" y="4769"/>
                    <a:pt x="14338" y="4769"/>
                  </a:cubicBezTo>
                  <a:cubicBezTo>
                    <a:pt x="13689" y="4769"/>
                    <a:pt x="12690" y="4873"/>
                    <a:pt x="11975" y="4952"/>
                  </a:cubicBezTo>
                  <a:cubicBezTo>
                    <a:pt x="11842" y="4685"/>
                    <a:pt x="11742" y="4452"/>
                    <a:pt x="11575" y="4218"/>
                  </a:cubicBezTo>
                  <a:cubicBezTo>
                    <a:pt x="12176" y="3117"/>
                    <a:pt x="12809" y="1683"/>
                    <a:pt x="12809" y="1283"/>
                  </a:cubicBezTo>
                  <a:cubicBezTo>
                    <a:pt x="12809" y="1216"/>
                    <a:pt x="12773" y="1185"/>
                    <a:pt x="12706" y="1185"/>
                  </a:cubicBezTo>
                  <a:cubicBezTo>
                    <a:pt x="12341" y="1185"/>
                    <a:pt x="11079" y="2094"/>
                    <a:pt x="10007" y="2884"/>
                  </a:cubicBezTo>
                  <a:cubicBezTo>
                    <a:pt x="9740" y="2717"/>
                    <a:pt x="9407" y="2617"/>
                    <a:pt x="9107" y="2517"/>
                  </a:cubicBezTo>
                  <a:cubicBezTo>
                    <a:pt x="9073" y="1550"/>
                    <a:pt x="8907" y="382"/>
                    <a:pt x="8740" y="115"/>
                  </a:cubicBezTo>
                  <a:cubicBezTo>
                    <a:pt x="8724" y="87"/>
                    <a:pt x="8705" y="74"/>
                    <a:pt x="8682" y="74"/>
                  </a:cubicBezTo>
                  <a:cubicBezTo>
                    <a:pt x="8463" y="74"/>
                    <a:pt x="7935" y="1322"/>
                    <a:pt x="7572" y="2350"/>
                  </a:cubicBezTo>
                  <a:cubicBezTo>
                    <a:pt x="7272" y="2383"/>
                    <a:pt x="6972" y="2450"/>
                    <a:pt x="6638" y="2517"/>
                  </a:cubicBezTo>
                  <a:cubicBezTo>
                    <a:pt x="6605" y="2517"/>
                    <a:pt x="6572" y="2550"/>
                    <a:pt x="6505" y="2550"/>
                  </a:cubicBezTo>
                  <a:cubicBezTo>
                    <a:pt x="5638" y="1416"/>
                    <a:pt x="4637" y="215"/>
                    <a:pt x="4270" y="15"/>
                  </a:cubicBezTo>
                  <a:cubicBezTo>
                    <a:pt x="4251" y="5"/>
                    <a:pt x="4235" y="0"/>
                    <a:pt x="42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2"/>
            <p:cNvSpPr/>
            <p:nvPr/>
          </p:nvSpPr>
          <p:spPr>
            <a:xfrm>
              <a:off x="1805809" y="1117867"/>
              <a:ext cx="748958" cy="703354"/>
            </a:xfrm>
            <a:custGeom>
              <a:rect b="b" l="l" r="r" t="t"/>
              <a:pathLst>
                <a:path extrusionOk="0" h="14788" w="15746">
                  <a:moveTo>
                    <a:pt x="4170" y="578"/>
                  </a:moveTo>
                  <a:lnTo>
                    <a:pt x="4170" y="578"/>
                  </a:lnTo>
                  <a:cubicBezTo>
                    <a:pt x="4571" y="911"/>
                    <a:pt x="5371" y="1879"/>
                    <a:pt x="6172" y="2913"/>
                  </a:cubicBezTo>
                  <a:cubicBezTo>
                    <a:pt x="6242" y="2960"/>
                    <a:pt x="6297" y="3007"/>
                    <a:pt x="6346" y="3007"/>
                  </a:cubicBezTo>
                  <a:cubicBezTo>
                    <a:pt x="6366" y="3007"/>
                    <a:pt x="6386" y="2999"/>
                    <a:pt x="6405" y="2979"/>
                  </a:cubicBezTo>
                  <a:lnTo>
                    <a:pt x="6472" y="2946"/>
                  </a:lnTo>
                  <a:lnTo>
                    <a:pt x="6505" y="2946"/>
                  </a:lnTo>
                  <a:cubicBezTo>
                    <a:pt x="6805" y="2879"/>
                    <a:pt x="7106" y="2813"/>
                    <a:pt x="7373" y="2779"/>
                  </a:cubicBezTo>
                  <a:cubicBezTo>
                    <a:pt x="7473" y="2779"/>
                    <a:pt x="7506" y="2746"/>
                    <a:pt x="7539" y="2646"/>
                  </a:cubicBezTo>
                  <a:cubicBezTo>
                    <a:pt x="8006" y="1378"/>
                    <a:pt x="8307" y="811"/>
                    <a:pt x="8440" y="611"/>
                  </a:cubicBezTo>
                  <a:cubicBezTo>
                    <a:pt x="8540" y="1045"/>
                    <a:pt x="8673" y="1879"/>
                    <a:pt x="8707" y="2746"/>
                  </a:cubicBezTo>
                  <a:cubicBezTo>
                    <a:pt x="8707" y="2879"/>
                    <a:pt x="8807" y="2913"/>
                    <a:pt x="8874" y="2946"/>
                  </a:cubicBezTo>
                  <a:cubicBezTo>
                    <a:pt x="9174" y="3046"/>
                    <a:pt x="9474" y="3146"/>
                    <a:pt x="9774" y="3280"/>
                  </a:cubicBezTo>
                  <a:cubicBezTo>
                    <a:pt x="9791" y="3296"/>
                    <a:pt x="9816" y="3305"/>
                    <a:pt x="9849" y="3305"/>
                  </a:cubicBezTo>
                  <a:cubicBezTo>
                    <a:pt x="9883" y="3305"/>
                    <a:pt x="9924" y="3296"/>
                    <a:pt x="9974" y="3280"/>
                  </a:cubicBezTo>
                  <a:cubicBezTo>
                    <a:pt x="11609" y="2045"/>
                    <a:pt x="12176" y="1712"/>
                    <a:pt x="12443" y="1612"/>
                  </a:cubicBezTo>
                  <a:lnTo>
                    <a:pt x="12443" y="1612"/>
                  </a:lnTo>
                  <a:cubicBezTo>
                    <a:pt x="12309" y="2079"/>
                    <a:pt x="11809" y="3313"/>
                    <a:pt x="11209" y="4314"/>
                  </a:cubicBezTo>
                  <a:cubicBezTo>
                    <a:pt x="11175" y="4380"/>
                    <a:pt x="11175" y="4447"/>
                    <a:pt x="11209" y="4547"/>
                  </a:cubicBezTo>
                  <a:cubicBezTo>
                    <a:pt x="11375" y="4747"/>
                    <a:pt x="11509" y="4948"/>
                    <a:pt x="11642" y="5214"/>
                  </a:cubicBezTo>
                  <a:cubicBezTo>
                    <a:pt x="11676" y="5281"/>
                    <a:pt x="11776" y="5314"/>
                    <a:pt x="11842" y="5314"/>
                  </a:cubicBezTo>
                  <a:cubicBezTo>
                    <a:pt x="12543" y="5248"/>
                    <a:pt x="13544" y="5148"/>
                    <a:pt x="14177" y="5148"/>
                  </a:cubicBezTo>
                  <a:lnTo>
                    <a:pt x="14511" y="5148"/>
                  </a:lnTo>
                  <a:cubicBezTo>
                    <a:pt x="14111" y="5548"/>
                    <a:pt x="12977" y="6282"/>
                    <a:pt x="12176" y="6615"/>
                  </a:cubicBezTo>
                  <a:cubicBezTo>
                    <a:pt x="12109" y="6649"/>
                    <a:pt x="12043" y="6749"/>
                    <a:pt x="12043" y="6816"/>
                  </a:cubicBezTo>
                  <a:cubicBezTo>
                    <a:pt x="12109" y="7283"/>
                    <a:pt x="12043" y="7750"/>
                    <a:pt x="11942" y="8217"/>
                  </a:cubicBezTo>
                  <a:cubicBezTo>
                    <a:pt x="11942" y="8283"/>
                    <a:pt x="11942" y="8383"/>
                    <a:pt x="12009" y="8417"/>
                  </a:cubicBezTo>
                  <a:cubicBezTo>
                    <a:pt x="14111" y="9951"/>
                    <a:pt x="14744" y="10618"/>
                    <a:pt x="15011" y="10919"/>
                  </a:cubicBezTo>
                  <a:cubicBezTo>
                    <a:pt x="14344" y="10818"/>
                    <a:pt x="12710" y="10385"/>
                    <a:pt x="11275" y="9818"/>
                  </a:cubicBezTo>
                  <a:cubicBezTo>
                    <a:pt x="11239" y="9806"/>
                    <a:pt x="11198" y="9798"/>
                    <a:pt x="11159" y="9798"/>
                  </a:cubicBezTo>
                  <a:cubicBezTo>
                    <a:pt x="11091" y="9798"/>
                    <a:pt x="11030" y="9821"/>
                    <a:pt x="11008" y="9884"/>
                  </a:cubicBezTo>
                  <a:cubicBezTo>
                    <a:pt x="10708" y="10218"/>
                    <a:pt x="10375" y="10485"/>
                    <a:pt x="10008" y="10752"/>
                  </a:cubicBezTo>
                  <a:cubicBezTo>
                    <a:pt x="9974" y="10785"/>
                    <a:pt x="9941" y="10885"/>
                    <a:pt x="9941" y="10952"/>
                  </a:cubicBezTo>
                  <a:cubicBezTo>
                    <a:pt x="10275" y="13287"/>
                    <a:pt x="10275" y="14087"/>
                    <a:pt x="10208" y="14321"/>
                  </a:cubicBezTo>
                  <a:cubicBezTo>
                    <a:pt x="9808" y="13954"/>
                    <a:pt x="8807" y="12620"/>
                    <a:pt x="8173" y="11486"/>
                  </a:cubicBezTo>
                  <a:cubicBezTo>
                    <a:pt x="8173" y="11419"/>
                    <a:pt x="8106" y="11386"/>
                    <a:pt x="8006" y="11386"/>
                  </a:cubicBezTo>
                  <a:cubicBezTo>
                    <a:pt x="7606" y="11386"/>
                    <a:pt x="7172" y="11386"/>
                    <a:pt x="6772" y="11285"/>
                  </a:cubicBezTo>
                  <a:cubicBezTo>
                    <a:pt x="6747" y="11277"/>
                    <a:pt x="6724" y="11273"/>
                    <a:pt x="6703" y="11273"/>
                  </a:cubicBezTo>
                  <a:cubicBezTo>
                    <a:pt x="6639" y="11273"/>
                    <a:pt x="6589" y="11310"/>
                    <a:pt x="6539" y="11386"/>
                  </a:cubicBezTo>
                  <a:cubicBezTo>
                    <a:pt x="5805" y="12453"/>
                    <a:pt x="5471" y="12853"/>
                    <a:pt x="5304" y="13053"/>
                  </a:cubicBezTo>
                  <a:cubicBezTo>
                    <a:pt x="5238" y="12620"/>
                    <a:pt x="5338" y="11786"/>
                    <a:pt x="5505" y="10919"/>
                  </a:cubicBezTo>
                  <a:cubicBezTo>
                    <a:pt x="5538" y="10818"/>
                    <a:pt x="5505" y="10752"/>
                    <a:pt x="5404" y="10718"/>
                  </a:cubicBezTo>
                  <a:cubicBezTo>
                    <a:pt x="5038" y="10452"/>
                    <a:pt x="4737" y="10151"/>
                    <a:pt x="4470" y="9818"/>
                  </a:cubicBezTo>
                  <a:cubicBezTo>
                    <a:pt x="4400" y="9794"/>
                    <a:pt x="4346" y="9771"/>
                    <a:pt x="4285" y="9771"/>
                  </a:cubicBezTo>
                  <a:cubicBezTo>
                    <a:pt x="4259" y="9771"/>
                    <a:pt x="4233" y="9775"/>
                    <a:pt x="4204" y="9784"/>
                  </a:cubicBezTo>
                  <a:cubicBezTo>
                    <a:pt x="2569" y="10552"/>
                    <a:pt x="1402" y="10952"/>
                    <a:pt x="968" y="10985"/>
                  </a:cubicBezTo>
                  <a:cubicBezTo>
                    <a:pt x="1235" y="10418"/>
                    <a:pt x="2536" y="8817"/>
                    <a:pt x="3470" y="8050"/>
                  </a:cubicBezTo>
                  <a:cubicBezTo>
                    <a:pt x="3536" y="7983"/>
                    <a:pt x="3536" y="7916"/>
                    <a:pt x="3536" y="7816"/>
                  </a:cubicBezTo>
                  <a:cubicBezTo>
                    <a:pt x="3470" y="7383"/>
                    <a:pt x="3470" y="6916"/>
                    <a:pt x="3536" y="6449"/>
                  </a:cubicBezTo>
                  <a:cubicBezTo>
                    <a:pt x="3536" y="6382"/>
                    <a:pt x="3503" y="6282"/>
                    <a:pt x="3403" y="6248"/>
                  </a:cubicBezTo>
                  <a:cubicBezTo>
                    <a:pt x="1335" y="5214"/>
                    <a:pt x="668" y="4714"/>
                    <a:pt x="501" y="4547"/>
                  </a:cubicBezTo>
                  <a:cubicBezTo>
                    <a:pt x="734" y="4447"/>
                    <a:pt x="1235" y="4414"/>
                    <a:pt x="2069" y="4414"/>
                  </a:cubicBezTo>
                  <a:cubicBezTo>
                    <a:pt x="2836" y="4414"/>
                    <a:pt x="3637" y="4447"/>
                    <a:pt x="4170" y="4547"/>
                  </a:cubicBezTo>
                  <a:cubicBezTo>
                    <a:pt x="4237" y="4547"/>
                    <a:pt x="4337" y="4481"/>
                    <a:pt x="4370" y="4447"/>
                  </a:cubicBezTo>
                  <a:cubicBezTo>
                    <a:pt x="4537" y="4247"/>
                    <a:pt x="4737" y="4047"/>
                    <a:pt x="4971" y="3813"/>
                  </a:cubicBezTo>
                  <a:cubicBezTo>
                    <a:pt x="5004" y="3780"/>
                    <a:pt x="5038" y="3713"/>
                    <a:pt x="5004" y="3613"/>
                  </a:cubicBezTo>
                  <a:cubicBezTo>
                    <a:pt x="4370" y="1712"/>
                    <a:pt x="4204" y="911"/>
                    <a:pt x="4170" y="578"/>
                  </a:cubicBezTo>
                  <a:close/>
                  <a:moveTo>
                    <a:pt x="4088" y="0"/>
                  </a:moveTo>
                  <a:cubicBezTo>
                    <a:pt x="4010" y="0"/>
                    <a:pt x="3929" y="33"/>
                    <a:pt x="3870" y="111"/>
                  </a:cubicBezTo>
                  <a:cubicBezTo>
                    <a:pt x="3737" y="244"/>
                    <a:pt x="3603" y="478"/>
                    <a:pt x="4571" y="3580"/>
                  </a:cubicBezTo>
                  <a:cubicBezTo>
                    <a:pt x="4370" y="3713"/>
                    <a:pt x="4237" y="3913"/>
                    <a:pt x="4104" y="4080"/>
                  </a:cubicBezTo>
                  <a:cubicBezTo>
                    <a:pt x="3536" y="3980"/>
                    <a:pt x="2803" y="3947"/>
                    <a:pt x="2069" y="3947"/>
                  </a:cubicBezTo>
                  <a:cubicBezTo>
                    <a:pt x="1502" y="3947"/>
                    <a:pt x="534" y="3980"/>
                    <a:pt x="167" y="4147"/>
                  </a:cubicBezTo>
                  <a:cubicBezTo>
                    <a:pt x="67" y="4214"/>
                    <a:pt x="1" y="4280"/>
                    <a:pt x="1" y="4414"/>
                  </a:cubicBezTo>
                  <a:cubicBezTo>
                    <a:pt x="1" y="4581"/>
                    <a:pt x="1" y="4914"/>
                    <a:pt x="3069" y="6482"/>
                  </a:cubicBezTo>
                  <a:cubicBezTo>
                    <a:pt x="3003" y="6916"/>
                    <a:pt x="3036" y="7316"/>
                    <a:pt x="3069" y="7750"/>
                  </a:cubicBezTo>
                  <a:cubicBezTo>
                    <a:pt x="2135" y="8617"/>
                    <a:pt x="634" y="10418"/>
                    <a:pt x="501" y="10985"/>
                  </a:cubicBezTo>
                  <a:cubicBezTo>
                    <a:pt x="468" y="11085"/>
                    <a:pt x="501" y="11152"/>
                    <a:pt x="534" y="11252"/>
                  </a:cubicBezTo>
                  <a:cubicBezTo>
                    <a:pt x="668" y="11386"/>
                    <a:pt x="835" y="11386"/>
                    <a:pt x="868" y="11386"/>
                  </a:cubicBezTo>
                  <a:cubicBezTo>
                    <a:pt x="1335" y="11386"/>
                    <a:pt x="2469" y="10985"/>
                    <a:pt x="4270" y="10218"/>
                  </a:cubicBezTo>
                  <a:cubicBezTo>
                    <a:pt x="4504" y="10485"/>
                    <a:pt x="4804" y="10752"/>
                    <a:pt x="5104" y="10952"/>
                  </a:cubicBezTo>
                  <a:cubicBezTo>
                    <a:pt x="4937" y="11752"/>
                    <a:pt x="4804" y="12953"/>
                    <a:pt x="4937" y="13320"/>
                  </a:cubicBezTo>
                  <a:cubicBezTo>
                    <a:pt x="4971" y="13454"/>
                    <a:pt x="5038" y="13554"/>
                    <a:pt x="5171" y="13554"/>
                  </a:cubicBezTo>
                  <a:cubicBezTo>
                    <a:pt x="5304" y="13554"/>
                    <a:pt x="5538" y="13554"/>
                    <a:pt x="6805" y="11719"/>
                  </a:cubicBezTo>
                  <a:cubicBezTo>
                    <a:pt x="7172" y="11752"/>
                    <a:pt x="7539" y="11786"/>
                    <a:pt x="7940" y="11786"/>
                  </a:cubicBezTo>
                  <a:cubicBezTo>
                    <a:pt x="8507" y="12820"/>
                    <a:pt x="9674" y="14454"/>
                    <a:pt x="10175" y="14755"/>
                  </a:cubicBezTo>
                  <a:cubicBezTo>
                    <a:pt x="10275" y="14788"/>
                    <a:pt x="10308" y="14788"/>
                    <a:pt x="10341" y="14788"/>
                  </a:cubicBezTo>
                  <a:cubicBezTo>
                    <a:pt x="10441" y="14788"/>
                    <a:pt x="10508" y="14788"/>
                    <a:pt x="10642" y="14721"/>
                  </a:cubicBezTo>
                  <a:cubicBezTo>
                    <a:pt x="10708" y="14621"/>
                    <a:pt x="10975" y="14321"/>
                    <a:pt x="10475" y="11052"/>
                  </a:cubicBezTo>
                  <a:cubicBezTo>
                    <a:pt x="10808" y="10818"/>
                    <a:pt x="11142" y="10585"/>
                    <a:pt x="11375" y="10285"/>
                  </a:cubicBezTo>
                  <a:cubicBezTo>
                    <a:pt x="12795" y="10790"/>
                    <a:pt x="14633" y="11324"/>
                    <a:pt x="15279" y="11324"/>
                  </a:cubicBezTo>
                  <a:cubicBezTo>
                    <a:pt x="15316" y="11324"/>
                    <a:pt x="15349" y="11322"/>
                    <a:pt x="15378" y="11319"/>
                  </a:cubicBezTo>
                  <a:cubicBezTo>
                    <a:pt x="15512" y="11285"/>
                    <a:pt x="15578" y="11252"/>
                    <a:pt x="15645" y="11119"/>
                  </a:cubicBezTo>
                  <a:cubicBezTo>
                    <a:pt x="15678" y="10919"/>
                    <a:pt x="15745" y="10618"/>
                    <a:pt x="12476" y="8116"/>
                  </a:cubicBezTo>
                  <a:cubicBezTo>
                    <a:pt x="12543" y="7750"/>
                    <a:pt x="12610" y="7316"/>
                    <a:pt x="12610" y="6916"/>
                  </a:cubicBezTo>
                  <a:cubicBezTo>
                    <a:pt x="13444" y="6482"/>
                    <a:pt x="14845" y="5581"/>
                    <a:pt x="15111" y="5148"/>
                  </a:cubicBezTo>
                  <a:cubicBezTo>
                    <a:pt x="15145" y="5081"/>
                    <a:pt x="15145" y="4948"/>
                    <a:pt x="15111" y="4881"/>
                  </a:cubicBezTo>
                  <a:cubicBezTo>
                    <a:pt x="15011" y="4714"/>
                    <a:pt x="14744" y="4647"/>
                    <a:pt x="14277" y="4647"/>
                  </a:cubicBezTo>
                  <a:cubicBezTo>
                    <a:pt x="13644" y="4647"/>
                    <a:pt x="12710" y="4747"/>
                    <a:pt x="12009" y="4814"/>
                  </a:cubicBezTo>
                  <a:cubicBezTo>
                    <a:pt x="11942" y="4647"/>
                    <a:pt x="11842" y="4481"/>
                    <a:pt x="11709" y="4314"/>
                  </a:cubicBezTo>
                  <a:cubicBezTo>
                    <a:pt x="12343" y="3246"/>
                    <a:pt x="12943" y="1812"/>
                    <a:pt x="12943" y="1378"/>
                  </a:cubicBezTo>
                  <a:cubicBezTo>
                    <a:pt x="12876" y="1212"/>
                    <a:pt x="12743" y="1078"/>
                    <a:pt x="12610" y="1078"/>
                  </a:cubicBezTo>
                  <a:cubicBezTo>
                    <a:pt x="12476" y="1078"/>
                    <a:pt x="12109" y="1078"/>
                    <a:pt x="9874" y="2779"/>
                  </a:cubicBezTo>
                  <a:cubicBezTo>
                    <a:pt x="9674" y="2646"/>
                    <a:pt x="9441" y="2579"/>
                    <a:pt x="9174" y="2479"/>
                  </a:cubicBezTo>
                  <a:cubicBezTo>
                    <a:pt x="9140" y="1712"/>
                    <a:pt x="8974" y="478"/>
                    <a:pt x="8774" y="144"/>
                  </a:cubicBezTo>
                  <a:cubicBezTo>
                    <a:pt x="8673" y="77"/>
                    <a:pt x="8573" y="44"/>
                    <a:pt x="8507" y="44"/>
                  </a:cubicBezTo>
                  <a:cubicBezTo>
                    <a:pt x="8340" y="44"/>
                    <a:pt x="8140" y="44"/>
                    <a:pt x="7239" y="2312"/>
                  </a:cubicBezTo>
                  <a:cubicBezTo>
                    <a:pt x="7006" y="2379"/>
                    <a:pt x="6705" y="2412"/>
                    <a:pt x="6472" y="2479"/>
                  </a:cubicBezTo>
                  <a:cubicBezTo>
                    <a:pt x="5671" y="1412"/>
                    <a:pt x="4671" y="278"/>
                    <a:pt x="4237" y="44"/>
                  </a:cubicBezTo>
                  <a:cubicBezTo>
                    <a:pt x="4196" y="16"/>
                    <a:pt x="4143" y="0"/>
                    <a:pt x="4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2"/>
            <p:cNvSpPr/>
            <p:nvPr/>
          </p:nvSpPr>
          <p:spPr>
            <a:xfrm>
              <a:off x="2194547" y="1318443"/>
              <a:ext cx="95225" cy="72866"/>
            </a:xfrm>
            <a:custGeom>
              <a:rect b="b" l="l" r="r" t="t"/>
              <a:pathLst>
                <a:path extrusionOk="0" h="1532" w="2002">
                  <a:moveTo>
                    <a:pt x="553" y="1"/>
                  </a:moveTo>
                  <a:cubicBezTo>
                    <a:pt x="366" y="1"/>
                    <a:pt x="232" y="30"/>
                    <a:pt x="200" y="30"/>
                  </a:cubicBezTo>
                  <a:cubicBezTo>
                    <a:pt x="100" y="63"/>
                    <a:pt x="0" y="130"/>
                    <a:pt x="33" y="264"/>
                  </a:cubicBezTo>
                  <a:cubicBezTo>
                    <a:pt x="89" y="374"/>
                    <a:pt x="144" y="439"/>
                    <a:pt x="237" y="439"/>
                  </a:cubicBezTo>
                  <a:cubicBezTo>
                    <a:pt x="257" y="439"/>
                    <a:pt x="277" y="436"/>
                    <a:pt x="300" y="430"/>
                  </a:cubicBezTo>
                  <a:cubicBezTo>
                    <a:pt x="300" y="430"/>
                    <a:pt x="370" y="420"/>
                    <a:pt x="476" y="420"/>
                  </a:cubicBezTo>
                  <a:cubicBezTo>
                    <a:pt x="637" y="420"/>
                    <a:pt x="881" y="444"/>
                    <a:pt x="1101" y="564"/>
                  </a:cubicBezTo>
                  <a:cubicBezTo>
                    <a:pt x="1301" y="731"/>
                    <a:pt x="1468" y="964"/>
                    <a:pt x="1535" y="1364"/>
                  </a:cubicBezTo>
                  <a:cubicBezTo>
                    <a:pt x="1601" y="1431"/>
                    <a:pt x="1668" y="1531"/>
                    <a:pt x="1768" y="1531"/>
                  </a:cubicBezTo>
                  <a:cubicBezTo>
                    <a:pt x="1768" y="1531"/>
                    <a:pt x="1801" y="1531"/>
                    <a:pt x="1801" y="1498"/>
                  </a:cubicBezTo>
                  <a:cubicBezTo>
                    <a:pt x="1935" y="1431"/>
                    <a:pt x="2002" y="1364"/>
                    <a:pt x="1968" y="1231"/>
                  </a:cubicBezTo>
                  <a:cubicBezTo>
                    <a:pt x="1835" y="764"/>
                    <a:pt x="1635" y="397"/>
                    <a:pt x="1301" y="197"/>
                  </a:cubicBezTo>
                  <a:cubicBezTo>
                    <a:pt x="1036" y="38"/>
                    <a:pt x="762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2"/>
            <p:cNvSpPr/>
            <p:nvPr/>
          </p:nvSpPr>
          <p:spPr>
            <a:xfrm>
              <a:off x="2083486" y="1353307"/>
              <a:ext cx="107925" cy="64970"/>
            </a:xfrm>
            <a:custGeom>
              <a:rect b="b" l="l" r="r" t="t"/>
              <a:pathLst>
                <a:path extrusionOk="0" h="1366" w="2269">
                  <a:moveTo>
                    <a:pt x="913" y="0"/>
                  </a:moveTo>
                  <a:cubicBezTo>
                    <a:pt x="505" y="0"/>
                    <a:pt x="158" y="198"/>
                    <a:pt x="134" y="198"/>
                  </a:cubicBezTo>
                  <a:cubicBezTo>
                    <a:pt x="33" y="298"/>
                    <a:pt x="0" y="431"/>
                    <a:pt x="33" y="498"/>
                  </a:cubicBezTo>
                  <a:cubicBezTo>
                    <a:pt x="109" y="573"/>
                    <a:pt x="202" y="611"/>
                    <a:pt x="273" y="611"/>
                  </a:cubicBezTo>
                  <a:cubicBezTo>
                    <a:pt x="296" y="611"/>
                    <a:pt x="317" y="606"/>
                    <a:pt x="334" y="598"/>
                  </a:cubicBezTo>
                  <a:cubicBezTo>
                    <a:pt x="334" y="598"/>
                    <a:pt x="624" y="443"/>
                    <a:pt x="954" y="443"/>
                  </a:cubicBezTo>
                  <a:cubicBezTo>
                    <a:pt x="1057" y="443"/>
                    <a:pt x="1164" y="458"/>
                    <a:pt x="1268" y="498"/>
                  </a:cubicBezTo>
                  <a:cubicBezTo>
                    <a:pt x="1501" y="598"/>
                    <a:pt x="1701" y="865"/>
                    <a:pt x="1835" y="1265"/>
                  </a:cubicBezTo>
                  <a:cubicBezTo>
                    <a:pt x="1868" y="1332"/>
                    <a:pt x="1968" y="1365"/>
                    <a:pt x="2035" y="1365"/>
                  </a:cubicBezTo>
                  <a:cubicBezTo>
                    <a:pt x="2035" y="1365"/>
                    <a:pt x="2102" y="1365"/>
                    <a:pt x="2102" y="1332"/>
                  </a:cubicBezTo>
                  <a:cubicBezTo>
                    <a:pt x="2168" y="1298"/>
                    <a:pt x="2268" y="1198"/>
                    <a:pt x="2202" y="1098"/>
                  </a:cubicBezTo>
                  <a:cubicBezTo>
                    <a:pt x="2035" y="598"/>
                    <a:pt x="1768" y="264"/>
                    <a:pt x="1368" y="98"/>
                  </a:cubicBezTo>
                  <a:cubicBezTo>
                    <a:pt x="1217" y="26"/>
                    <a:pt x="1061" y="0"/>
                    <a:pt x="9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2"/>
            <p:cNvSpPr/>
            <p:nvPr/>
          </p:nvSpPr>
          <p:spPr>
            <a:xfrm>
              <a:off x="2250054" y="1418232"/>
              <a:ext cx="76199" cy="99976"/>
            </a:xfrm>
            <a:custGeom>
              <a:rect b="b" l="l" r="r" t="t"/>
              <a:pathLst>
                <a:path extrusionOk="0" h="2102" w="1602">
                  <a:moveTo>
                    <a:pt x="267" y="0"/>
                  </a:moveTo>
                  <a:cubicBezTo>
                    <a:pt x="134" y="0"/>
                    <a:pt x="34" y="67"/>
                    <a:pt x="1" y="167"/>
                  </a:cubicBezTo>
                  <a:cubicBezTo>
                    <a:pt x="1" y="300"/>
                    <a:pt x="34" y="400"/>
                    <a:pt x="167" y="434"/>
                  </a:cubicBezTo>
                  <a:cubicBezTo>
                    <a:pt x="167" y="434"/>
                    <a:pt x="768" y="567"/>
                    <a:pt x="1001" y="968"/>
                  </a:cubicBezTo>
                  <a:cubicBezTo>
                    <a:pt x="1135" y="1168"/>
                    <a:pt x="1135" y="1501"/>
                    <a:pt x="1001" y="1835"/>
                  </a:cubicBezTo>
                  <a:cubicBezTo>
                    <a:pt x="968" y="1935"/>
                    <a:pt x="1001" y="2068"/>
                    <a:pt x="1135" y="2102"/>
                  </a:cubicBezTo>
                  <a:lnTo>
                    <a:pt x="1201" y="2102"/>
                  </a:lnTo>
                  <a:cubicBezTo>
                    <a:pt x="1302" y="2102"/>
                    <a:pt x="1368" y="2068"/>
                    <a:pt x="1435" y="2002"/>
                  </a:cubicBezTo>
                  <a:cubicBezTo>
                    <a:pt x="1602" y="1501"/>
                    <a:pt x="1602" y="1101"/>
                    <a:pt x="1368" y="767"/>
                  </a:cubicBezTo>
                  <a:cubicBezTo>
                    <a:pt x="1035" y="167"/>
                    <a:pt x="301" y="0"/>
                    <a:pt x="2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8" name="Google Shape;2028;p52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Oswald"/>
                <a:ea typeface="Oswald"/>
                <a:cs typeface="Oswald"/>
                <a:sym typeface="Oswald"/>
              </a:rPr>
              <a:t>THỰC TẾ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029" name="Google Shape;2029;p52"/>
          <p:cNvSpPr txBox="1"/>
          <p:nvPr>
            <p:ph idx="4294967295" type="body"/>
          </p:nvPr>
        </p:nvSpPr>
        <p:spPr>
          <a:xfrm>
            <a:off x="5510200" y="3446222"/>
            <a:ext cx="26586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Các chất gây nghiện có thể được sử dụng để làm chất giảm đau mạnh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0" name="Google Shape;2030;p52"/>
          <p:cNvSpPr txBox="1"/>
          <p:nvPr>
            <p:ph idx="4294967295" type="subTitle"/>
          </p:nvPr>
        </p:nvSpPr>
        <p:spPr>
          <a:xfrm>
            <a:off x="5510200" y="2640913"/>
            <a:ext cx="2658600" cy="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Đã được áp dụng ở một số quốc gia</a:t>
            </a:r>
            <a:endParaRPr b="1"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031" name="Google Shape;2031;p52"/>
          <p:cNvGrpSpPr/>
          <p:nvPr/>
        </p:nvGrpSpPr>
        <p:grpSpPr>
          <a:xfrm>
            <a:off x="1017881" y="1637150"/>
            <a:ext cx="3817212" cy="2509639"/>
            <a:chOff x="235800" y="830650"/>
            <a:chExt cx="6978450" cy="4588844"/>
          </a:xfrm>
        </p:grpSpPr>
        <p:sp>
          <p:nvSpPr>
            <p:cNvPr id="2032" name="Google Shape;2032;p52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2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2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2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2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2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8" name="Google Shape;2038;p52"/>
          <p:cNvGrpSpPr/>
          <p:nvPr/>
        </p:nvGrpSpPr>
        <p:grpSpPr>
          <a:xfrm>
            <a:off x="5510268" y="1386817"/>
            <a:ext cx="833410" cy="1214976"/>
            <a:chOff x="790653" y="3509003"/>
            <a:chExt cx="437325" cy="637548"/>
          </a:xfrm>
        </p:grpSpPr>
        <p:sp>
          <p:nvSpPr>
            <p:cNvPr id="2039" name="Google Shape;2039;p52"/>
            <p:cNvSpPr/>
            <p:nvPr/>
          </p:nvSpPr>
          <p:spPr>
            <a:xfrm>
              <a:off x="790653" y="3509003"/>
              <a:ext cx="437325" cy="637548"/>
            </a:xfrm>
            <a:custGeom>
              <a:rect b="b" l="l" r="r" t="t"/>
              <a:pathLst>
                <a:path extrusionOk="0" h="18481" w="12677">
                  <a:moveTo>
                    <a:pt x="6339" y="1"/>
                  </a:moveTo>
                  <a:cubicBezTo>
                    <a:pt x="2836" y="1"/>
                    <a:pt x="1" y="2836"/>
                    <a:pt x="1" y="6339"/>
                  </a:cubicBezTo>
                  <a:cubicBezTo>
                    <a:pt x="1" y="9841"/>
                    <a:pt x="4404" y="18481"/>
                    <a:pt x="6339" y="18481"/>
                  </a:cubicBezTo>
                  <a:cubicBezTo>
                    <a:pt x="8307" y="18481"/>
                    <a:pt x="12677" y="9841"/>
                    <a:pt x="12677" y="6339"/>
                  </a:cubicBezTo>
                  <a:cubicBezTo>
                    <a:pt x="12677" y="2836"/>
                    <a:pt x="9841" y="1"/>
                    <a:pt x="63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2"/>
            <p:cNvSpPr/>
            <p:nvPr/>
          </p:nvSpPr>
          <p:spPr>
            <a:xfrm>
              <a:off x="876971" y="3611433"/>
              <a:ext cx="264699" cy="264699"/>
            </a:xfrm>
            <a:custGeom>
              <a:rect b="b" l="l" r="r" t="t"/>
              <a:pathLst>
                <a:path extrusionOk="0" h="7673" w="7673">
                  <a:moveTo>
                    <a:pt x="3837" y="0"/>
                  </a:moveTo>
                  <a:cubicBezTo>
                    <a:pt x="1735" y="0"/>
                    <a:pt x="1" y="1702"/>
                    <a:pt x="1" y="3837"/>
                  </a:cubicBezTo>
                  <a:cubicBezTo>
                    <a:pt x="1" y="5971"/>
                    <a:pt x="1735" y="7673"/>
                    <a:pt x="3837" y="7673"/>
                  </a:cubicBezTo>
                  <a:cubicBezTo>
                    <a:pt x="5972" y="7673"/>
                    <a:pt x="7673" y="5971"/>
                    <a:pt x="7673" y="3837"/>
                  </a:cubicBezTo>
                  <a:cubicBezTo>
                    <a:pt x="7673" y="1702"/>
                    <a:pt x="5972" y="0"/>
                    <a:pt x="38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2"/>
            <p:cNvSpPr/>
            <p:nvPr/>
          </p:nvSpPr>
          <p:spPr>
            <a:xfrm>
              <a:off x="870071" y="3604533"/>
              <a:ext cx="278498" cy="278498"/>
            </a:xfrm>
            <a:custGeom>
              <a:rect b="b" l="l" r="r" t="t"/>
              <a:pathLst>
                <a:path extrusionOk="0" h="8073" w="8073">
                  <a:moveTo>
                    <a:pt x="4037" y="401"/>
                  </a:moveTo>
                  <a:cubicBezTo>
                    <a:pt x="6038" y="401"/>
                    <a:pt x="7673" y="2035"/>
                    <a:pt x="7673" y="4037"/>
                  </a:cubicBezTo>
                  <a:cubicBezTo>
                    <a:pt x="7673" y="6038"/>
                    <a:pt x="6038" y="7673"/>
                    <a:pt x="4037" y="7673"/>
                  </a:cubicBezTo>
                  <a:cubicBezTo>
                    <a:pt x="2035" y="7673"/>
                    <a:pt x="434" y="6038"/>
                    <a:pt x="434" y="4037"/>
                  </a:cubicBezTo>
                  <a:cubicBezTo>
                    <a:pt x="434" y="2035"/>
                    <a:pt x="2035" y="401"/>
                    <a:pt x="4037" y="401"/>
                  </a:cubicBezTo>
                  <a:close/>
                  <a:moveTo>
                    <a:pt x="4037" y="0"/>
                  </a:moveTo>
                  <a:cubicBezTo>
                    <a:pt x="1835" y="0"/>
                    <a:pt x="0" y="1835"/>
                    <a:pt x="0" y="4037"/>
                  </a:cubicBezTo>
                  <a:cubicBezTo>
                    <a:pt x="0" y="6238"/>
                    <a:pt x="1835" y="8073"/>
                    <a:pt x="4037" y="8073"/>
                  </a:cubicBezTo>
                  <a:cubicBezTo>
                    <a:pt x="6272" y="8073"/>
                    <a:pt x="8073" y="6238"/>
                    <a:pt x="8073" y="4037"/>
                  </a:cubicBezTo>
                  <a:cubicBezTo>
                    <a:pt x="8073" y="1835"/>
                    <a:pt x="6272" y="0"/>
                    <a:pt x="4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2"/>
            <p:cNvSpPr/>
            <p:nvPr/>
          </p:nvSpPr>
          <p:spPr>
            <a:xfrm>
              <a:off x="974778" y="3662079"/>
              <a:ext cx="64476" cy="170314"/>
            </a:xfrm>
            <a:custGeom>
              <a:rect b="b" l="l" r="r" t="t"/>
              <a:pathLst>
                <a:path extrusionOk="0" h="4937" w="1869">
                  <a:moveTo>
                    <a:pt x="1288" y="0"/>
                  </a:moveTo>
                  <a:cubicBezTo>
                    <a:pt x="824" y="0"/>
                    <a:pt x="201" y="134"/>
                    <a:pt x="201" y="134"/>
                  </a:cubicBezTo>
                  <a:cubicBezTo>
                    <a:pt x="1" y="200"/>
                    <a:pt x="101" y="4837"/>
                    <a:pt x="101" y="4837"/>
                  </a:cubicBezTo>
                  <a:cubicBezTo>
                    <a:pt x="101" y="4837"/>
                    <a:pt x="633" y="4937"/>
                    <a:pt x="1063" y="4937"/>
                  </a:cubicBezTo>
                  <a:cubicBezTo>
                    <a:pt x="1242" y="4937"/>
                    <a:pt x="1404" y="4919"/>
                    <a:pt x="1502" y="4870"/>
                  </a:cubicBezTo>
                  <a:cubicBezTo>
                    <a:pt x="1836" y="4704"/>
                    <a:pt x="1869" y="267"/>
                    <a:pt x="1769" y="134"/>
                  </a:cubicBezTo>
                  <a:cubicBezTo>
                    <a:pt x="1713" y="34"/>
                    <a:pt x="1521" y="0"/>
                    <a:pt x="1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2"/>
            <p:cNvSpPr/>
            <p:nvPr/>
          </p:nvSpPr>
          <p:spPr>
            <a:xfrm>
              <a:off x="924926" y="3715001"/>
              <a:ext cx="175316" cy="62820"/>
            </a:xfrm>
            <a:custGeom>
              <a:rect b="b" l="l" r="r" t="t"/>
              <a:pathLst>
                <a:path extrusionOk="0" h="1821" w="5082">
                  <a:moveTo>
                    <a:pt x="212" y="1"/>
                  </a:moveTo>
                  <a:cubicBezTo>
                    <a:pt x="212" y="1"/>
                    <a:pt x="78" y="1468"/>
                    <a:pt x="45" y="1702"/>
                  </a:cubicBezTo>
                  <a:cubicBezTo>
                    <a:pt x="0" y="1791"/>
                    <a:pt x="846" y="1820"/>
                    <a:pt x="2254" y="1820"/>
                  </a:cubicBezTo>
                  <a:cubicBezTo>
                    <a:pt x="2958" y="1820"/>
                    <a:pt x="3803" y="1813"/>
                    <a:pt x="4748" y="1802"/>
                  </a:cubicBezTo>
                  <a:cubicBezTo>
                    <a:pt x="5082" y="1802"/>
                    <a:pt x="4948" y="201"/>
                    <a:pt x="4948" y="201"/>
                  </a:cubicBezTo>
                  <a:cubicBezTo>
                    <a:pt x="4915" y="1"/>
                    <a:pt x="212" y="1"/>
                    <a:pt x="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4" name="Google Shape;2044;p52"/>
          <p:cNvGrpSpPr/>
          <p:nvPr/>
        </p:nvGrpSpPr>
        <p:grpSpPr>
          <a:xfrm>
            <a:off x="2845858" y="2326954"/>
            <a:ext cx="252161" cy="367610"/>
            <a:chOff x="790653" y="3509003"/>
            <a:chExt cx="437325" cy="637548"/>
          </a:xfrm>
        </p:grpSpPr>
        <p:sp>
          <p:nvSpPr>
            <p:cNvPr id="2045" name="Google Shape;2045;p52"/>
            <p:cNvSpPr/>
            <p:nvPr/>
          </p:nvSpPr>
          <p:spPr>
            <a:xfrm>
              <a:off x="790653" y="3509003"/>
              <a:ext cx="437325" cy="637548"/>
            </a:xfrm>
            <a:custGeom>
              <a:rect b="b" l="l" r="r" t="t"/>
              <a:pathLst>
                <a:path extrusionOk="0" h="18481" w="12677">
                  <a:moveTo>
                    <a:pt x="6339" y="1"/>
                  </a:moveTo>
                  <a:cubicBezTo>
                    <a:pt x="2836" y="1"/>
                    <a:pt x="1" y="2836"/>
                    <a:pt x="1" y="6339"/>
                  </a:cubicBezTo>
                  <a:cubicBezTo>
                    <a:pt x="1" y="9841"/>
                    <a:pt x="4404" y="18481"/>
                    <a:pt x="6339" y="18481"/>
                  </a:cubicBezTo>
                  <a:cubicBezTo>
                    <a:pt x="8307" y="18481"/>
                    <a:pt x="12677" y="9841"/>
                    <a:pt x="12677" y="6339"/>
                  </a:cubicBezTo>
                  <a:cubicBezTo>
                    <a:pt x="12677" y="2836"/>
                    <a:pt x="9841" y="1"/>
                    <a:pt x="63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2"/>
            <p:cNvSpPr/>
            <p:nvPr/>
          </p:nvSpPr>
          <p:spPr>
            <a:xfrm>
              <a:off x="876971" y="3611433"/>
              <a:ext cx="264699" cy="264699"/>
            </a:xfrm>
            <a:custGeom>
              <a:rect b="b" l="l" r="r" t="t"/>
              <a:pathLst>
                <a:path extrusionOk="0" h="7673" w="7673">
                  <a:moveTo>
                    <a:pt x="3837" y="0"/>
                  </a:moveTo>
                  <a:cubicBezTo>
                    <a:pt x="1735" y="0"/>
                    <a:pt x="1" y="1702"/>
                    <a:pt x="1" y="3837"/>
                  </a:cubicBezTo>
                  <a:cubicBezTo>
                    <a:pt x="1" y="5971"/>
                    <a:pt x="1735" y="7673"/>
                    <a:pt x="3837" y="7673"/>
                  </a:cubicBezTo>
                  <a:cubicBezTo>
                    <a:pt x="5972" y="7673"/>
                    <a:pt x="7673" y="5971"/>
                    <a:pt x="7673" y="3837"/>
                  </a:cubicBezTo>
                  <a:cubicBezTo>
                    <a:pt x="7673" y="1702"/>
                    <a:pt x="5972" y="0"/>
                    <a:pt x="38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2"/>
            <p:cNvSpPr/>
            <p:nvPr/>
          </p:nvSpPr>
          <p:spPr>
            <a:xfrm>
              <a:off x="870071" y="3604533"/>
              <a:ext cx="278498" cy="278498"/>
            </a:xfrm>
            <a:custGeom>
              <a:rect b="b" l="l" r="r" t="t"/>
              <a:pathLst>
                <a:path extrusionOk="0" h="8073" w="8073">
                  <a:moveTo>
                    <a:pt x="4037" y="401"/>
                  </a:moveTo>
                  <a:cubicBezTo>
                    <a:pt x="6038" y="401"/>
                    <a:pt x="7673" y="2035"/>
                    <a:pt x="7673" y="4037"/>
                  </a:cubicBezTo>
                  <a:cubicBezTo>
                    <a:pt x="7673" y="6038"/>
                    <a:pt x="6038" y="7673"/>
                    <a:pt x="4037" y="7673"/>
                  </a:cubicBezTo>
                  <a:cubicBezTo>
                    <a:pt x="2035" y="7673"/>
                    <a:pt x="434" y="6038"/>
                    <a:pt x="434" y="4037"/>
                  </a:cubicBezTo>
                  <a:cubicBezTo>
                    <a:pt x="434" y="2035"/>
                    <a:pt x="2035" y="401"/>
                    <a:pt x="4037" y="401"/>
                  </a:cubicBezTo>
                  <a:close/>
                  <a:moveTo>
                    <a:pt x="4037" y="0"/>
                  </a:moveTo>
                  <a:cubicBezTo>
                    <a:pt x="1835" y="0"/>
                    <a:pt x="0" y="1835"/>
                    <a:pt x="0" y="4037"/>
                  </a:cubicBezTo>
                  <a:cubicBezTo>
                    <a:pt x="0" y="6238"/>
                    <a:pt x="1835" y="8073"/>
                    <a:pt x="4037" y="8073"/>
                  </a:cubicBezTo>
                  <a:cubicBezTo>
                    <a:pt x="6272" y="8073"/>
                    <a:pt x="8073" y="6238"/>
                    <a:pt x="8073" y="4037"/>
                  </a:cubicBezTo>
                  <a:cubicBezTo>
                    <a:pt x="8073" y="1835"/>
                    <a:pt x="6272" y="0"/>
                    <a:pt x="4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2"/>
            <p:cNvSpPr/>
            <p:nvPr/>
          </p:nvSpPr>
          <p:spPr>
            <a:xfrm>
              <a:off x="974778" y="3662079"/>
              <a:ext cx="64476" cy="170314"/>
            </a:xfrm>
            <a:custGeom>
              <a:rect b="b" l="l" r="r" t="t"/>
              <a:pathLst>
                <a:path extrusionOk="0" h="4937" w="1869">
                  <a:moveTo>
                    <a:pt x="1288" y="0"/>
                  </a:moveTo>
                  <a:cubicBezTo>
                    <a:pt x="824" y="0"/>
                    <a:pt x="201" y="134"/>
                    <a:pt x="201" y="134"/>
                  </a:cubicBezTo>
                  <a:cubicBezTo>
                    <a:pt x="1" y="200"/>
                    <a:pt x="101" y="4837"/>
                    <a:pt x="101" y="4837"/>
                  </a:cubicBezTo>
                  <a:cubicBezTo>
                    <a:pt x="101" y="4837"/>
                    <a:pt x="633" y="4937"/>
                    <a:pt x="1063" y="4937"/>
                  </a:cubicBezTo>
                  <a:cubicBezTo>
                    <a:pt x="1242" y="4937"/>
                    <a:pt x="1404" y="4919"/>
                    <a:pt x="1502" y="4870"/>
                  </a:cubicBezTo>
                  <a:cubicBezTo>
                    <a:pt x="1836" y="4704"/>
                    <a:pt x="1869" y="267"/>
                    <a:pt x="1769" y="134"/>
                  </a:cubicBezTo>
                  <a:cubicBezTo>
                    <a:pt x="1713" y="34"/>
                    <a:pt x="1521" y="0"/>
                    <a:pt x="1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2"/>
            <p:cNvSpPr/>
            <p:nvPr/>
          </p:nvSpPr>
          <p:spPr>
            <a:xfrm>
              <a:off x="924926" y="3715001"/>
              <a:ext cx="175316" cy="62820"/>
            </a:xfrm>
            <a:custGeom>
              <a:rect b="b" l="l" r="r" t="t"/>
              <a:pathLst>
                <a:path extrusionOk="0" h="1821" w="5082">
                  <a:moveTo>
                    <a:pt x="212" y="1"/>
                  </a:moveTo>
                  <a:cubicBezTo>
                    <a:pt x="212" y="1"/>
                    <a:pt x="78" y="1468"/>
                    <a:pt x="45" y="1702"/>
                  </a:cubicBezTo>
                  <a:cubicBezTo>
                    <a:pt x="0" y="1791"/>
                    <a:pt x="846" y="1820"/>
                    <a:pt x="2254" y="1820"/>
                  </a:cubicBezTo>
                  <a:cubicBezTo>
                    <a:pt x="2958" y="1820"/>
                    <a:pt x="3803" y="1813"/>
                    <a:pt x="4748" y="1802"/>
                  </a:cubicBezTo>
                  <a:cubicBezTo>
                    <a:pt x="5082" y="1802"/>
                    <a:pt x="4948" y="201"/>
                    <a:pt x="4948" y="201"/>
                  </a:cubicBezTo>
                  <a:cubicBezTo>
                    <a:pt x="4915" y="1"/>
                    <a:pt x="212" y="1"/>
                    <a:pt x="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0" name="Google Shape;2050;p52"/>
          <p:cNvGrpSpPr/>
          <p:nvPr/>
        </p:nvGrpSpPr>
        <p:grpSpPr>
          <a:xfrm>
            <a:off x="4462130" y="3316002"/>
            <a:ext cx="252161" cy="367610"/>
            <a:chOff x="790653" y="3509003"/>
            <a:chExt cx="437325" cy="637548"/>
          </a:xfrm>
        </p:grpSpPr>
        <p:sp>
          <p:nvSpPr>
            <p:cNvPr id="2051" name="Google Shape;2051;p52"/>
            <p:cNvSpPr/>
            <p:nvPr/>
          </p:nvSpPr>
          <p:spPr>
            <a:xfrm>
              <a:off x="790653" y="3509003"/>
              <a:ext cx="437325" cy="637548"/>
            </a:xfrm>
            <a:custGeom>
              <a:rect b="b" l="l" r="r" t="t"/>
              <a:pathLst>
                <a:path extrusionOk="0" h="18481" w="12677">
                  <a:moveTo>
                    <a:pt x="6339" y="1"/>
                  </a:moveTo>
                  <a:cubicBezTo>
                    <a:pt x="2836" y="1"/>
                    <a:pt x="1" y="2836"/>
                    <a:pt x="1" y="6339"/>
                  </a:cubicBezTo>
                  <a:cubicBezTo>
                    <a:pt x="1" y="9841"/>
                    <a:pt x="4404" y="18481"/>
                    <a:pt x="6339" y="18481"/>
                  </a:cubicBezTo>
                  <a:cubicBezTo>
                    <a:pt x="8307" y="18481"/>
                    <a:pt x="12677" y="9841"/>
                    <a:pt x="12677" y="6339"/>
                  </a:cubicBezTo>
                  <a:cubicBezTo>
                    <a:pt x="12677" y="2836"/>
                    <a:pt x="9841" y="1"/>
                    <a:pt x="63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2"/>
            <p:cNvSpPr/>
            <p:nvPr/>
          </p:nvSpPr>
          <p:spPr>
            <a:xfrm>
              <a:off x="876971" y="3611433"/>
              <a:ext cx="264699" cy="264699"/>
            </a:xfrm>
            <a:custGeom>
              <a:rect b="b" l="l" r="r" t="t"/>
              <a:pathLst>
                <a:path extrusionOk="0" h="7673" w="7673">
                  <a:moveTo>
                    <a:pt x="3837" y="0"/>
                  </a:moveTo>
                  <a:cubicBezTo>
                    <a:pt x="1735" y="0"/>
                    <a:pt x="1" y="1702"/>
                    <a:pt x="1" y="3837"/>
                  </a:cubicBezTo>
                  <a:cubicBezTo>
                    <a:pt x="1" y="5971"/>
                    <a:pt x="1735" y="7673"/>
                    <a:pt x="3837" y="7673"/>
                  </a:cubicBezTo>
                  <a:cubicBezTo>
                    <a:pt x="5972" y="7673"/>
                    <a:pt x="7673" y="5971"/>
                    <a:pt x="7673" y="3837"/>
                  </a:cubicBezTo>
                  <a:cubicBezTo>
                    <a:pt x="7673" y="1702"/>
                    <a:pt x="5972" y="0"/>
                    <a:pt x="38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2"/>
            <p:cNvSpPr/>
            <p:nvPr/>
          </p:nvSpPr>
          <p:spPr>
            <a:xfrm>
              <a:off x="870071" y="3604533"/>
              <a:ext cx="278498" cy="278498"/>
            </a:xfrm>
            <a:custGeom>
              <a:rect b="b" l="l" r="r" t="t"/>
              <a:pathLst>
                <a:path extrusionOk="0" h="8073" w="8073">
                  <a:moveTo>
                    <a:pt x="4037" y="401"/>
                  </a:moveTo>
                  <a:cubicBezTo>
                    <a:pt x="6038" y="401"/>
                    <a:pt x="7673" y="2035"/>
                    <a:pt x="7673" y="4037"/>
                  </a:cubicBezTo>
                  <a:cubicBezTo>
                    <a:pt x="7673" y="6038"/>
                    <a:pt x="6038" y="7673"/>
                    <a:pt x="4037" y="7673"/>
                  </a:cubicBezTo>
                  <a:cubicBezTo>
                    <a:pt x="2035" y="7673"/>
                    <a:pt x="434" y="6038"/>
                    <a:pt x="434" y="4037"/>
                  </a:cubicBezTo>
                  <a:cubicBezTo>
                    <a:pt x="434" y="2035"/>
                    <a:pt x="2035" y="401"/>
                    <a:pt x="4037" y="401"/>
                  </a:cubicBezTo>
                  <a:close/>
                  <a:moveTo>
                    <a:pt x="4037" y="0"/>
                  </a:moveTo>
                  <a:cubicBezTo>
                    <a:pt x="1835" y="0"/>
                    <a:pt x="0" y="1835"/>
                    <a:pt x="0" y="4037"/>
                  </a:cubicBezTo>
                  <a:cubicBezTo>
                    <a:pt x="0" y="6238"/>
                    <a:pt x="1835" y="8073"/>
                    <a:pt x="4037" y="8073"/>
                  </a:cubicBezTo>
                  <a:cubicBezTo>
                    <a:pt x="6272" y="8073"/>
                    <a:pt x="8073" y="6238"/>
                    <a:pt x="8073" y="4037"/>
                  </a:cubicBezTo>
                  <a:cubicBezTo>
                    <a:pt x="8073" y="1835"/>
                    <a:pt x="6272" y="0"/>
                    <a:pt x="4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2"/>
            <p:cNvSpPr/>
            <p:nvPr/>
          </p:nvSpPr>
          <p:spPr>
            <a:xfrm>
              <a:off x="974778" y="3662079"/>
              <a:ext cx="64476" cy="170314"/>
            </a:xfrm>
            <a:custGeom>
              <a:rect b="b" l="l" r="r" t="t"/>
              <a:pathLst>
                <a:path extrusionOk="0" h="4937" w="1869">
                  <a:moveTo>
                    <a:pt x="1288" y="0"/>
                  </a:moveTo>
                  <a:cubicBezTo>
                    <a:pt x="824" y="0"/>
                    <a:pt x="201" y="134"/>
                    <a:pt x="201" y="134"/>
                  </a:cubicBezTo>
                  <a:cubicBezTo>
                    <a:pt x="1" y="200"/>
                    <a:pt x="101" y="4837"/>
                    <a:pt x="101" y="4837"/>
                  </a:cubicBezTo>
                  <a:cubicBezTo>
                    <a:pt x="101" y="4837"/>
                    <a:pt x="633" y="4937"/>
                    <a:pt x="1063" y="4937"/>
                  </a:cubicBezTo>
                  <a:cubicBezTo>
                    <a:pt x="1242" y="4937"/>
                    <a:pt x="1404" y="4919"/>
                    <a:pt x="1502" y="4870"/>
                  </a:cubicBezTo>
                  <a:cubicBezTo>
                    <a:pt x="1836" y="4704"/>
                    <a:pt x="1869" y="267"/>
                    <a:pt x="1769" y="134"/>
                  </a:cubicBezTo>
                  <a:cubicBezTo>
                    <a:pt x="1713" y="34"/>
                    <a:pt x="1521" y="0"/>
                    <a:pt x="1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2"/>
            <p:cNvSpPr/>
            <p:nvPr/>
          </p:nvSpPr>
          <p:spPr>
            <a:xfrm>
              <a:off x="924926" y="3715001"/>
              <a:ext cx="175316" cy="62820"/>
            </a:xfrm>
            <a:custGeom>
              <a:rect b="b" l="l" r="r" t="t"/>
              <a:pathLst>
                <a:path extrusionOk="0" h="1821" w="5082">
                  <a:moveTo>
                    <a:pt x="212" y="1"/>
                  </a:moveTo>
                  <a:cubicBezTo>
                    <a:pt x="212" y="1"/>
                    <a:pt x="78" y="1468"/>
                    <a:pt x="45" y="1702"/>
                  </a:cubicBezTo>
                  <a:cubicBezTo>
                    <a:pt x="0" y="1791"/>
                    <a:pt x="846" y="1820"/>
                    <a:pt x="2254" y="1820"/>
                  </a:cubicBezTo>
                  <a:cubicBezTo>
                    <a:pt x="2958" y="1820"/>
                    <a:pt x="3803" y="1813"/>
                    <a:pt x="4748" y="1802"/>
                  </a:cubicBezTo>
                  <a:cubicBezTo>
                    <a:pt x="5082" y="1802"/>
                    <a:pt x="4948" y="201"/>
                    <a:pt x="4948" y="201"/>
                  </a:cubicBezTo>
                  <a:cubicBezTo>
                    <a:pt x="4915" y="1"/>
                    <a:pt x="212" y="1"/>
                    <a:pt x="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6" name="Google Shape;2056;p52"/>
          <p:cNvGrpSpPr/>
          <p:nvPr/>
        </p:nvGrpSpPr>
        <p:grpSpPr>
          <a:xfrm>
            <a:off x="4134784" y="2273313"/>
            <a:ext cx="252161" cy="367610"/>
            <a:chOff x="790653" y="3509003"/>
            <a:chExt cx="437325" cy="637548"/>
          </a:xfrm>
        </p:grpSpPr>
        <p:sp>
          <p:nvSpPr>
            <p:cNvPr id="2057" name="Google Shape;2057;p52"/>
            <p:cNvSpPr/>
            <p:nvPr/>
          </p:nvSpPr>
          <p:spPr>
            <a:xfrm>
              <a:off x="790653" y="3509003"/>
              <a:ext cx="437325" cy="637548"/>
            </a:xfrm>
            <a:custGeom>
              <a:rect b="b" l="l" r="r" t="t"/>
              <a:pathLst>
                <a:path extrusionOk="0" h="18481" w="12677">
                  <a:moveTo>
                    <a:pt x="6339" y="1"/>
                  </a:moveTo>
                  <a:cubicBezTo>
                    <a:pt x="2836" y="1"/>
                    <a:pt x="1" y="2836"/>
                    <a:pt x="1" y="6339"/>
                  </a:cubicBezTo>
                  <a:cubicBezTo>
                    <a:pt x="1" y="9841"/>
                    <a:pt x="4404" y="18481"/>
                    <a:pt x="6339" y="18481"/>
                  </a:cubicBezTo>
                  <a:cubicBezTo>
                    <a:pt x="8307" y="18481"/>
                    <a:pt x="12677" y="9841"/>
                    <a:pt x="12677" y="6339"/>
                  </a:cubicBezTo>
                  <a:cubicBezTo>
                    <a:pt x="12677" y="2836"/>
                    <a:pt x="9841" y="1"/>
                    <a:pt x="63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2"/>
            <p:cNvSpPr/>
            <p:nvPr/>
          </p:nvSpPr>
          <p:spPr>
            <a:xfrm>
              <a:off x="876971" y="3611433"/>
              <a:ext cx="264699" cy="264699"/>
            </a:xfrm>
            <a:custGeom>
              <a:rect b="b" l="l" r="r" t="t"/>
              <a:pathLst>
                <a:path extrusionOk="0" h="7673" w="7673">
                  <a:moveTo>
                    <a:pt x="3837" y="0"/>
                  </a:moveTo>
                  <a:cubicBezTo>
                    <a:pt x="1735" y="0"/>
                    <a:pt x="1" y="1702"/>
                    <a:pt x="1" y="3837"/>
                  </a:cubicBezTo>
                  <a:cubicBezTo>
                    <a:pt x="1" y="5971"/>
                    <a:pt x="1735" y="7673"/>
                    <a:pt x="3837" y="7673"/>
                  </a:cubicBezTo>
                  <a:cubicBezTo>
                    <a:pt x="5972" y="7673"/>
                    <a:pt x="7673" y="5971"/>
                    <a:pt x="7673" y="3837"/>
                  </a:cubicBezTo>
                  <a:cubicBezTo>
                    <a:pt x="7673" y="1702"/>
                    <a:pt x="5972" y="0"/>
                    <a:pt x="38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2"/>
            <p:cNvSpPr/>
            <p:nvPr/>
          </p:nvSpPr>
          <p:spPr>
            <a:xfrm>
              <a:off x="870071" y="3604533"/>
              <a:ext cx="278498" cy="278498"/>
            </a:xfrm>
            <a:custGeom>
              <a:rect b="b" l="l" r="r" t="t"/>
              <a:pathLst>
                <a:path extrusionOk="0" h="8073" w="8073">
                  <a:moveTo>
                    <a:pt x="4037" y="401"/>
                  </a:moveTo>
                  <a:cubicBezTo>
                    <a:pt x="6038" y="401"/>
                    <a:pt x="7673" y="2035"/>
                    <a:pt x="7673" y="4037"/>
                  </a:cubicBezTo>
                  <a:cubicBezTo>
                    <a:pt x="7673" y="6038"/>
                    <a:pt x="6038" y="7673"/>
                    <a:pt x="4037" y="7673"/>
                  </a:cubicBezTo>
                  <a:cubicBezTo>
                    <a:pt x="2035" y="7673"/>
                    <a:pt x="434" y="6038"/>
                    <a:pt x="434" y="4037"/>
                  </a:cubicBezTo>
                  <a:cubicBezTo>
                    <a:pt x="434" y="2035"/>
                    <a:pt x="2035" y="401"/>
                    <a:pt x="4037" y="401"/>
                  </a:cubicBezTo>
                  <a:close/>
                  <a:moveTo>
                    <a:pt x="4037" y="0"/>
                  </a:moveTo>
                  <a:cubicBezTo>
                    <a:pt x="1835" y="0"/>
                    <a:pt x="0" y="1835"/>
                    <a:pt x="0" y="4037"/>
                  </a:cubicBezTo>
                  <a:cubicBezTo>
                    <a:pt x="0" y="6238"/>
                    <a:pt x="1835" y="8073"/>
                    <a:pt x="4037" y="8073"/>
                  </a:cubicBezTo>
                  <a:cubicBezTo>
                    <a:pt x="6272" y="8073"/>
                    <a:pt x="8073" y="6238"/>
                    <a:pt x="8073" y="4037"/>
                  </a:cubicBezTo>
                  <a:cubicBezTo>
                    <a:pt x="8073" y="1835"/>
                    <a:pt x="6272" y="0"/>
                    <a:pt x="4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2"/>
            <p:cNvSpPr/>
            <p:nvPr/>
          </p:nvSpPr>
          <p:spPr>
            <a:xfrm>
              <a:off x="974778" y="3662079"/>
              <a:ext cx="64476" cy="170314"/>
            </a:xfrm>
            <a:custGeom>
              <a:rect b="b" l="l" r="r" t="t"/>
              <a:pathLst>
                <a:path extrusionOk="0" h="4937" w="1869">
                  <a:moveTo>
                    <a:pt x="1288" y="0"/>
                  </a:moveTo>
                  <a:cubicBezTo>
                    <a:pt x="824" y="0"/>
                    <a:pt x="201" y="134"/>
                    <a:pt x="201" y="134"/>
                  </a:cubicBezTo>
                  <a:cubicBezTo>
                    <a:pt x="1" y="200"/>
                    <a:pt x="101" y="4837"/>
                    <a:pt x="101" y="4837"/>
                  </a:cubicBezTo>
                  <a:cubicBezTo>
                    <a:pt x="101" y="4837"/>
                    <a:pt x="633" y="4937"/>
                    <a:pt x="1063" y="4937"/>
                  </a:cubicBezTo>
                  <a:cubicBezTo>
                    <a:pt x="1242" y="4937"/>
                    <a:pt x="1404" y="4919"/>
                    <a:pt x="1502" y="4870"/>
                  </a:cubicBezTo>
                  <a:cubicBezTo>
                    <a:pt x="1836" y="4704"/>
                    <a:pt x="1869" y="267"/>
                    <a:pt x="1769" y="134"/>
                  </a:cubicBezTo>
                  <a:cubicBezTo>
                    <a:pt x="1713" y="34"/>
                    <a:pt x="1521" y="0"/>
                    <a:pt x="1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2"/>
            <p:cNvSpPr/>
            <p:nvPr/>
          </p:nvSpPr>
          <p:spPr>
            <a:xfrm>
              <a:off x="924926" y="3715001"/>
              <a:ext cx="175316" cy="62820"/>
            </a:xfrm>
            <a:custGeom>
              <a:rect b="b" l="l" r="r" t="t"/>
              <a:pathLst>
                <a:path extrusionOk="0" h="1821" w="5082">
                  <a:moveTo>
                    <a:pt x="212" y="1"/>
                  </a:moveTo>
                  <a:cubicBezTo>
                    <a:pt x="212" y="1"/>
                    <a:pt x="78" y="1468"/>
                    <a:pt x="45" y="1702"/>
                  </a:cubicBezTo>
                  <a:cubicBezTo>
                    <a:pt x="0" y="1791"/>
                    <a:pt x="846" y="1820"/>
                    <a:pt x="2254" y="1820"/>
                  </a:cubicBezTo>
                  <a:cubicBezTo>
                    <a:pt x="2958" y="1820"/>
                    <a:pt x="3803" y="1813"/>
                    <a:pt x="4748" y="1802"/>
                  </a:cubicBezTo>
                  <a:cubicBezTo>
                    <a:pt x="5082" y="1802"/>
                    <a:pt x="4948" y="201"/>
                    <a:pt x="4948" y="201"/>
                  </a:cubicBezTo>
                  <a:cubicBezTo>
                    <a:pt x="4915" y="1"/>
                    <a:pt x="212" y="1"/>
                    <a:pt x="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2" name="Google Shape;2062;p52"/>
          <p:cNvGrpSpPr/>
          <p:nvPr/>
        </p:nvGrpSpPr>
        <p:grpSpPr>
          <a:xfrm>
            <a:off x="1638769" y="2326954"/>
            <a:ext cx="252161" cy="367610"/>
            <a:chOff x="790653" y="3509003"/>
            <a:chExt cx="437325" cy="637548"/>
          </a:xfrm>
        </p:grpSpPr>
        <p:sp>
          <p:nvSpPr>
            <p:cNvPr id="2063" name="Google Shape;2063;p52"/>
            <p:cNvSpPr/>
            <p:nvPr/>
          </p:nvSpPr>
          <p:spPr>
            <a:xfrm>
              <a:off x="790653" y="3509003"/>
              <a:ext cx="437325" cy="637548"/>
            </a:xfrm>
            <a:custGeom>
              <a:rect b="b" l="l" r="r" t="t"/>
              <a:pathLst>
                <a:path extrusionOk="0" h="18481" w="12677">
                  <a:moveTo>
                    <a:pt x="6339" y="1"/>
                  </a:moveTo>
                  <a:cubicBezTo>
                    <a:pt x="2836" y="1"/>
                    <a:pt x="1" y="2836"/>
                    <a:pt x="1" y="6339"/>
                  </a:cubicBezTo>
                  <a:cubicBezTo>
                    <a:pt x="1" y="9841"/>
                    <a:pt x="4404" y="18481"/>
                    <a:pt x="6339" y="18481"/>
                  </a:cubicBezTo>
                  <a:cubicBezTo>
                    <a:pt x="8307" y="18481"/>
                    <a:pt x="12677" y="9841"/>
                    <a:pt x="12677" y="6339"/>
                  </a:cubicBezTo>
                  <a:cubicBezTo>
                    <a:pt x="12677" y="2836"/>
                    <a:pt x="9841" y="1"/>
                    <a:pt x="63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2"/>
            <p:cNvSpPr/>
            <p:nvPr/>
          </p:nvSpPr>
          <p:spPr>
            <a:xfrm>
              <a:off x="876971" y="3611433"/>
              <a:ext cx="264699" cy="264699"/>
            </a:xfrm>
            <a:custGeom>
              <a:rect b="b" l="l" r="r" t="t"/>
              <a:pathLst>
                <a:path extrusionOk="0" h="7673" w="7673">
                  <a:moveTo>
                    <a:pt x="3837" y="0"/>
                  </a:moveTo>
                  <a:cubicBezTo>
                    <a:pt x="1735" y="0"/>
                    <a:pt x="1" y="1702"/>
                    <a:pt x="1" y="3837"/>
                  </a:cubicBezTo>
                  <a:cubicBezTo>
                    <a:pt x="1" y="5971"/>
                    <a:pt x="1735" y="7673"/>
                    <a:pt x="3837" y="7673"/>
                  </a:cubicBezTo>
                  <a:cubicBezTo>
                    <a:pt x="5972" y="7673"/>
                    <a:pt x="7673" y="5971"/>
                    <a:pt x="7673" y="3837"/>
                  </a:cubicBezTo>
                  <a:cubicBezTo>
                    <a:pt x="7673" y="1702"/>
                    <a:pt x="5972" y="0"/>
                    <a:pt x="38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2"/>
            <p:cNvSpPr/>
            <p:nvPr/>
          </p:nvSpPr>
          <p:spPr>
            <a:xfrm>
              <a:off x="870071" y="3604533"/>
              <a:ext cx="278498" cy="278498"/>
            </a:xfrm>
            <a:custGeom>
              <a:rect b="b" l="l" r="r" t="t"/>
              <a:pathLst>
                <a:path extrusionOk="0" h="8073" w="8073">
                  <a:moveTo>
                    <a:pt x="4037" y="401"/>
                  </a:moveTo>
                  <a:cubicBezTo>
                    <a:pt x="6038" y="401"/>
                    <a:pt x="7673" y="2035"/>
                    <a:pt x="7673" y="4037"/>
                  </a:cubicBezTo>
                  <a:cubicBezTo>
                    <a:pt x="7673" y="6038"/>
                    <a:pt x="6038" y="7673"/>
                    <a:pt x="4037" y="7673"/>
                  </a:cubicBezTo>
                  <a:cubicBezTo>
                    <a:pt x="2035" y="7673"/>
                    <a:pt x="434" y="6038"/>
                    <a:pt x="434" y="4037"/>
                  </a:cubicBezTo>
                  <a:cubicBezTo>
                    <a:pt x="434" y="2035"/>
                    <a:pt x="2035" y="401"/>
                    <a:pt x="4037" y="401"/>
                  </a:cubicBezTo>
                  <a:close/>
                  <a:moveTo>
                    <a:pt x="4037" y="0"/>
                  </a:moveTo>
                  <a:cubicBezTo>
                    <a:pt x="1835" y="0"/>
                    <a:pt x="0" y="1835"/>
                    <a:pt x="0" y="4037"/>
                  </a:cubicBezTo>
                  <a:cubicBezTo>
                    <a:pt x="0" y="6238"/>
                    <a:pt x="1835" y="8073"/>
                    <a:pt x="4037" y="8073"/>
                  </a:cubicBezTo>
                  <a:cubicBezTo>
                    <a:pt x="6272" y="8073"/>
                    <a:pt x="8073" y="6238"/>
                    <a:pt x="8073" y="4037"/>
                  </a:cubicBezTo>
                  <a:cubicBezTo>
                    <a:pt x="8073" y="1835"/>
                    <a:pt x="6272" y="0"/>
                    <a:pt x="4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2"/>
            <p:cNvSpPr/>
            <p:nvPr/>
          </p:nvSpPr>
          <p:spPr>
            <a:xfrm>
              <a:off x="974778" y="3662079"/>
              <a:ext cx="64476" cy="170314"/>
            </a:xfrm>
            <a:custGeom>
              <a:rect b="b" l="l" r="r" t="t"/>
              <a:pathLst>
                <a:path extrusionOk="0" h="4937" w="1869">
                  <a:moveTo>
                    <a:pt x="1288" y="0"/>
                  </a:moveTo>
                  <a:cubicBezTo>
                    <a:pt x="824" y="0"/>
                    <a:pt x="201" y="134"/>
                    <a:pt x="201" y="134"/>
                  </a:cubicBezTo>
                  <a:cubicBezTo>
                    <a:pt x="1" y="200"/>
                    <a:pt x="101" y="4837"/>
                    <a:pt x="101" y="4837"/>
                  </a:cubicBezTo>
                  <a:cubicBezTo>
                    <a:pt x="101" y="4837"/>
                    <a:pt x="633" y="4937"/>
                    <a:pt x="1063" y="4937"/>
                  </a:cubicBezTo>
                  <a:cubicBezTo>
                    <a:pt x="1242" y="4937"/>
                    <a:pt x="1404" y="4919"/>
                    <a:pt x="1502" y="4870"/>
                  </a:cubicBezTo>
                  <a:cubicBezTo>
                    <a:pt x="1836" y="4704"/>
                    <a:pt x="1869" y="267"/>
                    <a:pt x="1769" y="134"/>
                  </a:cubicBezTo>
                  <a:cubicBezTo>
                    <a:pt x="1713" y="34"/>
                    <a:pt x="1521" y="0"/>
                    <a:pt x="1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2"/>
            <p:cNvSpPr/>
            <p:nvPr/>
          </p:nvSpPr>
          <p:spPr>
            <a:xfrm>
              <a:off x="924926" y="3715001"/>
              <a:ext cx="175316" cy="62820"/>
            </a:xfrm>
            <a:custGeom>
              <a:rect b="b" l="l" r="r" t="t"/>
              <a:pathLst>
                <a:path extrusionOk="0" h="1821" w="5082">
                  <a:moveTo>
                    <a:pt x="212" y="1"/>
                  </a:moveTo>
                  <a:cubicBezTo>
                    <a:pt x="212" y="1"/>
                    <a:pt x="78" y="1468"/>
                    <a:pt x="45" y="1702"/>
                  </a:cubicBezTo>
                  <a:cubicBezTo>
                    <a:pt x="0" y="1791"/>
                    <a:pt x="846" y="1820"/>
                    <a:pt x="2254" y="1820"/>
                  </a:cubicBezTo>
                  <a:cubicBezTo>
                    <a:pt x="2958" y="1820"/>
                    <a:pt x="3803" y="1813"/>
                    <a:pt x="4748" y="1802"/>
                  </a:cubicBezTo>
                  <a:cubicBezTo>
                    <a:pt x="5082" y="1802"/>
                    <a:pt x="4948" y="201"/>
                    <a:pt x="4948" y="201"/>
                  </a:cubicBezTo>
                  <a:cubicBezTo>
                    <a:pt x="4915" y="1"/>
                    <a:pt x="212" y="1"/>
                    <a:pt x="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8" name="Google Shape;2068;p52"/>
          <p:cNvGrpSpPr/>
          <p:nvPr/>
        </p:nvGrpSpPr>
        <p:grpSpPr>
          <a:xfrm>
            <a:off x="2088870" y="3186169"/>
            <a:ext cx="252161" cy="367610"/>
            <a:chOff x="790653" y="3509003"/>
            <a:chExt cx="437325" cy="637548"/>
          </a:xfrm>
        </p:grpSpPr>
        <p:sp>
          <p:nvSpPr>
            <p:cNvPr id="2069" name="Google Shape;2069;p52"/>
            <p:cNvSpPr/>
            <p:nvPr/>
          </p:nvSpPr>
          <p:spPr>
            <a:xfrm>
              <a:off x="790653" y="3509003"/>
              <a:ext cx="437325" cy="637548"/>
            </a:xfrm>
            <a:custGeom>
              <a:rect b="b" l="l" r="r" t="t"/>
              <a:pathLst>
                <a:path extrusionOk="0" h="18481" w="12677">
                  <a:moveTo>
                    <a:pt x="6339" y="1"/>
                  </a:moveTo>
                  <a:cubicBezTo>
                    <a:pt x="2836" y="1"/>
                    <a:pt x="1" y="2836"/>
                    <a:pt x="1" y="6339"/>
                  </a:cubicBezTo>
                  <a:cubicBezTo>
                    <a:pt x="1" y="9841"/>
                    <a:pt x="4404" y="18481"/>
                    <a:pt x="6339" y="18481"/>
                  </a:cubicBezTo>
                  <a:cubicBezTo>
                    <a:pt x="8307" y="18481"/>
                    <a:pt x="12677" y="9841"/>
                    <a:pt x="12677" y="6339"/>
                  </a:cubicBezTo>
                  <a:cubicBezTo>
                    <a:pt x="12677" y="2836"/>
                    <a:pt x="9841" y="1"/>
                    <a:pt x="63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2"/>
            <p:cNvSpPr/>
            <p:nvPr/>
          </p:nvSpPr>
          <p:spPr>
            <a:xfrm>
              <a:off x="876971" y="3611433"/>
              <a:ext cx="264699" cy="264699"/>
            </a:xfrm>
            <a:custGeom>
              <a:rect b="b" l="l" r="r" t="t"/>
              <a:pathLst>
                <a:path extrusionOk="0" h="7673" w="7673">
                  <a:moveTo>
                    <a:pt x="3837" y="0"/>
                  </a:moveTo>
                  <a:cubicBezTo>
                    <a:pt x="1735" y="0"/>
                    <a:pt x="1" y="1702"/>
                    <a:pt x="1" y="3837"/>
                  </a:cubicBezTo>
                  <a:cubicBezTo>
                    <a:pt x="1" y="5971"/>
                    <a:pt x="1735" y="7673"/>
                    <a:pt x="3837" y="7673"/>
                  </a:cubicBezTo>
                  <a:cubicBezTo>
                    <a:pt x="5972" y="7673"/>
                    <a:pt x="7673" y="5971"/>
                    <a:pt x="7673" y="3837"/>
                  </a:cubicBezTo>
                  <a:cubicBezTo>
                    <a:pt x="7673" y="1702"/>
                    <a:pt x="5972" y="0"/>
                    <a:pt x="38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2"/>
            <p:cNvSpPr/>
            <p:nvPr/>
          </p:nvSpPr>
          <p:spPr>
            <a:xfrm>
              <a:off x="870071" y="3604533"/>
              <a:ext cx="278498" cy="278498"/>
            </a:xfrm>
            <a:custGeom>
              <a:rect b="b" l="l" r="r" t="t"/>
              <a:pathLst>
                <a:path extrusionOk="0" h="8073" w="8073">
                  <a:moveTo>
                    <a:pt x="4037" y="401"/>
                  </a:moveTo>
                  <a:cubicBezTo>
                    <a:pt x="6038" y="401"/>
                    <a:pt x="7673" y="2035"/>
                    <a:pt x="7673" y="4037"/>
                  </a:cubicBezTo>
                  <a:cubicBezTo>
                    <a:pt x="7673" y="6038"/>
                    <a:pt x="6038" y="7673"/>
                    <a:pt x="4037" y="7673"/>
                  </a:cubicBezTo>
                  <a:cubicBezTo>
                    <a:pt x="2035" y="7673"/>
                    <a:pt x="434" y="6038"/>
                    <a:pt x="434" y="4037"/>
                  </a:cubicBezTo>
                  <a:cubicBezTo>
                    <a:pt x="434" y="2035"/>
                    <a:pt x="2035" y="401"/>
                    <a:pt x="4037" y="401"/>
                  </a:cubicBezTo>
                  <a:close/>
                  <a:moveTo>
                    <a:pt x="4037" y="0"/>
                  </a:moveTo>
                  <a:cubicBezTo>
                    <a:pt x="1835" y="0"/>
                    <a:pt x="0" y="1835"/>
                    <a:pt x="0" y="4037"/>
                  </a:cubicBezTo>
                  <a:cubicBezTo>
                    <a:pt x="0" y="6238"/>
                    <a:pt x="1835" y="8073"/>
                    <a:pt x="4037" y="8073"/>
                  </a:cubicBezTo>
                  <a:cubicBezTo>
                    <a:pt x="6272" y="8073"/>
                    <a:pt x="8073" y="6238"/>
                    <a:pt x="8073" y="4037"/>
                  </a:cubicBezTo>
                  <a:cubicBezTo>
                    <a:pt x="8073" y="1835"/>
                    <a:pt x="6272" y="0"/>
                    <a:pt x="4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2"/>
            <p:cNvSpPr/>
            <p:nvPr/>
          </p:nvSpPr>
          <p:spPr>
            <a:xfrm>
              <a:off x="974778" y="3662079"/>
              <a:ext cx="64476" cy="170314"/>
            </a:xfrm>
            <a:custGeom>
              <a:rect b="b" l="l" r="r" t="t"/>
              <a:pathLst>
                <a:path extrusionOk="0" h="4937" w="1869">
                  <a:moveTo>
                    <a:pt x="1288" y="0"/>
                  </a:moveTo>
                  <a:cubicBezTo>
                    <a:pt x="824" y="0"/>
                    <a:pt x="201" y="134"/>
                    <a:pt x="201" y="134"/>
                  </a:cubicBezTo>
                  <a:cubicBezTo>
                    <a:pt x="1" y="200"/>
                    <a:pt x="101" y="4837"/>
                    <a:pt x="101" y="4837"/>
                  </a:cubicBezTo>
                  <a:cubicBezTo>
                    <a:pt x="101" y="4837"/>
                    <a:pt x="633" y="4937"/>
                    <a:pt x="1063" y="4937"/>
                  </a:cubicBezTo>
                  <a:cubicBezTo>
                    <a:pt x="1242" y="4937"/>
                    <a:pt x="1404" y="4919"/>
                    <a:pt x="1502" y="4870"/>
                  </a:cubicBezTo>
                  <a:cubicBezTo>
                    <a:pt x="1836" y="4704"/>
                    <a:pt x="1869" y="267"/>
                    <a:pt x="1769" y="134"/>
                  </a:cubicBezTo>
                  <a:cubicBezTo>
                    <a:pt x="1713" y="34"/>
                    <a:pt x="1521" y="0"/>
                    <a:pt x="1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2"/>
            <p:cNvSpPr/>
            <p:nvPr/>
          </p:nvSpPr>
          <p:spPr>
            <a:xfrm>
              <a:off x="924926" y="3715001"/>
              <a:ext cx="175316" cy="62820"/>
            </a:xfrm>
            <a:custGeom>
              <a:rect b="b" l="l" r="r" t="t"/>
              <a:pathLst>
                <a:path extrusionOk="0" h="1821" w="5082">
                  <a:moveTo>
                    <a:pt x="212" y="1"/>
                  </a:moveTo>
                  <a:cubicBezTo>
                    <a:pt x="212" y="1"/>
                    <a:pt x="78" y="1468"/>
                    <a:pt x="45" y="1702"/>
                  </a:cubicBezTo>
                  <a:cubicBezTo>
                    <a:pt x="0" y="1791"/>
                    <a:pt x="846" y="1820"/>
                    <a:pt x="2254" y="1820"/>
                  </a:cubicBezTo>
                  <a:cubicBezTo>
                    <a:pt x="2958" y="1820"/>
                    <a:pt x="3803" y="1813"/>
                    <a:pt x="4748" y="1802"/>
                  </a:cubicBezTo>
                  <a:cubicBezTo>
                    <a:pt x="5082" y="1802"/>
                    <a:pt x="4948" y="201"/>
                    <a:pt x="4948" y="201"/>
                  </a:cubicBezTo>
                  <a:cubicBezTo>
                    <a:pt x="4915" y="1"/>
                    <a:pt x="212" y="1"/>
                    <a:pt x="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4" name="Google Shape;2074;p52"/>
          <p:cNvSpPr/>
          <p:nvPr/>
        </p:nvSpPr>
        <p:spPr>
          <a:xfrm>
            <a:off x="2063490" y="4599415"/>
            <a:ext cx="138081" cy="136504"/>
          </a:xfrm>
          <a:custGeom>
            <a:rect b="b" l="l" r="r" t="t"/>
            <a:pathLst>
              <a:path extrusionOk="0" h="2870" w="2903">
                <a:moveTo>
                  <a:pt x="1501" y="401"/>
                </a:moveTo>
                <a:cubicBezTo>
                  <a:pt x="1735" y="401"/>
                  <a:pt x="2002" y="501"/>
                  <a:pt x="2202" y="701"/>
                </a:cubicBezTo>
                <a:cubicBezTo>
                  <a:pt x="2402" y="868"/>
                  <a:pt x="2502" y="1101"/>
                  <a:pt x="2502" y="1402"/>
                </a:cubicBezTo>
                <a:cubicBezTo>
                  <a:pt x="2502" y="1935"/>
                  <a:pt x="2002" y="2402"/>
                  <a:pt x="1435" y="2402"/>
                </a:cubicBezTo>
                <a:cubicBezTo>
                  <a:pt x="1201" y="2402"/>
                  <a:pt x="934" y="2302"/>
                  <a:pt x="734" y="2102"/>
                </a:cubicBezTo>
                <a:cubicBezTo>
                  <a:pt x="534" y="1935"/>
                  <a:pt x="434" y="1702"/>
                  <a:pt x="434" y="1402"/>
                </a:cubicBezTo>
                <a:cubicBezTo>
                  <a:pt x="434" y="835"/>
                  <a:pt x="901" y="401"/>
                  <a:pt x="1501" y="401"/>
                </a:cubicBezTo>
                <a:close/>
                <a:moveTo>
                  <a:pt x="1468" y="1"/>
                </a:moveTo>
                <a:cubicBezTo>
                  <a:pt x="667" y="1"/>
                  <a:pt x="0" y="634"/>
                  <a:pt x="0" y="1435"/>
                </a:cubicBezTo>
                <a:cubicBezTo>
                  <a:pt x="0" y="1802"/>
                  <a:pt x="134" y="2136"/>
                  <a:pt x="400" y="2436"/>
                </a:cubicBezTo>
                <a:cubicBezTo>
                  <a:pt x="701" y="2703"/>
                  <a:pt x="1068" y="2869"/>
                  <a:pt x="1468" y="2869"/>
                </a:cubicBezTo>
                <a:cubicBezTo>
                  <a:pt x="2235" y="2869"/>
                  <a:pt x="2902" y="2236"/>
                  <a:pt x="2902" y="1435"/>
                </a:cubicBezTo>
                <a:cubicBezTo>
                  <a:pt x="2902" y="1068"/>
                  <a:pt x="2802" y="735"/>
                  <a:pt x="2502" y="434"/>
                </a:cubicBezTo>
                <a:cubicBezTo>
                  <a:pt x="2202" y="201"/>
                  <a:pt x="1835" y="1"/>
                  <a:pt x="14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75" name="Google Shape;2075;p52"/>
          <p:cNvGrpSpPr/>
          <p:nvPr/>
        </p:nvGrpSpPr>
        <p:grpSpPr>
          <a:xfrm>
            <a:off x="7507693" y="844725"/>
            <a:ext cx="730170" cy="439525"/>
            <a:chOff x="2116543" y="540825"/>
            <a:chExt cx="730170" cy="439525"/>
          </a:xfrm>
        </p:grpSpPr>
        <p:sp>
          <p:nvSpPr>
            <p:cNvPr id="2076" name="Google Shape;2076;p52"/>
            <p:cNvSpPr/>
            <p:nvPr/>
          </p:nvSpPr>
          <p:spPr>
            <a:xfrm>
              <a:off x="2116543" y="555617"/>
              <a:ext cx="730170" cy="416790"/>
            </a:xfrm>
            <a:custGeom>
              <a:rect b="b" l="l" r="r" t="t"/>
              <a:pathLst>
                <a:path extrusionOk="0" h="8763" w="15351">
                  <a:moveTo>
                    <a:pt x="9283" y="1"/>
                  </a:moveTo>
                  <a:cubicBezTo>
                    <a:pt x="8567" y="1"/>
                    <a:pt x="7939" y="399"/>
                    <a:pt x="7511" y="920"/>
                  </a:cubicBezTo>
                  <a:lnTo>
                    <a:pt x="7511" y="920"/>
                  </a:lnTo>
                  <a:cubicBezTo>
                    <a:pt x="7212" y="675"/>
                    <a:pt x="6818" y="456"/>
                    <a:pt x="6310" y="290"/>
                  </a:cubicBezTo>
                  <a:cubicBezTo>
                    <a:pt x="5914" y="166"/>
                    <a:pt x="5580" y="112"/>
                    <a:pt x="5297" y="112"/>
                  </a:cubicBezTo>
                  <a:cubicBezTo>
                    <a:pt x="3458" y="112"/>
                    <a:pt x="3808" y="2392"/>
                    <a:pt x="3808" y="2392"/>
                  </a:cubicBezTo>
                  <a:cubicBezTo>
                    <a:pt x="3625" y="2278"/>
                    <a:pt x="3429" y="2227"/>
                    <a:pt x="3229" y="2227"/>
                  </a:cubicBezTo>
                  <a:cubicBezTo>
                    <a:pt x="1720" y="2227"/>
                    <a:pt x="0" y="5163"/>
                    <a:pt x="1974" y="6695"/>
                  </a:cubicBezTo>
                  <a:cubicBezTo>
                    <a:pt x="2610" y="7144"/>
                    <a:pt x="3212" y="7341"/>
                    <a:pt x="3724" y="7361"/>
                  </a:cubicBezTo>
                  <a:lnTo>
                    <a:pt x="3724" y="7361"/>
                  </a:lnTo>
                  <a:cubicBezTo>
                    <a:pt x="3907" y="8117"/>
                    <a:pt x="4459" y="8763"/>
                    <a:pt x="5610" y="8763"/>
                  </a:cubicBezTo>
                  <a:cubicBezTo>
                    <a:pt x="7272" y="8763"/>
                    <a:pt x="8383" y="8387"/>
                    <a:pt x="8997" y="7822"/>
                  </a:cubicBezTo>
                  <a:lnTo>
                    <a:pt x="8997" y="7822"/>
                  </a:lnTo>
                  <a:cubicBezTo>
                    <a:pt x="9125" y="7987"/>
                    <a:pt x="9284" y="8147"/>
                    <a:pt x="9479" y="8296"/>
                  </a:cubicBezTo>
                  <a:cubicBezTo>
                    <a:pt x="9749" y="8507"/>
                    <a:pt x="10074" y="8601"/>
                    <a:pt x="10424" y="8601"/>
                  </a:cubicBezTo>
                  <a:cubicBezTo>
                    <a:pt x="12453" y="8601"/>
                    <a:pt x="15351" y="5446"/>
                    <a:pt x="13615" y="3626"/>
                  </a:cubicBezTo>
                  <a:cubicBezTo>
                    <a:pt x="13137" y="3140"/>
                    <a:pt x="12636" y="2956"/>
                    <a:pt x="12168" y="2956"/>
                  </a:cubicBezTo>
                  <a:cubicBezTo>
                    <a:pt x="12107" y="2956"/>
                    <a:pt x="12046" y="2959"/>
                    <a:pt x="11986" y="2965"/>
                  </a:cubicBezTo>
                  <a:lnTo>
                    <a:pt x="11986" y="2965"/>
                  </a:lnTo>
                  <a:cubicBezTo>
                    <a:pt x="11998" y="2071"/>
                    <a:pt x="11544" y="1045"/>
                    <a:pt x="10446" y="357"/>
                  </a:cubicBezTo>
                  <a:cubicBezTo>
                    <a:pt x="10045" y="107"/>
                    <a:pt x="9652" y="1"/>
                    <a:pt x="9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2"/>
            <p:cNvSpPr/>
            <p:nvPr/>
          </p:nvSpPr>
          <p:spPr>
            <a:xfrm>
              <a:off x="2146936" y="540825"/>
              <a:ext cx="660060" cy="439525"/>
            </a:xfrm>
            <a:custGeom>
              <a:rect b="b" l="l" r="r" t="t"/>
              <a:pathLst>
                <a:path extrusionOk="0" h="9241" w="13877">
                  <a:moveTo>
                    <a:pt x="6872" y="1502"/>
                  </a:moveTo>
                  <a:cubicBezTo>
                    <a:pt x="7439" y="2035"/>
                    <a:pt x="7539" y="2669"/>
                    <a:pt x="7372" y="3036"/>
                  </a:cubicBezTo>
                  <a:cubicBezTo>
                    <a:pt x="7331" y="3262"/>
                    <a:pt x="7201" y="3387"/>
                    <a:pt x="7038" y="3387"/>
                  </a:cubicBezTo>
                  <a:cubicBezTo>
                    <a:pt x="6936" y="3387"/>
                    <a:pt x="6820" y="3339"/>
                    <a:pt x="6705" y="3236"/>
                  </a:cubicBezTo>
                  <a:cubicBezTo>
                    <a:pt x="6338" y="2903"/>
                    <a:pt x="6438" y="2169"/>
                    <a:pt x="6872" y="1502"/>
                  </a:cubicBezTo>
                  <a:close/>
                  <a:moveTo>
                    <a:pt x="11142" y="3503"/>
                  </a:moveTo>
                  <a:lnTo>
                    <a:pt x="11142" y="3503"/>
                  </a:lnTo>
                  <a:cubicBezTo>
                    <a:pt x="11008" y="4204"/>
                    <a:pt x="10608" y="4771"/>
                    <a:pt x="10008" y="4871"/>
                  </a:cubicBezTo>
                  <a:lnTo>
                    <a:pt x="9874" y="4871"/>
                  </a:lnTo>
                  <a:cubicBezTo>
                    <a:pt x="9707" y="4871"/>
                    <a:pt x="9707" y="4837"/>
                    <a:pt x="9707" y="4771"/>
                  </a:cubicBezTo>
                  <a:cubicBezTo>
                    <a:pt x="9707" y="4471"/>
                    <a:pt x="10308" y="3703"/>
                    <a:pt x="11142" y="3503"/>
                  </a:cubicBezTo>
                  <a:close/>
                  <a:moveTo>
                    <a:pt x="3870" y="5505"/>
                  </a:moveTo>
                  <a:cubicBezTo>
                    <a:pt x="4003" y="5505"/>
                    <a:pt x="4103" y="5571"/>
                    <a:pt x="4170" y="5671"/>
                  </a:cubicBezTo>
                  <a:cubicBezTo>
                    <a:pt x="4470" y="6038"/>
                    <a:pt x="4537" y="6439"/>
                    <a:pt x="4370" y="6772"/>
                  </a:cubicBezTo>
                  <a:cubicBezTo>
                    <a:pt x="4170" y="7172"/>
                    <a:pt x="3770" y="7406"/>
                    <a:pt x="3269" y="7406"/>
                  </a:cubicBezTo>
                  <a:cubicBezTo>
                    <a:pt x="3136" y="6705"/>
                    <a:pt x="3336" y="6005"/>
                    <a:pt x="3603" y="5671"/>
                  </a:cubicBezTo>
                  <a:cubicBezTo>
                    <a:pt x="3703" y="5571"/>
                    <a:pt x="3803" y="5505"/>
                    <a:pt x="3870" y="5505"/>
                  </a:cubicBezTo>
                  <a:close/>
                  <a:moveTo>
                    <a:pt x="8473" y="6005"/>
                  </a:moveTo>
                  <a:cubicBezTo>
                    <a:pt x="8506" y="6005"/>
                    <a:pt x="8607" y="6072"/>
                    <a:pt x="8640" y="6272"/>
                  </a:cubicBezTo>
                  <a:cubicBezTo>
                    <a:pt x="8807" y="6839"/>
                    <a:pt x="8707" y="7339"/>
                    <a:pt x="8373" y="7740"/>
                  </a:cubicBezTo>
                  <a:cubicBezTo>
                    <a:pt x="8039" y="7172"/>
                    <a:pt x="8106" y="6572"/>
                    <a:pt x="8273" y="6205"/>
                  </a:cubicBezTo>
                  <a:cubicBezTo>
                    <a:pt x="8340" y="6038"/>
                    <a:pt x="8406" y="6005"/>
                    <a:pt x="8473" y="6005"/>
                  </a:cubicBezTo>
                  <a:close/>
                  <a:moveTo>
                    <a:pt x="8667" y="422"/>
                  </a:moveTo>
                  <a:cubicBezTo>
                    <a:pt x="9021" y="422"/>
                    <a:pt x="9377" y="523"/>
                    <a:pt x="9707" y="735"/>
                  </a:cubicBezTo>
                  <a:cubicBezTo>
                    <a:pt x="10575" y="1268"/>
                    <a:pt x="11142" y="2102"/>
                    <a:pt x="11175" y="2969"/>
                  </a:cubicBezTo>
                  <a:cubicBezTo>
                    <a:pt x="10141" y="3203"/>
                    <a:pt x="9307" y="4170"/>
                    <a:pt x="9340" y="4737"/>
                  </a:cubicBezTo>
                  <a:cubicBezTo>
                    <a:pt x="9370" y="4976"/>
                    <a:pt x="9507" y="5215"/>
                    <a:pt x="9917" y="5215"/>
                  </a:cubicBezTo>
                  <a:cubicBezTo>
                    <a:pt x="9966" y="5215"/>
                    <a:pt x="10018" y="5211"/>
                    <a:pt x="10074" y="5204"/>
                  </a:cubicBezTo>
                  <a:cubicBezTo>
                    <a:pt x="10908" y="5071"/>
                    <a:pt x="11509" y="4337"/>
                    <a:pt x="11575" y="3370"/>
                  </a:cubicBezTo>
                  <a:cubicBezTo>
                    <a:pt x="12009" y="3370"/>
                    <a:pt x="12476" y="3570"/>
                    <a:pt x="12843" y="4004"/>
                  </a:cubicBezTo>
                  <a:cubicBezTo>
                    <a:pt x="13510" y="4671"/>
                    <a:pt x="13343" y="5505"/>
                    <a:pt x="13076" y="6072"/>
                  </a:cubicBezTo>
                  <a:cubicBezTo>
                    <a:pt x="12543" y="7406"/>
                    <a:pt x="10975" y="8607"/>
                    <a:pt x="9807" y="8607"/>
                  </a:cubicBezTo>
                  <a:cubicBezTo>
                    <a:pt x="9507" y="8607"/>
                    <a:pt x="9207" y="8540"/>
                    <a:pt x="9007" y="8373"/>
                  </a:cubicBezTo>
                  <a:cubicBezTo>
                    <a:pt x="8873" y="8273"/>
                    <a:pt x="8740" y="8207"/>
                    <a:pt x="8673" y="8073"/>
                  </a:cubicBezTo>
                  <a:cubicBezTo>
                    <a:pt x="9174" y="7573"/>
                    <a:pt x="9307" y="6872"/>
                    <a:pt x="9074" y="6172"/>
                  </a:cubicBezTo>
                  <a:cubicBezTo>
                    <a:pt x="8907" y="5671"/>
                    <a:pt x="8673" y="5571"/>
                    <a:pt x="8506" y="5571"/>
                  </a:cubicBezTo>
                  <a:cubicBezTo>
                    <a:pt x="8273" y="5571"/>
                    <a:pt x="8039" y="5738"/>
                    <a:pt x="7939" y="6038"/>
                  </a:cubicBezTo>
                  <a:cubicBezTo>
                    <a:pt x="7706" y="6539"/>
                    <a:pt x="7673" y="7306"/>
                    <a:pt x="8140" y="8040"/>
                  </a:cubicBezTo>
                  <a:cubicBezTo>
                    <a:pt x="7639" y="8407"/>
                    <a:pt x="6705" y="8840"/>
                    <a:pt x="5037" y="8840"/>
                  </a:cubicBezTo>
                  <a:lnTo>
                    <a:pt x="5037" y="9040"/>
                  </a:lnTo>
                  <a:lnTo>
                    <a:pt x="5004" y="8840"/>
                  </a:lnTo>
                  <a:cubicBezTo>
                    <a:pt x="4003" y="8840"/>
                    <a:pt x="3603" y="8340"/>
                    <a:pt x="3369" y="7840"/>
                  </a:cubicBezTo>
                  <a:cubicBezTo>
                    <a:pt x="4003" y="7740"/>
                    <a:pt x="4504" y="7439"/>
                    <a:pt x="4804" y="6906"/>
                  </a:cubicBezTo>
                  <a:cubicBezTo>
                    <a:pt x="5037" y="6405"/>
                    <a:pt x="4971" y="5805"/>
                    <a:pt x="4537" y="5304"/>
                  </a:cubicBezTo>
                  <a:cubicBezTo>
                    <a:pt x="4337" y="5038"/>
                    <a:pt x="4137" y="4971"/>
                    <a:pt x="3970" y="4971"/>
                  </a:cubicBezTo>
                  <a:cubicBezTo>
                    <a:pt x="3736" y="4971"/>
                    <a:pt x="3536" y="5104"/>
                    <a:pt x="3369" y="5304"/>
                  </a:cubicBezTo>
                  <a:cubicBezTo>
                    <a:pt x="3003" y="5771"/>
                    <a:pt x="2836" y="6572"/>
                    <a:pt x="2902" y="7273"/>
                  </a:cubicBezTo>
                  <a:cubicBezTo>
                    <a:pt x="2469" y="7206"/>
                    <a:pt x="2002" y="6972"/>
                    <a:pt x="1535" y="6639"/>
                  </a:cubicBezTo>
                  <a:cubicBezTo>
                    <a:pt x="501" y="5905"/>
                    <a:pt x="701" y="4771"/>
                    <a:pt x="834" y="4370"/>
                  </a:cubicBezTo>
                  <a:cubicBezTo>
                    <a:pt x="1135" y="3403"/>
                    <a:pt x="1968" y="2636"/>
                    <a:pt x="2669" y="2636"/>
                  </a:cubicBezTo>
                  <a:cubicBezTo>
                    <a:pt x="2836" y="2636"/>
                    <a:pt x="3003" y="2703"/>
                    <a:pt x="3136" y="2769"/>
                  </a:cubicBezTo>
                  <a:cubicBezTo>
                    <a:pt x="3153" y="2786"/>
                    <a:pt x="3178" y="2794"/>
                    <a:pt x="3211" y="2794"/>
                  </a:cubicBezTo>
                  <a:cubicBezTo>
                    <a:pt x="3244" y="2794"/>
                    <a:pt x="3286" y="2786"/>
                    <a:pt x="3336" y="2769"/>
                  </a:cubicBezTo>
                  <a:cubicBezTo>
                    <a:pt x="3369" y="2736"/>
                    <a:pt x="3403" y="2636"/>
                    <a:pt x="3403" y="2569"/>
                  </a:cubicBezTo>
                  <a:cubicBezTo>
                    <a:pt x="3403" y="2569"/>
                    <a:pt x="3303" y="1468"/>
                    <a:pt x="3803" y="901"/>
                  </a:cubicBezTo>
                  <a:cubicBezTo>
                    <a:pt x="4020" y="645"/>
                    <a:pt x="4330" y="517"/>
                    <a:pt x="4726" y="517"/>
                  </a:cubicBezTo>
                  <a:cubicBezTo>
                    <a:pt x="5001" y="517"/>
                    <a:pt x="5316" y="578"/>
                    <a:pt x="5671" y="701"/>
                  </a:cubicBezTo>
                  <a:cubicBezTo>
                    <a:pt x="6005" y="801"/>
                    <a:pt x="6338" y="968"/>
                    <a:pt x="6572" y="1135"/>
                  </a:cubicBezTo>
                  <a:cubicBezTo>
                    <a:pt x="6038" y="1935"/>
                    <a:pt x="5871" y="2969"/>
                    <a:pt x="6505" y="3470"/>
                  </a:cubicBezTo>
                  <a:cubicBezTo>
                    <a:pt x="6694" y="3633"/>
                    <a:pt x="6901" y="3711"/>
                    <a:pt x="7097" y="3711"/>
                  </a:cubicBezTo>
                  <a:cubicBezTo>
                    <a:pt x="7422" y="3711"/>
                    <a:pt x="7715" y="3498"/>
                    <a:pt x="7839" y="3103"/>
                  </a:cubicBezTo>
                  <a:cubicBezTo>
                    <a:pt x="8006" y="2569"/>
                    <a:pt x="7873" y="1769"/>
                    <a:pt x="7172" y="1101"/>
                  </a:cubicBezTo>
                  <a:cubicBezTo>
                    <a:pt x="7595" y="658"/>
                    <a:pt x="8128" y="422"/>
                    <a:pt x="8667" y="422"/>
                  </a:cubicBezTo>
                  <a:close/>
                  <a:moveTo>
                    <a:pt x="8623" y="1"/>
                  </a:moveTo>
                  <a:cubicBezTo>
                    <a:pt x="7961" y="1"/>
                    <a:pt x="7315" y="297"/>
                    <a:pt x="6805" y="868"/>
                  </a:cubicBezTo>
                  <a:cubicBezTo>
                    <a:pt x="6472" y="668"/>
                    <a:pt x="6138" y="501"/>
                    <a:pt x="5704" y="368"/>
                  </a:cubicBezTo>
                  <a:cubicBezTo>
                    <a:pt x="5313" y="245"/>
                    <a:pt x="4957" y="186"/>
                    <a:pt x="4641" y="186"/>
                  </a:cubicBezTo>
                  <a:cubicBezTo>
                    <a:pt x="4095" y="186"/>
                    <a:pt x="3665" y="363"/>
                    <a:pt x="3369" y="701"/>
                  </a:cubicBezTo>
                  <a:cubicBezTo>
                    <a:pt x="2969" y="1202"/>
                    <a:pt x="2936" y="1935"/>
                    <a:pt x="2936" y="2369"/>
                  </a:cubicBezTo>
                  <a:cubicBezTo>
                    <a:pt x="2836" y="2336"/>
                    <a:pt x="2702" y="2336"/>
                    <a:pt x="2602" y="2336"/>
                  </a:cubicBezTo>
                  <a:cubicBezTo>
                    <a:pt x="1702" y="2336"/>
                    <a:pt x="768" y="3203"/>
                    <a:pt x="367" y="4337"/>
                  </a:cubicBezTo>
                  <a:cubicBezTo>
                    <a:pt x="0" y="5405"/>
                    <a:pt x="301" y="6405"/>
                    <a:pt x="1201" y="7072"/>
                  </a:cubicBezTo>
                  <a:cubicBezTo>
                    <a:pt x="1802" y="7506"/>
                    <a:pt x="2369" y="7740"/>
                    <a:pt x="2936" y="7773"/>
                  </a:cubicBezTo>
                  <a:cubicBezTo>
                    <a:pt x="3169" y="8707"/>
                    <a:pt x="3937" y="9241"/>
                    <a:pt x="5004" y="9241"/>
                  </a:cubicBezTo>
                  <a:cubicBezTo>
                    <a:pt x="6472" y="9241"/>
                    <a:pt x="7639" y="8940"/>
                    <a:pt x="8373" y="8340"/>
                  </a:cubicBezTo>
                  <a:cubicBezTo>
                    <a:pt x="8506" y="8507"/>
                    <a:pt x="8640" y="8573"/>
                    <a:pt x="8773" y="8707"/>
                  </a:cubicBezTo>
                  <a:cubicBezTo>
                    <a:pt x="9040" y="8907"/>
                    <a:pt x="9374" y="9040"/>
                    <a:pt x="9807" y="9040"/>
                  </a:cubicBezTo>
                  <a:cubicBezTo>
                    <a:pt x="11142" y="9040"/>
                    <a:pt x="12843" y="7706"/>
                    <a:pt x="13477" y="6238"/>
                  </a:cubicBezTo>
                  <a:cubicBezTo>
                    <a:pt x="13877" y="5271"/>
                    <a:pt x="13777" y="4370"/>
                    <a:pt x="13143" y="3703"/>
                  </a:cubicBezTo>
                  <a:cubicBezTo>
                    <a:pt x="12643" y="3203"/>
                    <a:pt x="12142" y="2936"/>
                    <a:pt x="11542" y="2936"/>
                  </a:cubicBezTo>
                  <a:cubicBezTo>
                    <a:pt x="11475" y="1902"/>
                    <a:pt x="10875" y="1001"/>
                    <a:pt x="9874" y="368"/>
                  </a:cubicBezTo>
                  <a:cubicBezTo>
                    <a:pt x="9472" y="121"/>
                    <a:pt x="9044" y="1"/>
                    <a:pt x="8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8" name="Google Shape;2078;p52"/>
          <p:cNvGrpSpPr/>
          <p:nvPr/>
        </p:nvGrpSpPr>
        <p:grpSpPr>
          <a:xfrm>
            <a:off x="2770627" y="4384999"/>
            <a:ext cx="444286" cy="428868"/>
            <a:chOff x="422347" y="2530081"/>
            <a:chExt cx="604882" cy="583891"/>
          </a:xfrm>
        </p:grpSpPr>
        <p:sp>
          <p:nvSpPr>
            <p:cNvPr id="2079" name="Google Shape;2079;p52"/>
            <p:cNvSpPr/>
            <p:nvPr/>
          </p:nvSpPr>
          <p:spPr>
            <a:xfrm>
              <a:off x="682877" y="2600653"/>
              <a:ext cx="104742" cy="445886"/>
            </a:xfrm>
            <a:custGeom>
              <a:rect b="b" l="l" r="r" t="t"/>
              <a:pathLst>
                <a:path extrusionOk="0" h="6394" w="1502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2"/>
            <p:cNvSpPr/>
            <p:nvPr/>
          </p:nvSpPr>
          <p:spPr>
            <a:xfrm>
              <a:off x="471231" y="2728617"/>
              <a:ext cx="509484" cy="152720"/>
            </a:xfrm>
            <a:custGeom>
              <a:rect b="b" l="l" r="r" t="t"/>
              <a:pathLst>
                <a:path extrusionOk="0" h="2190" w="7306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2"/>
            <p:cNvSpPr/>
            <p:nvPr/>
          </p:nvSpPr>
          <p:spPr>
            <a:xfrm>
              <a:off x="559585" y="2634126"/>
              <a:ext cx="332706" cy="354254"/>
            </a:xfrm>
            <a:custGeom>
              <a:rect b="b" l="l" r="r" t="t"/>
              <a:pathLst>
                <a:path extrusionOk="0" h="5080" w="4771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82" name="Google Shape;2082;p52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2083" name="Google Shape;2083;p52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52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52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52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52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52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89" name="Google Shape;2089;p52"/>
            <p:cNvSpPr/>
            <p:nvPr/>
          </p:nvSpPr>
          <p:spPr>
            <a:xfrm>
              <a:off x="699195" y="2530081"/>
              <a:ext cx="139609" cy="130265"/>
            </a:xfrm>
            <a:custGeom>
              <a:rect b="b" l="l" r="r" t="t"/>
              <a:pathLst>
                <a:path extrusionOk="0" h="1868" w="2002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2"/>
            <p:cNvSpPr/>
            <p:nvPr/>
          </p:nvSpPr>
          <p:spPr>
            <a:xfrm>
              <a:off x="631691" y="2983707"/>
              <a:ext cx="148954" cy="130265"/>
            </a:xfrm>
            <a:custGeom>
              <a:rect b="b" l="l" r="r" t="t"/>
              <a:pathLst>
                <a:path extrusionOk="0" h="1868" w="2136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2"/>
            <p:cNvSpPr/>
            <p:nvPr/>
          </p:nvSpPr>
          <p:spPr>
            <a:xfrm>
              <a:off x="422347" y="2798700"/>
              <a:ext cx="132706" cy="131520"/>
            </a:xfrm>
            <a:custGeom>
              <a:rect b="b" l="l" r="r" t="t"/>
              <a:pathLst>
                <a:path extrusionOk="0" h="1886" w="1903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2"/>
            <p:cNvSpPr/>
            <p:nvPr/>
          </p:nvSpPr>
          <p:spPr>
            <a:xfrm>
              <a:off x="892222" y="2659161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2"/>
            <p:cNvSpPr/>
            <p:nvPr/>
          </p:nvSpPr>
          <p:spPr>
            <a:xfrm>
              <a:off x="487479" y="2568435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2"/>
            <p:cNvSpPr/>
            <p:nvPr/>
          </p:nvSpPr>
          <p:spPr>
            <a:xfrm>
              <a:off x="829460" y="2907766"/>
              <a:ext cx="139609" cy="131799"/>
            </a:xfrm>
            <a:custGeom>
              <a:rect b="b" l="l" r="r" t="t"/>
              <a:pathLst>
                <a:path extrusionOk="0" h="1890" w="2002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5" name="Google Shape;2095;p52"/>
          <p:cNvGrpSpPr/>
          <p:nvPr/>
        </p:nvGrpSpPr>
        <p:grpSpPr>
          <a:xfrm>
            <a:off x="7231468" y="1524338"/>
            <a:ext cx="730170" cy="439525"/>
            <a:chOff x="2116543" y="540825"/>
            <a:chExt cx="730170" cy="439525"/>
          </a:xfrm>
        </p:grpSpPr>
        <p:sp>
          <p:nvSpPr>
            <p:cNvPr id="2096" name="Google Shape;2096;p52"/>
            <p:cNvSpPr/>
            <p:nvPr/>
          </p:nvSpPr>
          <p:spPr>
            <a:xfrm>
              <a:off x="2116543" y="555617"/>
              <a:ext cx="730170" cy="416790"/>
            </a:xfrm>
            <a:custGeom>
              <a:rect b="b" l="l" r="r" t="t"/>
              <a:pathLst>
                <a:path extrusionOk="0" h="8763" w="15351">
                  <a:moveTo>
                    <a:pt x="9283" y="1"/>
                  </a:moveTo>
                  <a:cubicBezTo>
                    <a:pt x="8567" y="1"/>
                    <a:pt x="7939" y="399"/>
                    <a:pt x="7511" y="920"/>
                  </a:cubicBezTo>
                  <a:lnTo>
                    <a:pt x="7511" y="920"/>
                  </a:lnTo>
                  <a:cubicBezTo>
                    <a:pt x="7212" y="675"/>
                    <a:pt x="6818" y="456"/>
                    <a:pt x="6310" y="290"/>
                  </a:cubicBezTo>
                  <a:cubicBezTo>
                    <a:pt x="5914" y="166"/>
                    <a:pt x="5580" y="112"/>
                    <a:pt x="5297" y="112"/>
                  </a:cubicBezTo>
                  <a:cubicBezTo>
                    <a:pt x="3458" y="112"/>
                    <a:pt x="3808" y="2392"/>
                    <a:pt x="3808" y="2392"/>
                  </a:cubicBezTo>
                  <a:cubicBezTo>
                    <a:pt x="3625" y="2278"/>
                    <a:pt x="3429" y="2227"/>
                    <a:pt x="3229" y="2227"/>
                  </a:cubicBezTo>
                  <a:cubicBezTo>
                    <a:pt x="1720" y="2227"/>
                    <a:pt x="0" y="5163"/>
                    <a:pt x="1974" y="6695"/>
                  </a:cubicBezTo>
                  <a:cubicBezTo>
                    <a:pt x="2610" y="7144"/>
                    <a:pt x="3212" y="7341"/>
                    <a:pt x="3724" y="7361"/>
                  </a:cubicBezTo>
                  <a:lnTo>
                    <a:pt x="3724" y="7361"/>
                  </a:lnTo>
                  <a:cubicBezTo>
                    <a:pt x="3907" y="8117"/>
                    <a:pt x="4459" y="8763"/>
                    <a:pt x="5610" y="8763"/>
                  </a:cubicBezTo>
                  <a:cubicBezTo>
                    <a:pt x="7272" y="8763"/>
                    <a:pt x="8383" y="8387"/>
                    <a:pt x="8997" y="7822"/>
                  </a:cubicBezTo>
                  <a:lnTo>
                    <a:pt x="8997" y="7822"/>
                  </a:lnTo>
                  <a:cubicBezTo>
                    <a:pt x="9125" y="7987"/>
                    <a:pt x="9284" y="8147"/>
                    <a:pt x="9479" y="8296"/>
                  </a:cubicBezTo>
                  <a:cubicBezTo>
                    <a:pt x="9749" y="8507"/>
                    <a:pt x="10074" y="8601"/>
                    <a:pt x="10424" y="8601"/>
                  </a:cubicBezTo>
                  <a:cubicBezTo>
                    <a:pt x="12453" y="8601"/>
                    <a:pt x="15351" y="5446"/>
                    <a:pt x="13615" y="3626"/>
                  </a:cubicBezTo>
                  <a:cubicBezTo>
                    <a:pt x="13137" y="3140"/>
                    <a:pt x="12636" y="2956"/>
                    <a:pt x="12168" y="2956"/>
                  </a:cubicBezTo>
                  <a:cubicBezTo>
                    <a:pt x="12107" y="2956"/>
                    <a:pt x="12046" y="2959"/>
                    <a:pt x="11986" y="2965"/>
                  </a:cubicBezTo>
                  <a:lnTo>
                    <a:pt x="11986" y="2965"/>
                  </a:lnTo>
                  <a:cubicBezTo>
                    <a:pt x="11998" y="2071"/>
                    <a:pt x="11544" y="1045"/>
                    <a:pt x="10446" y="357"/>
                  </a:cubicBezTo>
                  <a:cubicBezTo>
                    <a:pt x="10045" y="107"/>
                    <a:pt x="9652" y="1"/>
                    <a:pt x="9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2"/>
            <p:cNvSpPr/>
            <p:nvPr/>
          </p:nvSpPr>
          <p:spPr>
            <a:xfrm>
              <a:off x="2146936" y="540825"/>
              <a:ext cx="660060" cy="439525"/>
            </a:xfrm>
            <a:custGeom>
              <a:rect b="b" l="l" r="r" t="t"/>
              <a:pathLst>
                <a:path extrusionOk="0" h="9241" w="13877">
                  <a:moveTo>
                    <a:pt x="6872" y="1502"/>
                  </a:moveTo>
                  <a:cubicBezTo>
                    <a:pt x="7439" y="2035"/>
                    <a:pt x="7539" y="2669"/>
                    <a:pt x="7372" y="3036"/>
                  </a:cubicBezTo>
                  <a:cubicBezTo>
                    <a:pt x="7331" y="3262"/>
                    <a:pt x="7201" y="3387"/>
                    <a:pt x="7038" y="3387"/>
                  </a:cubicBezTo>
                  <a:cubicBezTo>
                    <a:pt x="6936" y="3387"/>
                    <a:pt x="6820" y="3339"/>
                    <a:pt x="6705" y="3236"/>
                  </a:cubicBezTo>
                  <a:cubicBezTo>
                    <a:pt x="6338" y="2903"/>
                    <a:pt x="6438" y="2169"/>
                    <a:pt x="6872" y="1502"/>
                  </a:cubicBezTo>
                  <a:close/>
                  <a:moveTo>
                    <a:pt x="11142" y="3503"/>
                  </a:moveTo>
                  <a:lnTo>
                    <a:pt x="11142" y="3503"/>
                  </a:lnTo>
                  <a:cubicBezTo>
                    <a:pt x="11008" y="4204"/>
                    <a:pt x="10608" y="4771"/>
                    <a:pt x="10008" y="4871"/>
                  </a:cubicBezTo>
                  <a:lnTo>
                    <a:pt x="9874" y="4871"/>
                  </a:lnTo>
                  <a:cubicBezTo>
                    <a:pt x="9707" y="4871"/>
                    <a:pt x="9707" y="4837"/>
                    <a:pt x="9707" y="4771"/>
                  </a:cubicBezTo>
                  <a:cubicBezTo>
                    <a:pt x="9707" y="4471"/>
                    <a:pt x="10308" y="3703"/>
                    <a:pt x="11142" y="3503"/>
                  </a:cubicBezTo>
                  <a:close/>
                  <a:moveTo>
                    <a:pt x="3870" y="5505"/>
                  </a:moveTo>
                  <a:cubicBezTo>
                    <a:pt x="4003" y="5505"/>
                    <a:pt x="4103" y="5571"/>
                    <a:pt x="4170" y="5671"/>
                  </a:cubicBezTo>
                  <a:cubicBezTo>
                    <a:pt x="4470" y="6038"/>
                    <a:pt x="4537" y="6439"/>
                    <a:pt x="4370" y="6772"/>
                  </a:cubicBezTo>
                  <a:cubicBezTo>
                    <a:pt x="4170" y="7172"/>
                    <a:pt x="3770" y="7406"/>
                    <a:pt x="3269" y="7406"/>
                  </a:cubicBezTo>
                  <a:cubicBezTo>
                    <a:pt x="3136" y="6705"/>
                    <a:pt x="3336" y="6005"/>
                    <a:pt x="3603" y="5671"/>
                  </a:cubicBezTo>
                  <a:cubicBezTo>
                    <a:pt x="3703" y="5571"/>
                    <a:pt x="3803" y="5505"/>
                    <a:pt x="3870" y="5505"/>
                  </a:cubicBezTo>
                  <a:close/>
                  <a:moveTo>
                    <a:pt x="8473" y="6005"/>
                  </a:moveTo>
                  <a:cubicBezTo>
                    <a:pt x="8506" y="6005"/>
                    <a:pt x="8607" y="6072"/>
                    <a:pt x="8640" y="6272"/>
                  </a:cubicBezTo>
                  <a:cubicBezTo>
                    <a:pt x="8807" y="6839"/>
                    <a:pt x="8707" y="7339"/>
                    <a:pt x="8373" y="7740"/>
                  </a:cubicBezTo>
                  <a:cubicBezTo>
                    <a:pt x="8039" y="7172"/>
                    <a:pt x="8106" y="6572"/>
                    <a:pt x="8273" y="6205"/>
                  </a:cubicBezTo>
                  <a:cubicBezTo>
                    <a:pt x="8340" y="6038"/>
                    <a:pt x="8406" y="6005"/>
                    <a:pt x="8473" y="6005"/>
                  </a:cubicBezTo>
                  <a:close/>
                  <a:moveTo>
                    <a:pt x="8667" y="422"/>
                  </a:moveTo>
                  <a:cubicBezTo>
                    <a:pt x="9021" y="422"/>
                    <a:pt x="9377" y="523"/>
                    <a:pt x="9707" y="735"/>
                  </a:cubicBezTo>
                  <a:cubicBezTo>
                    <a:pt x="10575" y="1268"/>
                    <a:pt x="11142" y="2102"/>
                    <a:pt x="11175" y="2969"/>
                  </a:cubicBezTo>
                  <a:cubicBezTo>
                    <a:pt x="10141" y="3203"/>
                    <a:pt x="9307" y="4170"/>
                    <a:pt x="9340" y="4737"/>
                  </a:cubicBezTo>
                  <a:cubicBezTo>
                    <a:pt x="9370" y="4976"/>
                    <a:pt x="9507" y="5215"/>
                    <a:pt x="9917" y="5215"/>
                  </a:cubicBezTo>
                  <a:cubicBezTo>
                    <a:pt x="9966" y="5215"/>
                    <a:pt x="10018" y="5211"/>
                    <a:pt x="10074" y="5204"/>
                  </a:cubicBezTo>
                  <a:cubicBezTo>
                    <a:pt x="10908" y="5071"/>
                    <a:pt x="11509" y="4337"/>
                    <a:pt x="11575" y="3370"/>
                  </a:cubicBezTo>
                  <a:cubicBezTo>
                    <a:pt x="12009" y="3370"/>
                    <a:pt x="12476" y="3570"/>
                    <a:pt x="12843" y="4004"/>
                  </a:cubicBezTo>
                  <a:cubicBezTo>
                    <a:pt x="13510" y="4671"/>
                    <a:pt x="13343" y="5505"/>
                    <a:pt x="13076" y="6072"/>
                  </a:cubicBezTo>
                  <a:cubicBezTo>
                    <a:pt x="12543" y="7406"/>
                    <a:pt x="10975" y="8607"/>
                    <a:pt x="9807" y="8607"/>
                  </a:cubicBezTo>
                  <a:cubicBezTo>
                    <a:pt x="9507" y="8607"/>
                    <a:pt x="9207" y="8540"/>
                    <a:pt x="9007" y="8373"/>
                  </a:cubicBezTo>
                  <a:cubicBezTo>
                    <a:pt x="8873" y="8273"/>
                    <a:pt x="8740" y="8207"/>
                    <a:pt x="8673" y="8073"/>
                  </a:cubicBezTo>
                  <a:cubicBezTo>
                    <a:pt x="9174" y="7573"/>
                    <a:pt x="9307" y="6872"/>
                    <a:pt x="9074" y="6172"/>
                  </a:cubicBezTo>
                  <a:cubicBezTo>
                    <a:pt x="8907" y="5671"/>
                    <a:pt x="8673" y="5571"/>
                    <a:pt x="8506" y="5571"/>
                  </a:cubicBezTo>
                  <a:cubicBezTo>
                    <a:pt x="8273" y="5571"/>
                    <a:pt x="8039" y="5738"/>
                    <a:pt x="7939" y="6038"/>
                  </a:cubicBezTo>
                  <a:cubicBezTo>
                    <a:pt x="7706" y="6539"/>
                    <a:pt x="7673" y="7306"/>
                    <a:pt x="8140" y="8040"/>
                  </a:cubicBezTo>
                  <a:cubicBezTo>
                    <a:pt x="7639" y="8407"/>
                    <a:pt x="6705" y="8840"/>
                    <a:pt x="5037" y="8840"/>
                  </a:cubicBezTo>
                  <a:lnTo>
                    <a:pt x="5037" y="9040"/>
                  </a:lnTo>
                  <a:lnTo>
                    <a:pt x="5004" y="8840"/>
                  </a:lnTo>
                  <a:cubicBezTo>
                    <a:pt x="4003" y="8840"/>
                    <a:pt x="3603" y="8340"/>
                    <a:pt x="3369" y="7840"/>
                  </a:cubicBezTo>
                  <a:cubicBezTo>
                    <a:pt x="4003" y="7740"/>
                    <a:pt x="4504" y="7439"/>
                    <a:pt x="4804" y="6906"/>
                  </a:cubicBezTo>
                  <a:cubicBezTo>
                    <a:pt x="5037" y="6405"/>
                    <a:pt x="4971" y="5805"/>
                    <a:pt x="4537" y="5304"/>
                  </a:cubicBezTo>
                  <a:cubicBezTo>
                    <a:pt x="4337" y="5038"/>
                    <a:pt x="4137" y="4971"/>
                    <a:pt x="3970" y="4971"/>
                  </a:cubicBezTo>
                  <a:cubicBezTo>
                    <a:pt x="3736" y="4971"/>
                    <a:pt x="3536" y="5104"/>
                    <a:pt x="3369" y="5304"/>
                  </a:cubicBezTo>
                  <a:cubicBezTo>
                    <a:pt x="3003" y="5771"/>
                    <a:pt x="2836" y="6572"/>
                    <a:pt x="2902" y="7273"/>
                  </a:cubicBezTo>
                  <a:cubicBezTo>
                    <a:pt x="2469" y="7206"/>
                    <a:pt x="2002" y="6972"/>
                    <a:pt x="1535" y="6639"/>
                  </a:cubicBezTo>
                  <a:cubicBezTo>
                    <a:pt x="501" y="5905"/>
                    <a:pt x="701" y="4771"/>
                    <a:pt x="834" y="4370"/>
                  </a:cubicBezTo>
                  <a:cubicBezTo>
                    <a:pt x="1135" y="3403"/>
                    <a:pt x="1968" y="2636"/>
                    <a:pt x="2669" y="2636"/>
                  </a:cubicBezTo>
                  <a:cubicBezTo>
                    <a:pt x="2836" y="2636"/>
                    <a:pt x="3003" y="2703"/>
                    <a:pt x="3136" y="2769"/>
                  </a:cubicBezTo>
                  <a:cubicBezTo>
                    <a:pt x="3153" y="2786"/>
                    <a:pt x="3178" y="2794"/>
                    <a:pt x="3211" y="2794"/>
                  </a:cubicBezTo>
                  <a:cubicBezTo>
                    <a:pt x="3244" y="2794"/>
                    <a:pt x="3286" y="2786"/>
                    <a:pt x="3336" y="2769"/>
                  </a:cubicBezTo>
                  <a:cubicBezTo>
                    <a:pt x="3369" y="2736"/>
                    <a:pt x="3403" y="2636"/>
                    <a:pt x="3403" y="2569"/>
                  </a:cubicBezTo>
                  <a:cubicBezTo>
                    <a:pt x="3403" y="2569"/>
                    <a:pt x="3303" y="1468"/>
                    <a:pt x="3803" y="901"/>
                  </a:cubicBezTo>
                  <a:cubicBezTo>
                    <a:pt x="4020" y="645"/>
                    <a:pt x="4330" y="517"/>
                    <a:pt x="4726" y="517"/>
                  </a:cubicBezTo>
                  <a:cubicBezTo>
                    <a:pt x="5001" y="517"/>
                    <a:pt x="5316" y="578"/>
                    <a:pt x="5671" y="701"/>
                  </a:cubicBezTo>
                  <a:cubicBezTo>
                    <a:pt x="6005" y="801"/>
                    <a:pt x="6338" y="968"/>
                    <a:pt x="6572" y="1135"/>
                  </a:cubicBezTo>
                  <a:cubicBezTo>
                    <a:pt x="6038" y="1935"/>
                    <a:pt x="5871" y="2969"/>
                    <a:pt x="6505" y="3470"/>
                  </a:cubicBezTo>
                  <a:cubicBezTo>
                    <a:pt x="6694" y="3633"/>
                    <a:pt x="6901" y="3711"/>
                    <a:pt x="7097" y="3711"/>
                  </a:cubicBezTo>
                  <a:cubicBezTo>
                    <a:pt x="7422" y="3711"/>
                    <a:pt x="7715" y="3498"/>
                    <a:pt x="7839" y="3103"/>
                  </a:cubicBezTo>
                  <a:cubicBezTo>
                    <a:pt x="8006" y="2569"/>
                    <a:pt x="7873" y="1769"/>
                    <a:pt x="7172" y="1101"/>
                  </a:cubicBezTo>
                  <a:cubicBezTo>
                    <a:pt x="7595" y="658"/>
                    <a:pt x="8128" y="422"/>
                    <a:pt x="8667" y="422"/>
                  </a:cubicBezTo>
                  <a:close/>
                  <a:moveTo>
                    <a:pt x="8623" y="1"/>
                  </a:moveTo>
                  <a:cubicBezTo>
                    <a:pt x="7961" y="1"/>
                    <a:pt x="7315" y="297"/>
                    <a:pt x="6805" y="868"/>
                  </a:cubicBezTo>
                  <a:cubicBezTo>
                    <a:pt x="6472" y="668"/>
                    <a:pt x="6138" y="501"/>
                    <a:pt x="5704" y="368"/>
                  </a:cubicBezTo>
                  <a:cubicBezTo>
                    <a:pt x="5313" y="245"/>
                    <a:pt x="4957" y="186"/>
                    <a:pt x="4641" y="186"/>
                  </a:cubicBezTo>
                  <a:cubicBezTo>
                    <a:pt x="4095" y="186"/>
                    <a:pt x="3665" y="363"/>
                    <a:pt x="3369" y="701"/>
                  </a:cubicBezTo>
                  <a:cubicBezTo>
                    <a:pt x="2969" y="1202"/>
                    <a:pt x="2936" y="1935"/>
                    <a:pt x="2936" y="2369"/>
                  </a:cubicBezTo>
                  <a:cubicBezTo>
                    <a:pt x="2836" y="2336"/>
                    <a:pt x="2702" y="2336"/>
                    <a:pt x="2602" y="2336"/>
                  </a:cubicBezTo>
                  <a:cubicBezTo>
                    <a:pt x="1702" y="2336"/>
                    <a:pt x="768" y="3203"/>
                    <a:pt x="367" y="4337"/>
                  </a:cubicBezTo>
                  <a:cubicBezTo>
                    <a:pt x="0" y="5405"/>
                    <a:pt x="301" y="6405"/>
                    <a:pt x="1201" y="7072"/>
                  </a:cubicBezTo>
                  <a:cubicBezTo>
                    <a:pt x="1802" y="7506"/>
                    <a:pt x="2369" y="7740"/>
                    <a:pt x="2936" y="7773"/>
                  </a:cubicBezTo>
                  <a:cubicBezTo>
                    <a:pt x="3169" y="8707"/>
                    <a:pt x="3937" y="9241"/>
                    <a:pt x="5004" y="9241"/>
                  </a:cubicBezTo>
                  <a:cubicBezTo>
                    <a:pt x="6472" y="9241"/>
                    <a:pt x="7639" y="8940"/>
                    <a:pt x="8373" y="8340"/>
                  </a:cubicBezTo>
                  <a:cubicBezTo>
                    <a:pt x="8506" y="8507"/>
                    <a:pt x="8640" y="8573"/>
                    <a:pt x="8773" y="8707"/>
                  </a:cubicBezTo>
                  <a:cubicBezTo>
                    <a:pt x="9040" y="8907"/>
                    <a:pt x="9374" y="9040"/>
                    <a:pt x="9807" y="9040"/>
                  </a:cubicBezTo>
                  <a:cubicBezTo>
                    <a:pt x="11142" y="9040"/>
                    <a:pt x="12843" y="7706"/>
                    <a:pt x="13477" y="6238"/>
                  </a:cubicBezTo>
                  <a:cubicBezTo>
                    <a:pt x="13877" y="5271"/>
                    <a:pt x="13777" y="4370"/>
                    <a:pt x="13143" y="3703"/>
                  </a:cubicBezTo>
                  <a:cubicBezTo>
                    <a:pt x="12643" y="3203"/>
                    <a:pt x="12142" y="2936"/>
                    <a:pt x="11542" y="2936"/>
                  </a:cubicBezTo>
                  <a:cubicBezTo>
                    <a:pt x="11475" y="1902"/>
                    <a:pt x="10875" y="1001"/>
                    <a:pt x="9874" y="368"/>
                  </a:cubicBezTo>
                  <a:cubicBezTo>
                    <a:pt x="9472" y="121"/>
                    <a:pt x="9044" y="1"/>
                    <a:pt x="8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" name="Google Shape;888;p35"/>
          <p:cNvGrpSpPr/>
          <p:nvPr/>
        </p:nvGrpSpPr>
        <p:grpSpPr>
          <a:xfrm>
            <a:off x="812872" y="4232756"/>
            <a:ext cx="604882" cy="583891"/>
            <a:chOff x="422347" y="2530081"/>
            <a:chExt cx="604882" cy="583891"/>
          </a:xfrm>
        </p:grpSpPr>
        <p:sp>
          <p:nvSpPr>
            <p:cNvPr id="889" name="Google Shape;889;p35"/>
            <p:cNvSpPr/>
            <p:nvPr/>
          </p:nvSpPr>
          <p:spPr>
            <a:xfrm>
              <a:off x="682877" y="2600653"/>
              <a:ext cx="104742" cy="445886"/>
            </a:xfrm>
            <a:custGeom>
              <a:rect b="b" l="l" r="r" t="t"/>
              <a:pathLst>
                <a:path extrusionOk="0" h="6394" w="1502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471231" y="2728617"/>
              <a:ext cx="509484" cy="152720"/>
            </a:xfrm>
            <a:custGeom>
              <a:rect b="b" l="l" r="r" t="t"/>
              <a:pathLst>
                <a:path extrusionOk="0" h="2190" w="7306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559585" y="2634126"/>
              <a:ext cx="332706" cy="354254"/>
            </a:xfrm>
            <a:custGeom>
              <a:rect b="b" l="l" r="r" t="t"/>
              <a:pathLst>
                <a:path extrusionOk="0" h="5080" w="4771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2" name="Google Shape;892;p35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893" name="Google Shape;893;p35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5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5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35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35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35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9" name="Google Shape;899;p35"/>
            <p:cNvSpPr/>
            <p:nvPr/>
          </p:nvSpPr>
          <p:spPr>
            <a:xfrm>
              <a:off x="699195" y="2530081"/>
              <a:ext cx="139609" cy="130265"/>
            </a:xfrm>
            <a:custGeom>
              <a:rect b="b" l="l" r="r" t="t"/>
              <a:pathLst>
                <a:path extrusionOk="0" h="1868" w="2002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631691" y="2983707"/>
              <a:ext cx="148954" cy="130265"/>
            </a:xfrm>
            <a:custGeom>
              <a:rect b="b" l="l" r="r" t="t"/>
              <a:pathLst>
                <a:path extrusionOk="0" h="1868" w="2136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422347" y="2798700"/>
              <a:ext cx="132706" cy="131520"/>
            </a:xfrm>
            <a:custGeom>
              <a:rect b="b" l="l" r="r" t="t"/>
              <a:pathLst>
                <a:path extrusionOk="0" h="1886" w="1903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892222" y="2659161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487479" y="2568435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829460" y="2907766"/>
              <a:ext cx="139609" cy="131799"/>
            </a:xfrm>
            <a:custGeom>
              <a:rect b="b" l="l" r="r" t="t"/>
              <a:pathLst>
                <a:path extrusionOk="0" h="1890" w="2002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5" name="Google Shape;905;p35"/>
          <p:cNvSpPr txBox="1"/>
          <p:nvPr>
            <p:ph idx="1" type="body"/>
          </p:nvPr>
        </p:nvSpPr>
        <p:spPr>
          <a:xfrm>
            <a:off x="2752575" y="1217175"/>
            <a:ext cx="4110000" cy="33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Oswald"/>
              <a:buAutoNum type="arabicPeriod"/>
            </a:pP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Ngô Hoàng Tỵ - 19120152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Oswald"/>
              <a:buAutoNum type="arabicPeriod"/>
            </a:pP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Trương Quốc Bảo - 19120175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Oswald"/>
              <a:buAutoNum type="arabicPeriod"/>
            </a:pP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Đoàn Thu Ngân - 19120302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Oswald"/>
              <a:buAutoNum type="arabicPeriod"/>
            </a:pP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Lưu Đức Vũ - 19120433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Oswald"/>
              <a:buAutoNum type="arabicPeriod"/>
            </a:pP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Lê Minh Phục - 19120621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Oswald"/>
              <a:buAutoNum type="arabicPeriod"/>
            </a:pP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Nguyễn Hoàng Thái - 19120650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Oswald"/>
              <a:buAutoNum type="arabicPeriod"/>
            </a:pP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Trương Công Thành - 19120660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Oswald"/>
              <a:buAutoNum type="arabicPeriod"/>
            </a:pP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Nguyễn Văn Trịnh - 19120695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06" name="Google Shape;906;p35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DANH SÁCH THÀNH VIÊN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07" name="Google Shape;907;p35"/>
          <p:cNvSpPr/>
          <p:nvPr/>
        </p:nvSpPr>
        <p:spPr>
          <a:xfrm>
            <a:off x="8726378" y="3848108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8" name="Google Shape;908;p35"/>
          <p:cNvGrpSpPr/>
          <p:nvPr/>
        </p:nvGrpSpPr>
        <p:grpSpPr>
          <a:xfrm>
            <a:off x="6634386" y="2954504"/>
            <a:ext cx="2295994" cy="2087562"/>
            <a:chOff x="4950718" y="1187772"/>
            <a:chExt cx="3383926" cy="3545453"/>
          </a:xfrm>
        </p:grpSpPr>
        <p:sp>
          <p:nvSpPr>
            <p:cNvPr id="909" name="Google Shape;909;p35"/>
            <p:cNvSpPr/>
            <p:nvPr/>
          </p:nvSpPr>
          <p:spPr>
            <a:xfrm>
              <a:off x="8039446" y="4439810"/>
              <a:ext cx="135253" cy="135892"/>
            </a:xfrm>
            <a:custGeom>
              <a:rect b="b" l="l" r="r" t="t"/>
              <a:pathLst>
                <a:path extrusionOk="0" fill="none" h="4039" w="4020">
                  <a:moveTo>
                    <a:pt x="4019" y="2009"/>
                  </a:moveTo>
                  <a:cubicBezTo>
                    <a:pt x="4019" y="3123"/>
                    <a:pt x="3124" y="4038"/>
                    <a:pt x="2010" y="4038"/>
                  </a:cubicBezTo>
                  <a:cubicBezTo>
                    <a:pt x="896" y="4038"/>
                    <a:pt x="1" y="3123"/>
                    <a:pt x="1" y="2009"/>
                  </a:cubicBezTo>
                  <a:cubicBezTo>
                    <a:pt x="1" y="895"/>
                    <a:pt x="896" y="0"/>
                    <a:pt x="2010" y="0"/>
                  </a:cubicBezTo>
                  <a:cubicBezTo>
                    <a:pt x="3124" y="0"/>
                    <a:pt x="4019" y="895"/>
                    <a:pt x="4019" y="2009"/>
                  </a:cubicBezTo>
                  <a:close/>
                </a:path>
              </a:pathLst>
            </a:custGeom>
            <a:noFill/>
            <a:ln cap="flat" cmpd="sng" w="18900">
              <a:solidFill>
                <a:srgbClr val="434782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7043571" y="1429373"/>
              <a:ext cx="34" cy="166038"/>
            </a:xfrm>
            <a:custGeom>
              <a:rect b="b" l="l" r="r" t="t"/>
              <a:pathLst>
                <a:path extrusionOk="0" fill="none" h="4935" w="1">
                  <a:moveTo>
                    <a:pt x="0" y="1"/>
                  </a:moveTo>
                  <a:lnTo>
                    <a:pt x="0" y="4934"/>
                  </a:lnTo>
                </a:path>
              </a:pathLst>
            </a:custGeom>
            <a:noFill/>
            <a:ln cap="rnd" cmpd="sng" w="18900">
              <a:solidFill>
                <a:srgbClr val="434782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6961243" y="1512374"/>
              <a:ext cx="165365" cy="34"/>
            </a:xfrm>
            <a:custGeom>
              <a:rect b="b" l="l" r="r" t="t"/>
              <a:pathLst>
                <a:path extrusionOk="0" fill="none" h="1" w="4915">
                  <a:moveTo>
                    <a:pt x="4914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8900">
              <a:solidFill>
                <a:srgbClr val="434782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5951977" y="4398965"/>
              <a:ext cx="149283" cy="149283"/>
            </a:xfrm>
            <a:custGeom>
              <a:rect b="b" l="l" r="r" t="t"/>
              <a:pathLst>
                <a:path extrusionOk="0" fill="none" h="4437" w="4437">
                  <a:moveTo>
                    <a:pt x="2686" y="259"/>
                  </a:moveTo>
                  <a:cubicBezTo>
                    <a:pt x="3760" y="518"/>
                    <a:pt x="4437" y="1592"/>
                    <a:pt x="4178" y="2686"/>
                  </a:cubicBezTo>
                  <a:cubicBezTo>
                    <a:pt x="3939" y="3761"/>
                    <a:pt x="2845" y="4437"/>
                    <a:pt x="1771" y="4178"/>
                  </a:cubicBezTo>
                  <a:cubicBezTo>
                    <a:pt x="677" y="3920"/>
                    <a:pt x="0" y="2845"/>
                    <a:pt x="259" y="1751"/>
                  </a:cubicBezTo>
                  <a:cubicBezTo>
                    <a:pt x="518" y="677"/>
                    <a:pt x="1612" y="1"/>
                    <a:pt x="2686" y="259"/>
                  </a:cubicBezTo>
                  <a:close/>
                </a:path>
              </a:pathLst>
            </a:custGeom>
            <a:noFill/>
            <a:ln cap="rnd" cmpd="sng" w="18400">
              <a:solidFill>
                <a:srgbClr val="434782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7955806" y="1594702"/>
              <a:ext cx="149283" cy="148610"/>
            </a:xfrm>
            <a:custGeom>
              <a:rect b="b" l="l" r="r" t="t"/>
              <a:pathLst>
                <a:path extrusionOk="0" fill="none" h="4417" w="4437">
                  <a:moveTo>
                    <a:pt x="2666" y="259"/>
                  </a:moveTo>
                  <a:cubicBezTo>
                    <a:pt x="3760" y="498"/>
                    <a:pt x="4436" y="1592"/>
                    <a:pt x="4178" y="2666"/>
                  </a:cubicBezTo>
                  <a:cubicBezTo>
                    <a:pt x="3919" y="3760"/>
                    <a:pt x="2825" y="4416"/>
                    <a:pt x="1751" y="4178"/>
                  </a:cubicBezTo>
                  <a:cubicBezTo>
                    <a:pt x="657" y="3919"/>
                    <a:pt x="0" y="2825"/>
                    <a:pt x="259" y="1751"/>
                  </a:cubicBezTo>
                  <a:cubicBezTo>
                    <a:pt x="497" y="657"/>
                    <a:pt x="1592" y="0"/>
                    <a:pt x="2666" y="259"/>
                  </a:cubicBezTo>
                  <a:close/>
                </a:path>
              </a:pathLst>
            </a:custGeom>
            <a:noFill/>
            <a:ln cap="flat" cmpd="sng" w="18900">
              <a:solidFill>
                <a:srgbClr val="9E6CAA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7120549" y="4279831"/>
              <a:ext cx="34" cy="166038"/>
            </a:xfrm>
            <a:custGeom>
              <a:rect b="b" l="l" r="r" t="t"/>
              <a:pathLst>
                <a:path extrusionOk="0" fill="none" h="4935" w="1">
                  <a:moveTo>
                    <a:pt x="0" y="1"/>
                  </a:moveTo>
                  <a:lnTo>
                    <a:pt x="0" y="4934"/>
                  </a:lnTo>
                </a:path>
              </a:pathLst>
            </a:custGeom>
            <a:noFill/>
            <a:ln cap="flat" cmpd="sng" w="18900">
              <a:solidFill>
                <a:srgbClr val="9E6CAA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7038221" y="4362831"/>
              <a:ext cx="166004" cy="34"/>
            </a:xfrm>
            <a:custGeom>
              <a:rect b="b" l="l" r="r" t="t"/>
              <a:pathLst>
                <a:path extrusionOk="0" fill="none" h="1" w="4934">
                  <a:moveTo>
                    <a:pt x="4934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8900">
              <a:solidFill>
                <a:srgbClr val="9E6CAA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5312800" y="2120093"/>
              <a:ext cx="34" cy="137238"/>
            </a:xfrm>
            <a:custGeom>
              <a:rect b="b" l="l" r="r" t="t"/>
              <a:pathLst>
                <a:path extrusionOk="0" fill="none" h="4079" w="1">
                  <a:moveTo>
                    <a:pt x="1" y="0"/>
                  </a:moveTo>
                  <a:lnTo>
                    <a:pt x="1" y="4078"/>
                  </a:lnTo>
                </a:path>
              </a:pathLst>
            </a:custGeom>
            <a:noFill/>
            <a:ln cap="rnd" cmpd="sng" w="18900">
              <a:solidFill>
                <a:srgbClr val="434782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5244535" y="2188358"/>
              <a:ext cx="135926" cy="34"/>
            </a:xfrm>
            <a:custGeom>
              <a:rect b="b" l="l" r="r" t="t"/>
              <a:pathLst>
                <a:path extrusionOk="0" fill="none" h="1" w="4040">
                  <a:moveTo>
                    <a:pt x="4039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8900">
              <a:solidFill>
                <a:srgbClr val="434782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5048456" y="2749211"/>
              <a:ext cx="135892" cy="135219"/>
            </a:xfrm>
            <a:custGeom>
              <a:rect b="b" l="l" r="r" t="t"/>
              <a:pathLst>
                <a:path extrusionOk="0" fill="none" h="4019" w="4039">
                  <a:moveTo>
                    <a:pt x="4039" y="2009"/>
                  </a:moveTo>
                  <a:cubicBezTo>
                    <a:pt x="4039" y="3123"/>
                    <a:pt x="3123" y="4019"/>
                    <a:pt x="2009" y="4019"/>
                  </a:cubicBezTo>
                  <a:cubicBezTo>
                    <a:pt x="915" y="4019"/>
                    <a:pt x="0" y="3123"/>
                    <a:pt x="0" y="2009"/>
                  </a:cubicBezTo>
                  <a:cubicBezTo>
                    <a:pt x="0" y="895"/>
                    <a:pt x="915" y="0"/>
                    <a:pt x="2009" y="0"/>
                  </a:cubicBezTo>
                  <a:cubicBezTo>
                    <a:pt x="3123" y="0"/>
                    <a:pt x="4039" y="895"/>
                    <a:pt x="4039" y="2009"/>
                  </a:cubicBezTo>
                  <a:close/>
                </a:path>
              </a:pathLst>
            </a:custGeom>
            <a:noFill/>
            <a:ln cap="flat" cmpd="sng" w="18900">
              <a:solidFill>
                <a:srgbClr val="9E6CAA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5033719" y="3718978"/>
              <a:ext cx="34" cy="166038"/>
            </a:xfrm>
            <a:custGeom>
              <a:rect b="b" l="l" r="r" t="t"/>
              <a:pathLst>
                <a:path extrusionOk="0" fill="none" h="4935" w="1">
                  <a:moveTo>
                    <a:pt x="1" y="1"/>
                  </a:moveTo>
                  <a:lnTo>
                    <a:pt x="1" y="4934"/>
                  </a:lnTo>
                </a:path>
              </a:pathLst>
            </a:custGeom>
            <a:noFill/>
            <a:ln cap="flat" cmpd="sng" w="18900">
              <a:solidFill>
                <a:srgbClr val="9E6CAA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4950718" y="3802652"/>
              <a:ext cx="165365" cy="34"/>
            </a:xfrm>
            <a:custGeom>
              <a:rect b="b" l="l" r="r" t="t"/>
              <a:pathLst>
                <a:path extrusionOk="0" fill="none" h="1" w="4915">
                  <a:moveTo>
                    <a:pt x="4914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18900">
              <a:solidFill>
                <a:srgbClr val="9E6CAA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8250935" y="2061182"/>
              <a:ext cx="34" cy="166004"/>
            </a:xfrm>
            <a:custGeom>
              <a:rect b="b" l="l" r="r" t="t"/>
              <a:pathLst>
                <a:path extrusionOk="0" fill="none" h="4934" w="1">
                  <a:moveTo>
                    <a:pt x="1" y="0"/>
                  </a:moveTo>
                  <a:lnTo>
                    <a:pt x="1" y="4934"/>
                  </a:lnTo>
                </a:path>
              </a:pathLst>
            </a:custGeom>
            <a:noFill/>
            <a:ln cap="rnd" cmpd="sng" w="18900">
              <a:solidFill>
                <a:srgbClr val="434782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8168607" y="2144183"/>
              <a:ext cx="166038" cy="34"/>
            </a:xfrm>
            <a:custGeom>
              <a:rect b="b" l="l" r="r" t="t"/>
              <a:pathLst>
                <a:path extrusionOk="0" fill="none" h="1" w="4935">
                  <a:moveTo>
                    <a:pt x="4934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8900">
              <a:solidFill>
                <a:srgbClr val="434782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5176271" y="1464868"/>
              <a:ext cx="149283" cy="148610"/>
            </a:xfrm>
            <a:custGeom>
              <a:rect b="b" l="l" r="r" t="t"/>
              <a:pathLst>
                <a:path extrusionOk="0" fill="none" h="4417" w="4437">
                  <a:moveTo>
                    <a:pt x="2666" y="239"/>
                  </a:moveTo>
                  <a:cubicBezTo>
                    <a:pt x="3761" y="497"/>
                    <a:pt x="4437" y="1591"/>
                    <a:pt x="4178" y="2666"/>
                  </a:cubicBezTo>
                  <a:cubicBezTo>
                    <a:pt x="3920" y="3760"/>
                    <a:pt x="2826" y="4416"/>
                    <a:pt x="1751" y="4158"/>
                  </a:cubicBezTo>
                  <a:cubicBezTo>
                    <a:pt x="657" y="3919"/>
                    <a:pt x="1" y="2825"/>
                    <a:pt x="259" y="1751"/>
                  </a:cubicBezTo>
                  <a:cubicBezTo>
                    <a:pt x="518" y="657"/>
                    <a:pt x="1592" y="0"/>
                    <a:pt x="2666" y="239"/>
                  </a:cubicBezTo>
                  <a:close/>
                </a:path>
              </a:pathLst>
            </a:custGeom>
            <a:noFill/>
            <a:ln cap="flat" cmpd="sng" w="18900">
              <a:solidFill>
                <a:srgbClr val="9E6CAA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6252489" y="4293053"/>
              <a:ext cx="341362" cy="361549"/>
            </a:xfrm>
            <a:custGeom>
              <a:rect b="b" l="l" r="r" t="t"/>
              <a:pathLst>
                <a:path extrusionOk="0" h="10746" w="10146">
                  <a:moveTo>
                    <a:pt x="5298" y="0"/>
                  </a:moveTo>
                  <a:cubicBezTo>
                    <a:pt x="2308" y="0"/>
                    <a:pt x="0" y="3049"/>
                    <a:pt x="0" y="3049"/>
                  </a:cubicBezTo>
                  <a:lnTo>
                    <a:pt x="1433" y="8679"/>
                  </a:lnTo>
                  <a:cubicBezTo>
                    <a:pt x="1472" y="9216"/>
                    <a:pt x="1810" y="9733"/>
                    <a:pt x="2487" y="10131"/>
                  </a:cubicBezTo>
                  <a:cubicBezTo>
                    <a:pt x="3197" y="10541"/>
                    <a:pt x="4124" y="10745"/>
                    <a:pt x="5050" y="10745"/>
                  </a:cubicBezTo>
                  <a:cubicBezTo>
                    <a:pt x="5964" y="10745"/>
                    <a:pt x="6878" y="10546"/>
                    <a:pt x="7579" y="10151"/>
                  </a:cubicBezTo>
                  <a:cubicBezTo>
                    <a:pt x="8276" y="9753"/>
                    <a:pt x="8634" y="9236"/>
                    <a:pt x="8634" y="8719"/>
                  </a:cubicBezTo>
                  <a:lnTo>
                    <a:pt x="10146" y="3109"/>
                  </a:lnTo>
                  <a:lnTo>
                    <a:pt x="9748" y="2592"/>
                  </a:lnTo>
                  <a:cubicBezTo>
                    <a:pt x="8226" y="660"/>
                    <a:pt x="6688" y="0"/>
                    <a:pt x="5298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6292627" y="4319329"/>
              <a:ext cx="261724" cy="132561"/>
            </a:xfrm>
            <a:custGeom>
              <a:rect b="b" l="l" r="r" t="t"/>
              <a:pathLst>
                <a:path extrusionOk="0" h="3940" w="7779">
                  <a:moveTo>
                    <a:pt x="3900" y="1"/>
                  </a:moveTo>
                  <a:cubicBezTo>
                    <a:pt x="1751" y="1"/>
                    <a:pt x="21" y="876"/>
                    <a:pt x="1" y="1950"/>
                  </a:cubicBezTo>
                  <a:cubicBezTo>
                    <a:pt x="1" y="3044"/>
                    <a:pt x="1731" y="3919"/>
                    <a:pt x="3880" y="3939"/>
                  </a:cubicBezTo>
                  <a:cubicBezTo>
                    <a:pt x="6028" y="3939"/>
                    <a:pt x="7759" y="3064"/>
                    <a:pt x="7759" y="1990"/>
                  </a:cubicBezTo>
                  <a:cubicBezTo>
                    <a:pt x="7779" y="896"/>
                    <a:pt x="6028" y="20"/>
                    <a:pt x="3900" y="1"/>
                  </a:cubicBezTo>
                  <a:close/>
                </a:path>
              </a:pathLst>
            </a:custGeom>
            <a:solidFill>
              <a:srgbClr val="CBC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6302014" y="4288544"/>
              <a:ext cx="242984" cy="109784"/>
            </a:xfrm>
            <a:custGeom>
              <a:rect b="b" l="l" r="r" t="t"/>
              <a:pathLst>
                <a:path extrusionOk="0" h="3263" w="7222">
                  <a:moveTo>
                    <a:pt x="3322" y="0"/>
                  </a:moveTo>
                  <a:cubicBezTo>
                    <a:pt x="3243" y="0"/>
                    <a:pt x="3143" y="0"/>
                    <a:pt x="3084" y="20"/>
                  </a:cubicBezTo>
                  <a:lnTo>
                    <a:pt x="2845" y="20"/>
                  </a:lnTo>
                  <a:cubicBezTo>
                    <a:pt x="2785" y="20"/>
                    <a:pt x="2686" y="40"/>
                    <a:pt x="2606" y="40"/>
                  </a:cubicBezTo>
                  <a:lnTo>
                    <a:pt x="2527" y="40"/>
                  </a:lnTo>
                  <a:cubicBezTo>
                    <a:pt x="2487" y="40"/>
                    <a:pt x="2447" y="80"/>
                    <a:pt x="2407" y="80"/>
                  </a:cubicBezTo>
                  <a:cubicBezTo>
                    <a:pt x="2328" y="100"/>
                    <a:pt x="2288" y="100"/>
                    <a:pt x="2208" y="120"/>
                  </a:cubicBezTo>
                  <a:cubicBezTo>
                    <a:pt x="2149" y="120"/>
                    <a:pt x="2109" y="140"/>
                    <a:pt x="2049" y="180"/>
                  </a:cubicBezTo>
                  <a:cubicBezTo>
                    <a:pt x="1990" y="199"/>
                    <a:pt x="1930" y="199"/>
                    <a:pt x="1890" y="219"/>
                  </a:cubicBezTo>
                  <a:lnTo>
                    <a:pt x="1830" y="219"/>
                  </a:lnTo>
                  <a:lnTo>
                    <a:pt x="1612" y="299"/>
                  </a:lnTo>
                  <a:lnTo>
                    <a:pt x="1592" y="299"/>
                  </a:lnTo>
                  <a:cubicBezTo>
                    <a:pt x="1512" y="319"/>
                    <a:pt x="1433" y="378"/>
                    <a:pt x="1353" y="398"/>
                  </a:cubicBezTo>
                  <a:cubicBezTo>
                    <a:pt x="1333" y="398"/>
                    <a:pt x="1313" y="418"/>
                    <a:pt x="1293" y="418"/>
                  </a:cubicBezTo>
                  <a:cubicBezTo>
                    <a:pt x="1214" y="478"/>
                    <a:pt x="1114" y="498"/>
                    <a:pt x="1035" y="538"/>
                  </a:cubicBezTo>
                  <a:cubicBezTo>
                    <a:pt x="1015" y="538"/>
                    <a:pt x="1015" y="577"/>
                    <a:pt x="995" y="577"/>
                  </a:cubicBezTo>
                  <a:cubicBezTo>
                    <a:pt x="955" y="577"/>
                    <a:pt x="955" y="597"/>
                    <a:pt x="935" y="597"/>
                  </a:cubicBezTo>
                  <a:cubicBezTo>
                    <a:pt x="915" y="617"/>
                    <a:pt x="895" y="617"/>
                    <a:pt x="856" y="637"/>
                  </a:cubicBezTo>
                  <a:cubicBezTo>
                    <a:pt x="836" y="677"/>
                    <a:pt x="816" y="677"/>
                    <a:pt x="816" y="697"/>
                  </a:cubicBezTo>
                  <a:cubicBezTo>
                    <a:pt x="796" y="717"/>
                    <a:pt x="756" y="717"/>
                    <a:pt x="756" y="737"/>
                  </a:cubicBezTo>
                  <a:lnTo>
                    <a:pt x="716" y="796"/>
                  </a:lnTo>
                  <a:cubicBezTo>
                    <a:pt x="697" y="816"/>
                    <a:pt x="657" y="816"/>
                    <a:pt x="657" y="836"/>
                  </a:cubicBezTo>
                  <a:lnTo>
                    <a:pt x="617" y="896"/>
                  </a:lnTo>
                  <a:lnTo>
                    <a:pt x="557" y="935"/>
                  </a:lnTo>
                  <a:cubicBezTo>
                    <a:pt x="557" y="935"/>
                    <a:pt x="537" y="935"/>
                    <a:pt x="537" y="975"/>
                  </a:cubicBezTo>
                  <a:lnTo>
                    <a:pt x="518" y="995"/>
                  </a:lnTo>
                  <a:lnTo>
                    <a:pt x="438" y="1075"/>
                  </a:lnTo>
                  <a:lnTo>
                    <a:pt x="418" y="1095"/>
                  </a:lnTo>
                  <a:lnTo>
                    <a:pt x="319" y="1194"/>
                  </a:lnTo>
                  <a:cubicBezTo>
                    <a:pt x="319" y="1194"/>
                    <a:pt x="319" y="1214"/>
                    <a:pt x="299" y="1214"/>
                  </a:cubicBezTo>
                  <a:cubicBezTo>
                    <a:pt x="259" y="1234"/>
                    <a:pt x="259" y="1274"/>
                    <a:pt x="239" y="1294"/>
                  </a:cubicBezTo>
                  <a:cubicBezTo>
                    <a:pt x="239" y="1313"/>
                    <a:pt x="219" y="1313"/>
                    <a:pt x="219" y="1333"/>
                  </a:cubicBezTo>
                  <a:cubicBezTo>
                    <a:pt x="199" y="1373"/>
                    <a:pt x="199" y="1393"/>
                    <a:pt x="159" y="1413"/>
                  </a:cubicBezTo>
                  <a:lnTo>
                    <a:pt x="159" y="1433"/>
                  </a:lnTo>
                  <a:cubicBezTo>
                    <a:pt x="159" y="1433"/>
                    <a:pt x="159" y="1473"/>
                    <a:pt x="140" y="1473"/>
                  </a:cubicBezTo>
                  <a:cubicBezTo>
                    <a:pt x="140" y="1492"/>
                    <a:pt x="120" y="1492"/>
                    <a:pt x="120" y="1512"/>
                  </a:cubicBezTo>
                  <a:cubicBezTo>
                    <a:pt x="120" y="1532"/>
                    <a:pt x="100" y="1532"/>
                    <a:pt x="100" y="1572"/>
                  </a:cubicBezTo>
                  <a:cubicBezTo>
                    <a:pt x="100" y="1592"/>
                    <a:pt x="60" y="1592"/>
                    <a:pt x="60" y="1612"/>
                  </a:cubicBezTo>
                  <a:lnTo>
                    <a:pt x="60" y="1632"/>
                  </a:lnTo>
                  <a:lnTo>
                    <a:pt x="60" y="1671"/>
                  </a:lnTo>
                  <a:cubicBezTo>
                    <a:pt x="60" y="1691"/>
                    <a:pt x="60" y="1691"/>
                    <a:pt x="40" y="1711"/>
                  </a:cubicBezTo>
                  <a:cubicBezTo>
                    <a:pt x="40" y="1731"/>
                    <a:pt x="40" y="1731"/>
                    <a:pt x="20" y="1771"/>
                  </a:cubicBezTo>
                  <a:cubicBezTo>
                    <a:pt x="20" y="1791"/>
                    <a:pt x="20" y="1791"/>
                    <a:pt x="0" y="1811"/>
                  </a:cubicBezTo>
                  <a:lnTo>
                    <a:pt x="0" y="1831"/>
                  </a:lnTo>
                  <a:lnTo>
                    <a:pt x="0" y="1870"/>
                  </a:lnTo>
                  <a:lnTo>
                    <a:pt x="0" y="1910"/>
                  </a:lnTo>
                  <a:lnTo>
                    <a:pt x="0" y="1970"/>
                  </a:lnTo>
                  <a:lnTo>
                    <a:pt x="0" y="2010"/>
                  </a:lnTo>
                  <a:lnTo>
                    <a:pt x="0" y="2030"/>
                  </a:lnTo>
                  <a:lnTo>
                    <a:pt x="0" y="2069"/>
                  </a:lnTo>
                  <a:lnTo>
                    <a:pt x="0" y="2984"/>
                  </a:lnTo>
                  <a:cubicBezTo>
                    <a:pt x="0" y="2945"/>
                    <a:pt x="0" y="2945"/>
                    <a:pt x="20" y="2925"/>
                  </a:cubicBezTo>
                  <a:cubicBezTo>
                    <a:pt x="20" y="2905"/>
                    <a:pt x="20" y="2905"/>
                    <a:pt x="40" y="2885"/>
                  </a:cubicBezTo>
                  <a:cubicBezTo>
                    <a:pt x="40" y="2845"/>
                    <a:pt x="40" y="2845"/>
                    <a:pt x="60" y="2825"/>
                  </a:cubicBezTo>
                  <a:cubicBezTo>
                    <a:pt x="60" y="2805"/>
                    <a:pt x="60" y="2805"/>
                    <a:pt x="100" y="2785"/>
                  </a:cubicBezTo>
                  <a:cubicBezTo>
                    <a:pt x="100" y="2746"/>
                    <a:pt x="120" y="2746"/>
                    <a:pt x="120" y="2726"/>
                  </a:cubicBezTo>
                  <a:cubicBezTo>
                    <a:pt x="120" y="2706"/>
                    <a:pt x="140" y="2706"/>
                    <a:pt x="140" y="2686"/>
                  </a:cubicBezTo>
                  <a:cubicBezTo>
                    <a:pt x="140" y="2666"/>
                    <a:pt x="159" y="2666"/>
                    <a:pt x="159" y="2626"/>
                  </a:cubicBezTo>
                  <a:cubicBezTo>
                    <a:pt x="159" y="2606"/>
                    <a:pt x="199" y="2606"/>
                    <a:pt x="199" y="2587"/>
                  </a:cubicBezTo>
                  <a:cubicBezTo>
                    <a:pt x="219" y="2567"/>
                    <a:pt x="219" y="2527"/>
                    <a:pt x="239" y="2507"/>
                  </a:cubicBezTo>
                  <a:cubicBezTo>
                    <a:pt x="239" y="2487"/>
                    <a:pt x="259" y="2487"/>
                    <a:pt x="259" y="2467"/>
                  </a:cubicBezTo>
                  <a:cubicBezTo>
                    <a:pt x="299" y="2427"/>
                    <a:pt x="299" y="2407"/>
                    <a:pt x="319" y="2388"/>
                  </a:cubicBezTo>
                  <a:lnTo>
                    <a:pt x="338" y="2368"/>
                  </a:lnTo>
                  <a:cubicBezTo>
                    <a:pt x="358" y="2328"/>
                    <a:pt x="398" y="2288"/>
                    <a:pt x="438" y="2268"/>
                  </a:cubicBezTo>
                  <a:lnTo>
                    <a:pt x="458" y="2228"/>
                  </a:lnTo>
                  <a:lnTo>
                    <a:pt x="537" y="2169"/>
                  </a:lnTo>
                  <a:cubicBezTo>
                    <a:pt x="557" y="2169"/>
                    <a:pt x="557" y="2129"/>
                    <a:pt x="597" y="2129"/>
                  </a:cubicBezTo>
                  <a:lnTo>
                    <a:pt x="637" y="2089"/>
                  </a:lnTo>
                  <a:lnTo>
                    <a:pt x="697" y="2030"/>
                  </a:lnTo>
                  <a:lnTo>
                    <a:pt x="736" y="1990"/>
                  </a:lnTo>
                  <a:lnTo>
                    <a:pt x="796" y="1930"/>
                  </a:lnTo>
                  <a:cubicBezTo>
                    <a:pt x="816" y="1910"/>
                    <a:pt x="836" y="1910"/>
                    <a:pt x="836" y="1890"/>
                  </a:cubicBezTo>
                  <a:cubicBezTo>
                    <a:pt x="856" y="1870"/>
                    <a:pt x="895" y="1870"/>
                    <a:pt x="895" y="1831"/>
                  </a:cubicBezTo>
                  <a:cubicBezTo>
                    <a:pt x="915" y="1811"/>
                    <a:pt x="935" y="1811"/>
                    <a:pt x="955" y="1791"/>
                  </a:cubicBezTo>
                  <a:cubicBezTo>
                    <a:pt x="995" y="1771"/>
                    <a:pt x="1015" y="1771"/>
                    <a:pt x="1035" y="1731"/>
                  </a:cubicBezTo>
                  <a:cubicBezTo>
                    <a:pt x="1114" y="1691"/>
                    <a:pt x="1194" y="1671"/>
                    <a:pt x="1293" y="1612"/>
                  </a:cubicBezTo>
                  <a:cubicBezTo>
                    <a:pt x="1313" y="1612"/>
                    <a:pt x="1333" y="1592"/>
                    <a:pt x="1353" y="1592"/>
                  </a:cubicBezTo>
                  <a:cubicBezTo>
                    <a:pt x="1433" y="1572"/>
                    <a:pt x="1512" y="1512"/>
                    <a:pt x="1592" y="1492"/>
                  </a:cubicBezTo>
                  <a:cubicBezTo>
                    <a:pt x="1592" y="1492"/>
                    <a:pt x="1612" y="1492"/>
                    <a:pt x="1612" y="1473"/>
                  </a:cubicBezTo>
                  <a:cubicBezTo>
                    <a:pt x="1691" y="1433"/>
                    <a:pt x="1791" y="1413"/>
                    <a:pt x="1850" y="1373"/>
                  </a:cubicBezTo>
                  <a:cubicBezTo>
                    <a:pt x="1910" y="1333"/>
                    <a:pt x="1990" y="1333"/>
                    <a:pt x="2029" y="1313"/>
                  </a:cubicBezTo>
                  <a:cubicBezTo>
                    <a:pt x="2089" y="1294"/>
                    <a:pt x="2129" y="1294"/>
                    <a:pt x="2189" y="1274"/>
                  </a:cubicBezTo>
                  <a:cubicBezTo>
                    <a:pt x="2248" y="1234"/>
                    <a:pt x="2308" y="1234"/>
                    <a:pt x="2387" y="1214"/>
                  </a:cubicBezTo>
                  <a:cubicBezTo>
                    <a:pt x="2427" y="1214"/>
                    <a:pt x="2487" y="1194"/>
                    <a:pt x="2527" y="1194"/>
                  </a:cubicBezTo>
                  <a:lnTo>
                    <a:pt x="2586" y="1194"/>
                  </a:lnTo>
                  <a:cubicBezTo>
                    <a:pt x="2646" y="1174"/>
                    <a:pt x="2745" y="1174"/>
                    <a:pt x="2825" y="1174"/>
                  </a:cubicBezTo>
                  <a:lnTo>
                    <a:pt x="3044" y="1174"/>
                  </a:lnTo>
                  <a:cubicBezTo>
                    <a:pt x="3123" y="1174"/>
                    <a:pt x="3223" y="1174"/>
                    <a:pt x="3302" y="1134"/>
                  </a:cubicBezTo>
                  <a:lnTo>
                    <a:pt x="3999" y="1134"/>
                  </a:lnTo>
                  <a:cubicBezTo>
                    <a:pt x="4039" y="1134"/>
                    <a:pt x="4098" y="1134"/>
                    <a:pt x="4178" y="1174"/>
                  </a:cubicBezTo>
                  <a:cubicBezTo>
                    <a:pt x="4218" y="1174"/>
                    <a:pt x="4297" y="1194"/>
                    <a:pt x="4337" y="1194"/>
                  </a:cubicBezTo>
                  <a:cubicBezTo>
                    <a:pt x="4397" y="1194"/>
                    <a:pt x="4436" y="1214"/>
                    <a:pt x="4496" y="1214"/>
                  </a:cubicBezTo>
                  <a:cubicBezTo>
                    <a:pt x="4576" y="1214"/>
                    <a:pt x="4615" y="1234"/>
                    <a:pt x="4695" y="1234"/>
                  </a:cubicBezTo>
                  <a:cubicBezTo>
                    <a:pt x="4735" y="1234"/>
                    <a:pt x="4794" y="1274"/>
                    <a:pt x="4834" y="1274"/>
                  </a:cubicBezTo>
                  <a:cubicBezTo>
                    <a:pt x="4914" y="1294"/>
                    <a:pt x="4993" y="1294"/>
                    <a:pt x="5073" y="1313"/>
                  </a:cubicBezTo>
                  <a:cubicBezTo>
                    <a:pt x="5113" y="1333"/>
                    <a:pt x="5172" y="1333"/>
                    <a:pt x="5212" y="1373"/>
                  </a:cubicBezTo>
                  <a:cubicBezTo>
                    <a:pt x="5232" y="1373"/>
                    <a:pt x="5272" y="1393"/>
                    <a:pt x="5292" y="1393"/>
                  </a:cubicBezTo>
                  <a:lnTo>
                    <a:pt x="5511" y="1473"/>
                  </a:lnTo>
                  <a:cubicBezTo>
                    <a:pt x="5530" y="1473"/>
                    <a:pt x="5570" y="1492"/>
                    <a:pt x="5590" y="1492"/>
                  </a:cubicBezTo>
                  <a:cubicBezTo>
                    <a:pt x="5670" y="1512"/>
                    <a:pt x="5710" y="1532"/>
                    <a:pt x="5789" y="1572"/>
                  </a:cubicBezTo>
                  <a:cubicBezTo>
                    <a:pt x="5809" y="1592"/>
                    <a:pt x="5869" y="1592"/>
                    <a:pt x="5889" y="1612"/>
                  </a:cubicBezTo>
                  <a:cubicBezTo>
                    <a:pt x="5988" y="1671"/>
                    <a:pt x="6068" y="1711"/>
                    <a:pt x="6167" y="1771"/>
                  </a:cubicBezTo>
                  <a:cubicBezTo>
                    <a:pt x="6565" y="1990"/>
                    <a:pt x="6863" y="2268"/>
                    <a:pt x="7003" y="2567"/>
                  </a:cubicBezTo>
                  <a:cubicBezTo>
                    <a:pt x="7082" y="2686"/>
                    <a:pt x="7122" y="2805"/>
                    <a:pt x="7182" y="2964"/>
                  </a:cubicBezTo>
                  <a:cubicBezTo>
                    <a:pt x="7182" y="2984"/>
                    <a:pt x="7201" y="3024"/>
                    <a:pt x="7201" y="3064"/>
                  </a:cubicBezTo>
                  <a:cubicBezTo>
                    <a:pt x="7201" y="3124"/>
                    <a:pt x="7221" y="3183"/>
                    <a:pt x="7221" y="3263"/>
                  </a:cubicBezTo>
                  <a:lnTo>
                    <a:pt x="7221" y="2109"/>
                  </a:lnTo>
                  <a:cubicBezTo>
                    <a:pt x="7221" y="1572"/>
                    <a:pt x="6883" y="1035"/>
                    <a:pt x="6167" y="617"/>
                  </a:cubicBezTo>
                  <a:cubicBezTo>
                    <a:pt x="6087" y="577"/>
                    <a:pt x="5988" y="518"/>
                    <a:pt x="5889" y="478"/>
                  </a:cubicBezTo>
                  <a:cubicBezTo>
                    <a:pt x="5869" y="438"/>
                    <a:pt x="5829" y="438"/>
                    <a:pt x="5789" y="418"/>
                  </a:cubicBezTo>
                  <a:cubicBezTo>
                    <a:pt x="5729" y="398"/>
                    <a:pt x="5690" y="378"/>
                    <a:pt x="5610" y="339"/>
                  </a:cubicBezTo>
                  <a:lnTo>
                    <a:pt x="5590" y="339"/>
                  </a:lnTo>
                  <a:cubicBezTo>
                    <a:pt x="5570" y="339"/>
                    <a:pt x="5530" y="319"/>
                    <a:pt x="5511" y="319"/>
                  </a:cubicBezTo>
                  <a:lnTo>
                    <a:pt x="5292" y="239"/>
                  </a:lnTo>
                  <a:cubicBezTo>
                    <a:pt x="5272" y="239"/>
                    <a:pt x="5232" y="219"/>
                    <a:pt x="5212" y="219"/>
                  </a:cubicBezTo>
                  <a:cubicBezTo>
                    <a:pt x="5192" y="219"/>
                    <a:pt x="5192" y="219"/>
                    <a:pt x="5172" y="199"/>
                  </a:cubicBezTo>
                  <a:cubicBezTo>
                    <a:pt x="5133" y="199"/>
                    <a:pt x="5113" y="180"/>
                    <a:pt x="5073" y="180"/>
                  </a:cubicBezTo>
                  <a:cubicBezTo>
                    <a:pt x="4993" y="140"/>
                    <a:pt x="4914" y="120"/>
                    <a:pt x="4834" y="120"/>
                  </a:cubicBezTo>
                  <a:cubicBezTo>
                    <a:pt x="4814" y="120"/>
                    <a:pt x="4794" y="120"/>
                    <a:pt x="4794" y="100"/>
                  </a:cubicBezTo>
                  <a:cubicBezTo>
                    <a:pt x="4775" y="100"/>
                    <a:pt x="4735" y="100"/>
                    <a:pt x="4695" y="80"/>
                  </a:cubicBezTo>
                  <a:cubicBezTo>
                    <a:pt x="4615" y="80"/>
                    <a:pt x="4576" y="40"/>
                    <a:pt x="4496" y="40"/>
                  </a:cubicBezTo>
                  <a:cubicBezTo>
                    <a:pt x="4476" y="40"/>
                    <a:pt x="4436" y="40"/>
                    <a:pt x="4416" y="20"/>
                  </a:cubicBezTo>
                  <a:lnTo>
                    <a:pt x="4337" y="20"/>
                  </a:lnTo>
                  <a:cubicBezTo>
                    <a:pt x="4297" y="20"/>
                    <a:pt x="4218" y="0"/>
                    <a:pt x="4178" y="0"/>
                  </a:cubicBezTo>
                  <a:close/>
                </a:path>
              </a:pathLst>
            </a:custGeom>
            <a:solidFill>
              <a:srgbClr val="CBC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6241117" y="4360173"/>
              <a:ext cx="364106" cy="143900"/>
            </a:xfrm>
            <a:custGeom>
              <a:rect b="b" l="l" r="r" t="t"/>
              <a:pathLst>
                <a:path extrusionOk="0" h="4277" w="10822">
                  <a:moveTo>
                    <a:pt x="10802" y="20"/>
                  </a:moveTo>
                  <a:lnTo>
                    <a:pt x="10802" y="358"/>
                  </a:lnTo>
                  <a:cubicBezTo>
                    <a:pt x="10822" y="318"/>
                    <a:pt x="10822" y="298"/>
                    <a:pt x="10822" y="278"/>
                  </a:cubicBezTo>
                  <a:lnTo>
                    <a:pt x="10822" y="199"/>
                  </a:lnTo>
                  <a:lnTo>
                    <a:pt x="10822" y="119"/>
                  </a:lnTo>
                  <a:cubicBezTo>
                    <a:pt x="10822" y="99"/>
                    <a:pt x="10822" y="60"/>
                    <a:pt x="10802" y="20"/>
                  </a:cubicBezTo>
                  <a:close/>
                  <a:moveTo>
                    <a:pt x="0" y="0"/>
                  </a:moveTo>
                  <a:lnTo>
                    <a:pt x="0" y="1154"/>
                  </a:lnTo>
                  <a:cubicBezTo>
                    <a:pt x="0" y="1949"/>
                    <a:pt x="517" y="2765"/>
                    <a:pt x="1591" y="3382"/>
                  </a:cubicBezTo>
                  <a:cubicBezTo>
                    <a:pt x="1711" y="3461"/>
                    <a:pt x="1830" y="3541"/>
                    <a:pt x="1989" y="3581"/>
                  </a:cubicBezTo>
                  <a:cubicBezTo>
                    <a:pt x="2029" y="3620"/>
                    <a:pt x="2089" y="3640"/>
                    <a:pt x="2129" y="3640"/>
                  </a:cubicBezTo>
                  <a:cubicBezTo>
                    <a:pt x="2208" y="3660"/>
                    <a:pt x="2288" y="3720"/>
                    <a:pt x="2387" y="3740"/>
                  </a:cubicBezTo>
                  <a:cubicBezTo>
                    <a:pt x="2407" y="3740"/>
                    <a:pt x="2407" y="3740"/>
                    <a:pt x="2427" y="3760"/>
                  </a:cubicBezTo>
                  <a:cubicBezTo>
                    <a:pt x="2447" y="3760"/>
                    <a:pt x="2507" y="3780"/>
                    <a:pt x="2526" y="3780"/>
                  </a:cubicBezTo>
                  <a:cubicBezTo>
                    <a:pt x="2626" y="3839"/>
                    <a:pt x="2745" y="3859"/>
                    <a:pt x="2845" y="3919"/>
                  </a:cubicBezTo>
                  <a:cubicBezTo>
                    <a:pt x="2904" y="3919"/>
                    <a:pt x="2924" y="3939"/>
                    <a:pt x="2984" y="3939"/>
                  </a:cubicBezTo>
                  <a:cubicBezTo>
                    <a:pt x="3004" y="3939"/>
                    <a:pt x="3024" y="3959"/>
                    <a:pt x="3044" y="3959"/>
                  </a:cubicBezTo>
                  <a:cubicBezTo>
                    <a:pt x="3143" y="3979"/>
                    <a:pt x="3282" y="4018"/>
                    <a:pt x="3382" y="4038"/>
                  </a:cubicBezTo>
                  <a:cubicBezTo>
                    <a:pt x="3402" y="4038"/>
                    <a:pt x="3422" y="4038"/>
                    <a:pt x="3442" y="4058"/>
                  </a:cubicBezTo>
                  <a:cubicBezTo>
                    <a:pt x="3501" y="4078"/>
                    <a:pt x="3541" y="4078"/>
                    <a:pt x="3621" y="4118"/>
                  </a:cubicBezTo>
                  <a:cubicBezTo>
                    <a:pt x="3720" y="4138"/>
                    <a:pt x="3800" y="4158"/>
                    <a:pt x="3899" y="4158"/>
                  </a:cubicBezTo>
                  <a:lnTo>
                    <a:pt x="3919" y="4158"/>
                  </a:lnTo>
                  <a:cubicBezTo>
                    <a:pt x="3999" y="4177"/>
                    <a:pt x="4078" y="4177"/>
                    <a:pt x="4138" y="4177"/>
                  </a:cubicBezTo>
                  <a:cubicBezTo>
                    <a:pt x="4197" y="4177"/>
                    <a:pt x="4217" y="4177"/>
                    <a:pt x="4277" y="4217"/>
                  </a:cubicBezTo>
                  <a:cubicBezTo>
                    <a:pt x="4376" y="4217"/>
                    <a:pt x="4436" y="4237"/>
                    <a:pt x="4536" y="4237"/>
                  </a:cubicBezTo>
                  <a:cubicBezTo>
                    <a:pt x="4595" y="4237"/>
                    <a:pt x="4615" y="4237"/>
                    <a:pt x="4675" y="4257"/>
                  </a:cubicBezTo>
                  <a:lnTo>
                    <a:pt x="4794" y="4257"/>
                  </a:lnTo>
                  <a:cubicBezTo>
                    <a:pt x="4894" y="4257"/>
                    <a:pt x="4973" y="4257"/>
                    <a:pt x="5073" y="4277"/>
                  </a:cubicBezTo>
                  <a:lnTo>
                    <a:pt x="5988" y="4277"/>
                  </a:lnTo>
                  <a:cubicBezTo>
                    <a:pt x="6107" y="4277"/>
                    <a:pt x="6226" y="4257"/>
                    <a:pt x="6346" y="4257"/>
                  </a:cubicBezTo>
                  <a:lnTo>
                    <a:pt x="6425" y="4257"/>
                  </a:lnTo>
                  <a:cubicBezTo>
                    <a:pt x="6445" y="4257"/>
                    <a:pt x="6505" y="4257"/>
                    <a:pt x="6525" y="4237"/>
                  </a:cubicBezTo>
                  <a:cubicBezTo>
                    <a:pt x="6664" y="4217"/>
                    <a:pt x="6783" y="4217"/>
                    <a:pt x="6903" y="4177"/>
                  </a:cubicBezTo>
                  <a:cubicBezTo>
                    <a:pt x="6923" y="4177"/>
                    <a:pt x="6963" y="4177"/>
                    <a:pt x="7002" y="4158"/>
                  </a:cubicBezTo>
                  <a:lnTo>
                    <a:pt x="7062" y="4158"/>
                  </a:lnTo>
                  <a:cubicBezTo>
                    <a:pt x="7102" y="4158"/>
                    <a:pt x="7181" y="4138"/>
                    <a:pt x="7221" y="4138"/>
                  </a:cubicBezTo>
                  <a:lnTo>
                    <a:pt x="7520" y="4058"/>
                  </a:lnTo>
                  <a:cubicBezTo>
                    <a:pt x="7599" y="4038"/>
                    <a:pt x="7679" y="4018"/>
                    <a:pt x="7758" y="4018"/>
                  </a:cubicBezTo>
                  <a:cubicBezTo>
                    <a:pt x="7858" y="3979"/>
                    <a:pt x="7957" y="3959"/>
                    <a:pt x="8017" y="3939"/>
                  </a:cubicBezTo>
                  <a:cubicBezTo>
                    <a:pt x="8057" y="3939"/>
                    <a:pt x="8077" y="3939"/>
                    <a:pt x="8077" y="3919"/>
                  </a:cubicBezTo>
                  <a:cubicBezTo>
                    <a:pt x="8176" y="3879"/>
                    <a:pt x="8295" y="3839"/>
                    <a:pt x="8395" y="3780"/>
                  </a:cubicBezTo>
                  <a:cubicBezTo>
                    <a:pt x="8415" y="3780"/>
                    <a:pt x="8415" y="3760"/>
                    <a:pt x="8454" y="3760"/>
                  </a:cubicBezTo>
                  <a:cubicBezTo>
                    <a:pt x="8574" y="3720"/>
                    <a:pt x="8673" y="3660"/>
                    <a:pt x="8793" y="3620"/>
                  </a:cubicBezTo>
                  <a:cubicBezTo>
                    <a:pt x="8813" y="3581"/>
                    <a:pt x="8872" y="3581"/>
                    <a:pt x="8892" y="3561"/>
                  </a:cubicBezTo>
                  <a:cubicBezTo>
                    <a:pt x="9011" y="3521"/>
                    <a:pt x="9151" y="3441"/>
                    <a:pt x="9270" y="3362"/>
                  </a:cubicBezTo>
                  <a:cubicBezTo>
                    <a:pt x="9290" y="3342"/>
                    <a:pt x="9310" y="3342"/>
                    <a:pt x="9350" y="3322"/>
                  </a:cubicBezTo>
                  <a:cubicBezTo>
                    <a:pt x="9370" y="3322"/>
                    <a:pt x="9389" y="3282"/>
                    <a:pt x="9389" y="3262"/>
                  </a:cubicBezTo>
                  <a:cubicBezTo>
                    <a:pt x="9409" y="3243"/>
                    <a:pt x="9469" y="3223"/>
                    <a:pt x="9489" y="3223"/>
                  </a:cubicBezTo>
                  <a:cubicBezTo>
                    <a:pt x="9509" y="3183"/>
                    <a:pt x="9549" y="3163"/>
                    <a:pt x="9568" y="3163"/>
                  </a:cubicBezTo>
                  <a:cubicBezTo>
                    <a:pt x="9588" y="3143"/>
                    <a:pt x="9608" y="3123"/>
                    <a:pt x="9668" y="3083"/>
                  </a:cubicBezTo>
                  <a:cubicBezTo>
                    <a:pt x="9688" y="3063"/>
                    <a:pt x="9708" y="3044"/>
                    <a:pt x="9747" y="3044"/>
                  </a:cubicBezTo>
                  <a:lnTo>
                    <a:pt x="9807" y="2964"/>
                  </a:lnTo>
                  <a:cubicBezTo>
                    <a:pt x="9847" y="2944"/>
                    <a:pt x="9867" y="2924"/>
                    <a:pt x="9887" y="2924"/>
                  </a:cubicBezTo>
                  <a:lnTo>
                    <a:pt x="9966" y="2845"/>
                  </a:lnTo>
                  <a:lnTo>
                    <a:pt x="9986" y="2825"/>
                  </a:lnTo>
                  <a:lnTo>
                    <a:pt x="10006" y="2785"/>
                  </a:lnTo>
                  <a:lnTo>
                    <a:pt x="10145" y="2666"/>
                  </a:lnTo>
                  <a:lnTo>
                    <a:pt x="10185" y="2626"/>
                  </a:lnTo>
                  <a:cubicBezTo>
                    <a:pt x="10245" y="2566"/>
                    <a:pt x="10285" y="2526"/>
                    <a:pt x="10344" y="2447"/>
                  </a:cubicBezTo>
                  <a:cubicBezTo>
                    <a:pt x="10344" y="2427"/>
                    <a:pt x="10364" y="2427"/>
                    <a:pt x="10364" y="2387"/>
                  </a:cubicBezTo>
                  <a:cubicBezTo>
                    <a:pt x="10384" y="2367"/>
                    <a:pt x="10404" y="2327"/>
                    <a:pt x="10444" y="2288"/>
                  </a:cubicBezTo>
                  <a:cubicBezTo>
                    <a:pt x="10464" y="2268"/>
                    <a:pt x="10464" y="2248"/>
                    <a:pt x="10484" y="2248"/>
                  </a:cubicBezTo>
                  <a:cubicBezTo>
                    <a:pt x="10503" y="2228"/>
                    <a:pt x="10543" y="2168"/>
                    <a:pt x="10543" y="2148"/>
                  </a:cubicBezTo>
                  <a:cubicBezTo>
                    <a:pt x="10543" y="2148"/>
                    <a:pt x="10543" y="2129"/>
                    <a:pt x="10563" y="2129"/>
                  </a:cubicBezTo>
                  <a:cubicBezTo>
                    <a:pt x="10563" y="2089"/>
                    <a:pt x="10583" y="2089"/>
                    <a:pt x="10583" y="2069"/>
                  </a:cubicBezTo>
                  <a:cubicBezTo>
                    <a:pt x="10603" y="2049"/>
                    <a:pt x="10603" y="2029"/>
                    <a:pt x="10643" y="1989"/>
                  </a:cubicBezTo>
                  <a:cubicBezTo>
                    <a:pt x="10643" y="1969"/>
                    <a:pt x="10663" y="1949"/>
                    <a:pt x="10663" y="1930"/>
                  </a:cubicBezTo>
                  <a:cubicBezTo>
                    <a:pt x="10663" y="1890"/>
                    <a:pt x="10682" y="1870"/>
                    <a:pt x="10682" y="1850"/>
                  </a:cubicBezTo>
                  <a:cubicBezTo>
                    <a:pt x="10682" y="1850"/>
                    <a:pt x="10682" y="1830"/>
                    <a:pt x="10702" y="1830"/>
                  </a:cubicBezTo>
                  <a:lnTo>
                    <a:pt x="10702" y="1790"/>
                  </a:lnTo>
                  <a:cubicBezTo>
                    <a:pt x="10702" y="1770"/>
                    <a:pt x="10722" y="1751"/>
                    <a:pt x="10722" y="1731"/>
                  </a:cubicBezTo>
                  <a:cubicBezTo>
                    <a:pt x="10722" y="1691"/>
                    <a:pt x="10762" y="1671"/>
                    <a:pt x="10762" y="1651"/>
                  </a:cubicBezTo>
                  <a:cubicBezTo>
                    <a:pt x="10762" y="1631"/>
                    <a:pt x="10782" y="1591"/>
                    <a:pt x="10782" y="1572"/>
                  </a:cubicBezTo>
                  <a:lnTo>
                    <a:pt x="10782" y="1532"/>
                  </a:lnTo>
                  <a:lnTo>
                    <a:pt x="10782" y="1492"/>
                  </a:lnTo>
                  <a:cubicBezTo>
                    <a:pt x="10782" y="1472"/>
                    <a:pt x="10782" y="1452"/>
                    <a:pt x="10802" y="1432"/>
                  </a:cubicBezTo>
                  <a:lnTo>
                    <a:pt x="10802" y="1353"/>
                  </a:lnTo>
                  <a:lnTo>
                    <a:pt x="10802" y="1273"/>
                  </a:lnTo>
                  <a:lnTo>
                    <a:pt x="10802" y="1213"/>
                  </a:lnTo>
                  <a:lnTo>
                    <a:pt x="10802" y="1174"/>
                  </a:lnTo>
                  <a:lnTo>
                    <a:pt x="10802" y="358"/>
                  </a:lnTo>
                  <a:cubicBezTo>
                    <a:pt x="10802" y="378"/>
                    <a:pt x="10802" y="398"/>
                    <a:pt x="10782" y="418"/>
                  </a:cubicBezTo>
                  <a:cubicBezTo>
                    <a:pt x="10782" y="458"/>
                    <a:pt x="10782" y="477"/>
                    <a:pt x="10762" y="497"/>
                  </a:cubicBezTo>
                  <a:cubicBezTo>
                    <a:pt x="10762" y="537"/>
                    <a:pt x="10742" y="557"/>
                    <a:pt x="10742" y="577"/>
                  </a:cubicBezTo>
                  <a:cubicBezTo>
                    <a:pt x="10742" y="597"/>
                    <a:pt x="10702" y="617"/>
                    <a:pt x="10702" y="656"/>
                  </a:cubicBezTo>
                  <a:cubicBezTo>
                    <a:pt x="10702" y="676"/>
                    <a:pt x="10682" y="696"/>
                    <a:pt x="10682" y="736"/>
                  </a:cubicBezTo>
                  <a:cubicBezTo>
                    <a:pt x="10682" y="756"/>
                    <a:pt x="10663" y="776"/>
                    <a:pt x="10663" y="796"/>
                  </a:cubicBezTo>
                  <a:cubicBezTo>
                    <a:pt x="10663" y="835"/>
                    <a:pt x="10643" y="855"/>
                    <a:pt x="10643" y="875"/>
                  </a:cubicBezTo>
                  <a:cubicBezTo>
                    <a:pt x="10603" y="895"/>
                    <a:pt x="10603" y="935"/>
                    <a:pt x="10583" y="955"/>
                  </a:cubicBezTo>
                  <a:cubicBezTo>
                    <a:pt x="10583" y="975"/>
                    <a:pt x="10563" y="995"/>
                    <a:pt x="10563" y="1034"/>
                  </a:cubicBezTo>
                  <a:cubicBezTo>
                    <a:pt x="10543" y="1054"/>
                    <a:pt x="10503" y="1094"/>
                    <a:pt x="10503" y="1134"/>
                  </a:cubicBezTo>
                  <a:cubicBezTo>
                    <a:pt x="10484" y="1154"/>
                    <a:pt x="10484" y="1174"/>
                    <a:pt x="10464" y="1174"/>
                  </a:cubicBezTo>
                  <a:cubicBezTo>
                    <a:pt x="10444" y="1194"/>
                    <a:pt x="10404" y="1253"/>
                    <a:pt x="10384" y="1273"/>
                  </a:cubicBezTo>
                  <a:cubicBezTo>
                    <a:pt x="10384" y="1293"/>
                    <a:pt x="10364" y="1293"/>
                    <a:pt x="10364" y="1333"/>
                  </a:cubicBezTo>
                  <a:cubicBezTo>
                    <a:pt x="10304" y="1373"/>
                    <a:pt x="10265" y="1432"/>
                    <a:pt x="10205" y="1492"/>
                  </a:cubicBezTo>
                  <a:lnTo>
                    <a:pt x="10165" y="1552"/>
                  </a:lnTo>
                  <a:lnTo>
                    <a:pt x="10046" y="1671"/>
                  </a:lnTo>
                  <a:cubicBezTo>
                    <a:pt x="10006" y="1691"/>
                    <a:pt x="9986" y="1691"/>
                    <a:pt x="9986" y="1711"/>
                  </a:cubicBezTo>
                  <a:lnTo>
                    <a:pt x="9907" y="1790"/>
                  </a:lnTo>
                  <a:cubicBezTo>
                    <a:pt x="9887" y="1830"/>
                    <a:pt x="9867" y="1850"/>
                    <a:pt x="9847" y="1850"/>
                  </a:cubicBezTo>
                  <a:lnTo>
                    <a:pt x="9767" y="1930"/>
                  </a:lnTo>
                  <a:cubicBezTo>
                    <a:pt x="9747" y="1949"/>
                    <a:pt x="9708" y="1969"/>
                    <a:pt x="9688" y="1969"/>
                  </a:cubicBezTo>
                  <a:cubicBezTo>
                    <a:pt x="9668" y="1989"/>
                    <a:pt x="9648" y="2009"/>
                    <a:pt x="9588" y="2049"/>
                  </a:cubicBezTo>
                  <a:cubicBezTo>
                    <a:pt x="9568" y="2069"/>
                    <a:pt x="9549" y="2089"/>
                    <a:pt x="9509" y="2089"/>
                  </a:cubicBezTo>
                  <a:cubicBezTo>
                    <a:pt x="9489" y="2129"/>
                    <a:pt x="9449" y="2148"/>
                    <a:pt x="9409" y="2148"/>
                  </a:cubicBezTo>
                  <a:cubicBezTo>
                    <a:pt x="9370" y="2168"/>
                    <a:pt x="9350" y="2188"/>
                    <a:pt x="9290" y="2208"/>
                  </a:cubicBezTo>
                  <a:cubicBezTo>
                    <a:pt x="9171" y="2288"/>
                    <a:pt x="9051" y="2347"/>
                    <a:pt x="8912" y="2427"/>
                  </a:cubicBezTo>
                  <a:cubicBezTo>
                    <a:pt x="8892" y="2447"/>
                    <a:pt x="8852" y="2447"/>
                    <a:pt x="8813" y="2467"/>
                  </a:cubicBezTo>
                  <a:cubicBezTo>
                    <a:pt x="8693" y="2506"/>
                    <a:pt x="8594" y="2566"/>
                    <a:pt x="8474" y="2626"/>
                  </a:cubicBezTo>
                  <a:cubicBezTo>
                    <a:pt x="8454" y="2626"/>
                    <a:pt x="8454" y="2646"/>
                    <a:pt x="8415" y="2646"/>
                  </a:cubicBezTo>
                  <a:cubicBezTo>
                    <a:pt x="8295" y="2686"/>
                    <a:pt x="8176" y="2745"/>
                    <a:pt x="8017" y="2765"/>
                  </a:cubicBezTo>
                  <a:cubicBezTo>
                    <a:pt x="7917" y="2785"/>
                    <a:pt x="7858" y="2825"/>
                    <a:pt x="7758" y="2845"/>
                  </a:cubicBezTo>
                  <a:cubicBezTo>
                    <a:pt x="7679" y="2865"/>
                    <a:pt x="7599" y="2884"/>
                    <a:pt x="7520" y="2884"/>
                  </a:cubicBezTo>
                  <a:lnTo>
                    <a:pt x="7221" y="2964"/>
                  </a:lnTo>
                  <a:cubicBezTo>
                    <a:pt x="7161" y="2984"/>
                    <a:pt x="7082" y="2984"/>
                    <a:pt x="7002" y="3024"/>
                  </a:cubicBezTo>
                  <a:cubicBezTo>
                    <a:pt x="6982" y="3024"/>
                    <a:pt x="6963" y="3024"/>
                    <a:pt x="6903" y="3044"/>
                  </a:cubicBezTo>
                  <a:cubicBezTo>
                    <a:pt x="6783" y="3063"/>
                    <a:pt x="6664" y="3063"/>
                    <a:pt x="6525" y="3083"/>
                  </a:cubicBezTo>
                  <a:cubicBezTo>
                    <a:pt x="6505" y="3083"/>
                    <a:pt x="6465" y="3083"/>
                    <a:pt x="6425" y="3123"/>
                  </a:cubicBezTo>
                  <a:cubicBezTo>
                    <a:pt x="6286" y="3143"/>
                    <a:pt x="6127" y="3143"/>
                    <a:pt x="5988" y="3143"/>
                  </a:cubicBezTo>
                  <a:lnTo>
                    <a:pt x="5073" y="3143"/>
                  </a:lnTo>
                  <a:cubicBezTo>
                    <a:pt x="4973" y="3143"/>
                    <a:pt x="4894" y="3143"/>
                    <a:pt x="4794" y="3123"/>
                  </a:cubicBezTo>
                  <a:cubicBezTo>
                    <a:pt x="4715" y="3123"/>
                    <a:pt x="4615" y="3083"/>
                    <a:pt x="4536" y="3083"/>
                  </a:cubicBezTo>
                  <a:cubicBezTo>
                    <a:pt x="4436" y="3083"/>
                    <a:pt x="4376" y="3063"/>
                    <a:pt x="4277" y="3063"/>
                  </a:cubicBezTo>
                  <a:cubicBezTo>
                    <a:pt x="4138" y="3044"/>
                    <a:pt x="4018" y="3044"/>
                    <a:pt x="3919" y="3024"/>
                  </a:cubicBezTo>
                  <a:lnTo>
                    <a:pt x="3899" y="3024"/>
                  </a:lnTo>
                  <a:cubicBezTo>
                    <a:pt x="3740" y="2984"/>
                    <a:pt x="3601" y="2964"/>
                    <a:pt x="3442" y="2924"/>
                  </a:cubicBezTo>
                  <a:cubicBezTo>
                    <a:pt x="3422" y="2924"/>
                    <a:pt x="3402" y="2924"/>
                    <a:pt x="3382" y="2884"/>
                  </a:cubicBezTo>
                  <a:cubicBezTo>
                    <a:pt x="3223" y="2865"/>
                    <a:pt x="3103" y="2825"/>
                    <a:pt x="2984" y="2785"/>
                  </a:cubicBezTo>
                  <a:cubicBezTo>
                    <a:pt x="2924" y="2785"/>
                    <a:pt x="2904" y="2765"/>
                    <a:pt x="2845" y="2765"/>
                  </a:cubicBezTo>
                  <a:cubicBezTo>
                    <a:pt x="2745" y="2745"/>
                    <a:pt x="2626" y="2686"/>
                    <a:pt x="2526" y="2646"/>
                  </a:cubicBezTo>
                  <a:cubicBezTo>
                    <a:pt x="2507" y="2646"/>
                    <a:pt x="2447" y="2626"/>
                    <a:pt x="2427" y="2626"/>
                  </a:cubicBezTo>
                  <a:cubicBezTo>
                    <a:pt x="2328" y="2566"/>
                    <a:pt x="2228" y="2546"/>
                    <a:pt x="2129" y="2487"/>
                  </a:cubicBezTo>
                  <a:cubicBezTo>
                    <a:pt x="2089" y="2467"/>
                    <a:pt x="2029" y="2447"/>
                    <a:pt x="1989" y="2447"/>
                  </a:cubicBezTo>
                  <a:cubicBezTo>
                    <a:pt x="1850" y="2367"/>
                    <a:pt x="1711" y="2327"/>
                    <a:pt x="1591" y="2248"/>
                  </a:cubicBezTo>
                  <a:cubicBezTo>
                    <a:pt x="517" y="1631"/>
                    <a:pt x="0" y="835"/>
                    <a:pt x="0" y="0"/>
                  </a:cubicBezTo>
                  <a:close/>
                </a:path>
              </a:pathLst>
            </a:custGeom>
            <a:solidFill>
              <a:srgbClr val="CBC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6223689" y="4254665"/>
              <a:ext cx="399602" cy="210618"/>
            </a:xfrm>
            <a:custGeom>
              <a:rect b="b" l="l" r="r" t="t"/>
              <a:pathLst>
                <a:path extrusionOk="0" h="6260" w="11877">
                  <a:moveTo>
                    <a:pt x="5922" y="1030"/>
                  </a:moveTo>
                  <a:cubicBezTo>
                    <a:pt x="6847" y="1030"/>
                    <a:pt x="7774" y="1234"/>
                    <a:pt x="8495" y="1644"/>
                  </a:cubicBezTo>
                  <a:cubicBezTo>
                    <a:pt x="9888" y="2460"/>
                    <a:pt x="9888" y="3792"/>
                    <a:pt x="8495" y="4608"/>
                  </a:cubicBezTo>
                  <a:cubicBezTo>
                    <a:pt x="7783" y="5003"/>
                    <a:pt x="6870" y="5202"/>
                    <a:pt x="5956" y="5202"/>
                  </a:cubicBezTo>
                  <a:cubicBezTo>
                    <a:pt x="5030" y="5202"/>
                    <a:pt x="4103" y="4998"/>
                    <a:pt x="3383" y="4588"/>
                  </a:cubicBezTo>
                  <a:cubicBezTo>
                    <a:pt x="1970" y="3792"/>
                    <a:pt x="1970" y="2440"/>
                    <a:pt x="3383" y="1624"/>
                  </a:cubicBezTo>
                  <a:cubicBezTo>
                    <a:pt x="4094" y="1229"/>
                    <a:pt x="5007" y="1030"/>
                    <a:pt x="5922" y="1030"/>
                  </a:cubicBezTo>
                  <a:close/>
                  <a:moveTo>
                    <a:pt x="5888" y="0"/>
                  </a:moveTo>
                  <a:cubicBezTo>
                    <a:pt x="4528" y="0"/>
                    <a:pt x="3171" y="299"/>
                    <a:pt x="2129" y="908"/>
                  </a:cubicBezTo>
                  <a:cubicBezTo>
                    <a:pt x="1" y="2121"/>
                    <a:pt x="1" y="4111"/>
                    <a:pt x="2129" y="5324"/>
                  </a:cubicBezTo>
                  <a:cubicBezTo>
                    <a:pt x="3192" y="5946"/>
                    <a:pt x="4583" y="6259"/>
                    <a:pt x="5972" y="6259"/>
                  </a:cubicBezTo>
                  <a:cubicBezTo>
                    <a:pt x="7339" y="6259"/>
                    <a:pt x="8702" y="5956"/>
                    <a:pt x="9748" y="5344"/>
                  </a:cubicBezTo>
                  <a:cubicBezTo>
                    <a:pt x="11877" y="4131"/>
                    <a:pt x="11877" y="2141"/>
                    <a:pt x="9748" y="928"/>
                  </a:cubicBezTo>
                  <a:cubicBezTo>
                    <a:pt x="8681" y="314"/>
                    <a:pt x="7283" y="0"/>
                    <a:pt x="5888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6198927" y="3909069"/>
              <a:ext cx="214891" cy="542997"/>
            </a:xfrm>
            <a:custGeom>
              <a:rect b="b" l="l" r="r" t="t"/>
              <a:pathLst>
                <a:path extrusionOk="0" h="16139" w="6387">
                  <a:moveTo>
                    <a:pt x="299" y="0"/>
                  </a:moveTo>
                  <a:cubicBezTo>
                    <a:pt x="1" y="557"/>
                    <a:pt x="21" y="1751"/>
                    <a:pt x="140" y="2368"/>
                  </a:cubicBezTo>
                  <a:cubicBezTo>
                    <a:pt x="259" y="2885"/>
                    <a:pt x="717" y="3263"/>
                    <a:pt x="1015" y="3680"/>
                  </a:cubicBezTo>
                  <a:cubicBezTo>
                    <a:pt x="1453" y="4277"/>
                    <a:pt x="1612" y="5053"/>
                    <a:pt x="1592" y="5769"/>
                  </a:cubicBezTo>
                  <a:cubicBezTo>
                    <a:pt x="1572" y="6227"/>
                    <a:pt x="1493" y="6625"/>
                    <a:pt x="1632" y="7042"/>
                  </a:cubicBezTo>
                  <a:cubicBezTo>
                    <a:pt x="2070" y="8216"/>
                    <a:pt x="3562" y="8117"/>
                    <a:pt x="3462" y="9589"/>
                  </a:cubicBezTo>
                  <a:cubicBezTo>
                    <a:pt x="3383" y="10802"/>
                    <a:pt x="2567" y="11876"/>
                    <a:pt x="2865" y="13110"/>
                  </a:cubicBezTo>
                  <a:cubicBezTo>
                    <a:pt x="3104" y="14204"/>
                    <a:pt x="3761" y="15556"/>
                    <a:pt x="4855" y="16034"/>
                  </a:cubicBezTo>
                  <a:cubicBezTo>
                    <a:pt x="4869" y="16063"/>
                    <a:pt x="4916" y="16081"/>
                    <a:pt x="4955" y="16081"/>
                  </a:cubicBezTo>
                  <a:cubicBezTo>
                    <a:pt x="4970" y="16081"/>
                    <a:pt x="4983" y="16079"/>
                    <a:pt x="4994" y="16074"/>
                  </a:cubicBezTo>
                  <a:cubicBezTo>
                    <a:pt x="5014" y="16094"/>
                    <a:pt x="5073" y="16094"/>
                    <a:pt x="5093" y="16133"/>
                  </a:cubicBezTo>
                  <a:cubicBezTo>
                    <a:pt x="5111" y="16137"/>
                    <a:pt x="5128" y="16139"/>
                    <a:pt x="5144" y="16139"/>
                  </a:cubicBezTo>
                  <a:cubicBezTo>
                    <a:pt x="5298" y="16139"/>
                    <a:pt x="5410" y="15981"/>
                    <a:pt x="5392" y="15855"/>
                  </a:cubicBezTo>
                  <a:cubicBezTo>
                    <a:pt x="6168" y="15238"/>
                    <a:pt x="6386" y="13806"/>
                    <a:pt x="6247" y="12990"/>
                  </a:cubicBezTo>
                  <a:cubicBezTo>
                    <a:pt x="6108" y="12274"/>
                    <a:pt x="5491" y="11876"/>
                    <a:pt x="5233" y="11220"/>
                  </a:cubicBezTo>
                  <a:cubicBezTo>
                    <a:pt x="4954" y="10623"/>
                    <a:pt x="4934" y="9947"/>
                    <a:pt x="5173" y="9330"/>
                  </a:cubicBezTo>
                  <a:cubicBezTo>
                    <a:pt x="5531" y="8455"/>
                    <a:pt x="5312" y="7520"/>
                    <a:pt x="4676" y="6843"/>
                  </a:cubicBezTo>
                  <a:cubicBezTo>
                    <a:pt x="4158" y="6267"/>
                    <a:pt x="3343" y="5948"/>
                    <a:pt x="2985" y="5232"/>
                  </a:cubicBezTo>
                  <a:cubicBezTo>
                    <a:pt x="2666" y="4576"/>
                    <a:pt x="2826" y="3760"/>
                    <a:pt x="2627" y="3064"/>
                  </a:cubicBezTo>
                  <a:cubicBezTo>
                    <a:pt x="2448" y="2288"/>
                    <a:pt x="1871" y="1791"/>
                    <a:pt x="1334" y="1194"/>
                  </a:cubicBezTo>
                  <a:cubicBezTo>
                    <a:pt x="1015" y="796"/>
                    <a:pt x="797" y="239"/>
                    <a:pt x="299" y="0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6213663" y="3922796"/>
              <a:ext cx="166004" cy="530548"/>
            </a:xfrm>
            <a:custGeom>
              <a:rect b="b" l="l" r="r" t="t"/>
              <a:pathLst>
                <a:path extrusionOk="0" h="15769" w="4934">
                  <a:moveTo>
                    <a:pt x="3" y="0"/>
                  </a:moveTo>
                  <a:lnTo>
                    <a:pt x="3" y="0"/>
                  </a:lnTo>
                  <a:cubicBezTo>
                    <a:pt x="0" y="0"/>
                    <a:pt x="10" y="10"/>
                    <a:pt x="40" y="30"/>
                  </a:cubicBezTo>
                  <a:cubicBezTo>
                    <a:pt x="20" y="10"/>
                    <a:pt x="5" y="0"/>
                    <a:pt x="3" y="0"/>
                  </a:cubicBezTo>
                  <a:close/>
                  <a:moveTo>
                    <a:pt x="40" y="30"/>
                  </a:moveTo>
                  <a:cubicBezTo>
                    <a:pt x="199" y="686"/>
                    <a:pt x="339" y="1224"/>
                    <a:pt x="737" y="1820"/>
                  </a:cubicBezTo>
                  <a:cubicBezTo>
                    <a:pt x="1095" y="2357"/>
                    <a:pt x="1373" y="2875"/>
                    <a:pt x="1532" y="3531"/>
                  </a:cubicBezTo>
                  <a:cubicBezTo>
                    <a:pt x="1850" y="4844"/>
                    <a:pt x="2169" y="5898"/>
                    <a:pt x="3084" y="6933"/>
                  </a:cubicBezTo>
                  <a:cubicBezTo>
                    <a:pt x="3720" y="7689"/>
                    <a:pt x="3740" y="8504"/>
                    <a:pt x="3720" y="9419"/>
                  </a:cubicBezTo>
                  <a:cubicBezTo>
                    <a:pt x="3681" y="10135"/>
                    <a:pt x="3840" y="10812"/>
                    <a:pt x="3840" y="11528"/>
                  </a:cubicBezTo>
                  <a:cubicBezTo>
                    <a:pt x="3840" y="12184"/>
                    <a:pt x="4039" y="12662"/>
                    <a:pt x="4218" y="13278"/>
                  </a:cubicBezTo>
                  <a:cubicBezTo>
                    <a:pt x="4337" y="13756"/>
                    <a:pt x="4357" y="14253"/>
                    <a:pt x="4476" y="14711"/>
                  </a:cubicBezTo>
                  <a:cubicBezTo>
                    <a:pt x="4576" y="15049"/>
                    <a:pt x="4775" y="15387"/>
                    <a:pt x="4735" y="15745"/>
                  </a:cubicBezTo>
                  <a:cubicBezTo>
                    <a:pt x="4735" y="15757"/>
                    <a:pt x="4761" y="15768"/>
                    <a:pt x="4784" y="15768"/>
                  </a:cubicBezTo>
                  <a:cubicBezTo>
                    <a:pt x="4800" y="15768"/>
                    <a:pt x="4815" y="15762"/>
                    <a:pt x="4815" y="15745"/>
                  </a:cubicBezTo>
                  <a:cubicBezTo>
                    <a:pt x="4934" y="15148"/>
                    <a:pt x="4616" y="14472"/>
                    <a:pt x="4476" y="13895"/>
                  </a:cubicBezTo>
                  <a:cubicBezTo>
                    <a:pt x="4277" y="13020"/>
                    <a:pt x="3979" y="12264"/>
                    <a:pt x="3979" y="11369"/>
                  </a:cubicBezTo>
                  <a:cubicBezTo>
                    <a:pt x="3979" y="10613"/>
                    <a:pt x="3860" y="9877"/>
                    <a:pt x="3860" y="9121"/>
                  </a:cubicBezTo>
                  <a:cubicBezTo>
                    <a:pt x="3860" y="8643"/>
                    <a:pt x="3860" y="8106"/>
                    <a:pt x="3720" y="7649"/>
                  </a:cubicBezTo>
                  <a:cubicBezTo>
                    <a:pt x="3462" y="6933"/>
                    <a:pt x="2746" y="6435"/>
                    <a:pt x="2368" y="5799"/>
                  </a:cubicBezTo>
                  <a:cubicBezTo>
                    <a:pt x="1970" y="5103"/>
                    <a:pt x="1831" y="4347"/>
                    <a:pt x="1652" y="3611"/>
                  </a:cubicBezTo>
                  <a:cubicBezTo>
                    <a:pt x="1492" y="3034"/>
                    <a:pt x="1333" y="2536"/>
                    <a:pt x="995" y="2039"/>
                  </a:cubicBezTo>
                  <a:cubicBezTo>
                    <a:pt x="796" y="1761"/>
                    <a:pt x="577" y="1522"/>
                    <a:pt x="438" y="1224"/>
                  </a:cubicBezTo>
                  <a:cubicBezTo>
                    <a:pt x="239" y="846"/>
                    <a:pt x="180" y="428"/>
                    <a:pt x="40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6286604" y="3709625"/>
              <a:ext cx="199481" cy="759233"/>
            </a:xfrm>
            <a:custGeom>
              <a:rect b="b" l="l" r="r" t="t"/>
              <a:pathLst>
                <a:path extrusionOk="0" h="22566" w="5929">
                  <a:moveTo>
                    <a:pt x="4477" y="0"/>
                  </a:moveTo>
                  <a:cubicBezTo>
                    <a:pt x="3243" y="259"/>
                    <a:pt x="3044" y="1850"/>
                    <a:pt x="3044" y="2885"/>
                  </a:cubicBezTo>
                  <a:cubicBezTo>
                    <a:pt x="3005" y="4397"/>
                    <a:pt x="2686" y="5292"/>
                    <a:pt x="1851" y="6525"/>
                  </a:cubicBezTo>
                  <a:cubicBezTo>
                    <a:pt x="1194" y="7500"/>
                    <a:pt x="657" y="8375"/>
                    <a:pt x="896" y="9569"/>
                  </a:cubicBezTo>
                  <a:cubicBezTo>
                    <a:pt x="1095" y="10543"/>
                    <a:pt x="1910" y="11379"/>
                    <a:pt x="2109" y="12374"/>
                  </a:cubicBezTo>
                  <a:cubicBezTo>
                    <a:pt x="2368" y="13667"/>
                    <a:pt x="1194" y="14363"/>
                    <a:pt x="617" y="15377"/>
                  </a:cubicBezTo>
                  <a:cubicBezTo>
                    <a:pt x="100" y="16352"/>
                    <a:pt x="1" y="17506"/>
                    <a:pt x="558" y="18501"/>
                  </a:cubicBezTo>
                  <a:cubicBezTo>
                    <a:pt x="835" y="18999"/>
                    <a:pt x="4043" y="22566"/>
                    <a:pt x="4963" y="22566"/>
                  </a:cubicBezTo>
                  <a:cubicBezTo>
                    <a:pt x="5034" y="22566"/>
                    <a:pt x="5092" y="22545"/>
                    <a:pt x="5133" y="22499"/>
                  </a:cubicBezTo>
                  <a:cubicBezTo>
                    <a:pt x="5233" y="22419"/>
                    <a:pt x="5272" y="22260"/>
                    <a:pt x="5272" y="22041"/>
                  </a:cubicBezTo>
                  <a:cubicBezTo>
                    <a:pt x="5292" y="21604"/>
                    <a:pt x="5193" y="21027"/>
                    <a:pt x="5173" y="20788"/>
                  </a:cubicBezTo>
                  <a:cubicBezTo>
                    <a:pt x="5054" y="19316"/>
                    <a:pt x="3760" y="17625"/>
                    <a:pt x="4437" y="16233"/>
                  </a:cubicBezTo>
                  <a:cubicBezTo>
                    <a:pt x="4835" y="15417"/>
                    <a:pt x="5431" y="14721"/>
                    <a:pt x="5292" y="13746"/>
                  </a:cubicBezTo>
                  <a:cubicBezTo>
                    <a:pt x="5133" y="12592"/>
                    <a:pt x="4238" y="11876"/>
                    <a:pt x="4198" y="10643"/>
                  </a:cubicBezTo>
                  <a:cubicBezTo>
                    <a:pt x="4178" y="8813"/>
                    <a:pt x="5929" y="7758"/>
                    <a:pt x="5770" y="6008"/>
                  </a:cubicBezTo>
                  <a:cubicBezTo>
                    <a:pt x="5670" y="4973"/>
                    <a:pt x="5272" y="3979"/>
                    <a:pt x="5093" y="2925"/>
                  </a:cubicBezTo>
                  <a:cubicBezTo>
                    <a:pt x="4934" y="1930"/>
                    <a:pt x="4934" y="915"/>
                    <a:pt x="4477" y="0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6354196" y="3736776"/>
              <a:ext cx="94307" cy="729794"/>
            </a:xfrm>
            <a:custGeom>
              <a:rect b="b" l="l" r="r" t="t"/>
              <a:pathLst>
                <a:path extrusionOk="0" h="21691" w="2803">
                  <a:moveTo>
                    <a:pt x="2572" y="1"/>
                  </a:moveTo>
                  <a:cubicBezTo>
                    <a:pt x="2569" y="1"/>
                    <a:pt x="2567" y="3"/>
                    <a:pt x="2567" y="9"/>
                  </a:cubicBezTo>
                  <a:cubicBezTo>
                    <a:pt x="1493" y="1819"/>
                    <a:pt x="2527" y="3828"/>
                    <a:pt x="1851" y="5678"/>
                  </a:cubicBezTo>
                  <a:cubicBezTo>
                    <a:pt x="1553" y="6494"/>
                    <a:pt x="876" y="7170"/>
                    <a:pt x="657" y="8006"/>
                  </a:cubicBezTo>
                  <a:cubicBezTo>
                    <a:pt x="399" y="8961"/>
                    <a:pt x="836" y="9955"/>
                    <a:pt x="996" y="10870"/>
                  </a:cubicBezTo>
                  <a:cubicBezTo>
                    <a:pt x="1234" y="12124"/>
                    <a:pt x="777" y="12780"/>
                    <a:pt x="379" y="13914"/>
                  </a:cubicBezTo>
                  <a:cubicBezTo>
                    <a:pt x="180" y="14451"/>
                    <a:pt x="140" y="15227"/>
                    <a:pt x="279" y="15804"/>
                  </a:cubicBezTo>
                  <a:cubicBezTo>
                    <a:pt x="538" y="16818"/>
                    <a:pt x="1055" y="17793"/>
                    <a:pt x="1433" y="18788"/>
                  </a:cubicBezTo>
                  <a:cubicBezTo>
                    <a:pt x="1791" y="19822"/>
                    <a:pt x="1990" y="20677"/>
                    <a:pt x="2547" y="21632"/>
                  </a:cubicBezTo>
                  <a:cubicBezTo>
                    <a:pt x="2571" y="21674"/>
                    <a:pt x="2605" y="21690"/>
                    <a:pt x="2639" y="21690"/>
                  </a:cubicBezTo>
                  <a:cubicBezTo>
                    <a:pt x="2720" y="21690"/>
                    <a:pt x="2802" y="21597"/>
                    <a:pt x="2746" y="21513"/>
                  </a:cubicBezTo>
                  <a:cubicBezTo>
                    <a:pt x="1831" y="19882"/>
                    <a:pt x="1234" y="17853"/>
                    <a:pt x="638" y="16102"/>
                  </a:cubicBezTo>
                  <a:cubicBezTo>
                    <a:pt x="1" y="14272"/>
                    <a:pt x="1632" y="12959"/>
                    <a:pt x="1334" y="11169"/>
                  </a:cubicBezTo>
                  <a:cubicBezTo>
                    <a:pt x="1155" y="10094"/>
                    <a:pt x="538" y="8901"/>
                    <a:pt x="956" y="7807"/>
                  </a:cubicBezTo>
                  <a:cubicBezTo>
                    <a:pt x="1254" y="7051"/>
                    <a:pt x="1831" y="6394"/>
                    <a:pt x="2090" y="5599"/>
                  </a:cubicBezTo>
                  <a:cubicBezTo>
                    <a:pt x="2746" y="3788"/>
                    <a:pt x="1672" y="1819"/>
                    <a:pt x="2627" y="29"/>
                  </a:cubicBezTo>
                  <a:cubicBezTo>
                    <a:pt x="2599" y="15"/>
                    <a:pt x="2580" y="1"/>
                    <a:pt x="2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6413108" y="3786569"/>
              <a:ext cx="237635" cy="674616"/>
            </a:xfrm>
            <a:custGeom>
              <a:rect b="b" l="l" r="r" t="t"/>
              <a:pathLst>
                <a:path extrusionOk="0" h="20051" w="7063">
                  <a:moveTo>
                    <a:pt x="6645" y="1"/>
                  </a:moveTo>
                  <a:cubicBezTo>
                    <a:pt x="6048" y="299"/>
                    <a:pt x="5829" y="1015"/>
                    <a:pt x="5411" y="1513"/>
                  </a:cubicBezTo>
                  <a:cubicBezTo>
                    <a:pt x="4815" y="2249"/>
                    <a:pt x="4158" y="2925"/>
                    <a:pt x="3919" y="3880"/>
                  </a:cubicBezTo>
                  <a:cubicBezTo>
                    <a:pt x="3720" y="4735"/>
                    <a:pt x="3979" y="5710"/>
                    <a:pt x="3621" y="6526"/>
                  </a:cubicBezTo>
                  <a:cubicBezTo>
                    <a:pt x="3223" y="7441"/>
                    <a:pt x="2268" y="7878"/>
                    <a:pt x="1671" y="8595"/>
                  </a:cubicBezTo>
                  <a:cubicBezTo>
                    <a:pt x="916" y="9470"/>
                    <a:pt x="737" y="10624"/>
                    <a:pt x="1214" y="11678"/>
                  </a:cubicBezTo>
                  <a:cubicBezTo>
                    <a:pt x="1572" y="12434"/>
                    <a:pt x="1572" y="13249"/>
                    <a:pt x="1294" y="14025"/>
                  </a:cubicBezTo>
                  <a:cubicBezTo>
                    <a:pt x="995" y="14841"/>
                    <a:pt x="279" y="15358"/>
                    <a:pt x="140" y="16253"/>
                  </a:cubicBezTo>
                  <a:cubicBezTo>
                    <a:pt x="0" y="17268"/>
                    <a:pt x="398" y="18998"/>
                    <a:pt x="1333" y="19715"/>
                  </a:cubicBezTo>
                  <a:cubicBezTo>
                    <a:pt x="1333" y="19883"/>
                    <a:pt x="1461" y="20051"/>
                    <a:pt x="1633" y="20051"/>
                  </a:cubicBezTo>
                  <a:cubicBezTo>
                    <a:pt x="1664" y="20051"/>
                    <a:pt x="1697" y="20045"/>
                    <a:pt x="1731" y="20033"/>
                  </a:cubicBezTo>
                  <a:cubicBezTo>
                    <a:pt x="1791" y="20013"/>
                    <a:pt x="1831" y="19993"/>
                    <a:pt x="1870" y="19993"/>
                  </a:cubicBezTo>
                  <a:cubicBezTo>
                    <a:pt x="1879" y="19996"/>
                    <a:pt x="1887" y="19997"/>
                    <a:pt x="1896" y="19997"/>
                  </a:cubicBezTo>
                  <a:cubicBezTo>
                    <a:pt x="1951" y="19997"/>
                    <a:pt x="2012" y="19948"/>
                    <a:pt x="2030" y="19914"/>
                  </a:cubicBezTo>
                  <a:cubicBezTo>
                    <a:pt x="3382" y="19237"/>
                    <a:pt x="4078" y="17546"/>
                    <a:pt x="4317" y="16214"/>
                  </a:cubicBezTo>
                  <a:cubicBezTo>
                    <a:pt x="4616" y="14662"/>
                    <a:pt x="3561" y="13389"/>
                    <a:pt x="3382" y="11937"/>
                  </a:cubicBezTo>
                  <a:cubicBezTo>
                    <a:pt x="3183" y="10146"/>
                    <a:pt x="4994" y="10186"/>
                    <a:pt x="5451" y="8694"/>
                  </a:cubicBezTo>
                  <a:cubicBezTo>
                    <a:pt x="5590" y="8177"/>
                    <a:pt x="5471" y="7680"/>
                    <a:pt x="5411" y="7162"/>
                  </a:cubicBezTo>
                  <a:cubicBezTo>
                    <a:pt x="5352" y="6287"/>
                    <a:pt x="5491" y="5332"/>
                    <a:pt x="5988" y="4536"/>
                  </a:cubicBezTo>
                  <a:cubicBezTo>
                    <a:pt x="6346" y="3999"/>
                    <a:pt x="6883" y="3522"/>
                    <a:pt x="6963" y="2885"/>
                  </a:cubicBezTo>
                  <a:cubicBezTo>
                    <a:pt x="7062" y="2129"/>
                    <a:pt x="7023" y="677"/>
                    <a:pt x="6645" y="1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6461286" y="3804939"/>
              <a:ext cx="171320" cy="657760"/>
            </a:xfrm>
            <a:custGeom>
              <a:rect b="b" l="l" r="r" t="t"/>
              <a:pathLst>
                <a:path extrusionOk="0" h="19550" w="5092">
                  <a:moveTo>
                    <a:pt x="5069" y="0"/>
                  </a:moveTo>
                  <a:cubicBezTo>
                    <a:pt x="5062" y="0"/>
                    <a:pt x="5054" y="5"/>
                    <a:pt x="5054" y="12"/>
                  </a:cubicBezTo>
                  <a:cubicBezTo>
                    <a:pt x="4914" y="509"/>
                    <a:pt x="4855" y="1007"/>
                    <a:pt x="4656" y="1484"/>
                  </a:cubicBezTo>
                  <a:cubicBezTo>
                    <a:pt x="4477" y="1862"/>
                    <a:pt x="4238" y="2180"/>
                    <a:pt x="4019" y="2538"/>
                  </a:cubicBezTo>
                  <a:cubicBezTo>
                    <a:pt x="3641" y="3155"/>
                    <a:pt x="3462" y="3772"/>
                    <a:pt x="3323" y="4488"/>
                  </a:cubicBezTo>
                  <a:cubicBezTo>
                    <a:pt x="3144" y="5423"/>
                    <a:pt x="3024" y="6358"/>
                    <a:pt x="2567" y="7213"/>
                  </a:cubicBezTo>
                  <a:cubicBezTo>
                    <a:pt x="2149" y="8029"/>
                    <a:pt x="1314" y="8665"/>
                    <a:pt x="1035" y="9560"/>
                  </a:cubicBezTo>
                  <a:cubicBezTo>
                    <a:pt x="856" y="10117"/>
                    <a:pt x="916" y="10814"/>
                    <a:pt x="936" y="11391"/>
                  </a:cubicBezTo>
                  <a:cubicBezTo>
                    <a:pt x="976" y="12306"/>
                    <a:pt x="876" y="13201"/>
                    <a:pt x="936" y="14116"/>
                  </a:cubicBezTo>
                  <a:cubicBezTo>
                    <a:pt x="976" y="15210"/>
                    <a:pt x="657" y="16165"/>
                    <a:pt x="478" y="17259"/>
                  </a:cubicBezTo>
                  <a:cubicBezTo>
                    <a:pt x="359" y="17955"/>
                    <a:pt x="1" y="18811"/>
                    <a:pt x="180" y="19507"/>
                  </a:cubicBezTo>
                  <a:cubicBezTo>
                    <a:pt x="189" y="19535"/>
                    <a:pt x="211" y="19549"/>
                    <a:pt x="232" y="19549"/>
                  </a:cubicBezTo>
                  <a:cubicBezTo>
                    <a:pt x="256" y="19549"/>
                    <a:pt x="279" y="19530"/>
                    <a:pt x="279" y="19487"/>
                  </a:cubicBezTo>
                  <a:cubicBezTo>
                    <a:pt x="220" y="19069"/>
                    <a:pt x="438" y="18612"/>
                    <a:pt x="518" y="18214"/>
                  </a:cubicBezTo>
                  <a:cubicBezTo>
                    <a:pt x="617" y="17617"/>
                    <a:pt x="637" y="17020"/>
                    <a:pt x="757" y="16463"/>
                  </a:cubicBezTo>
                  <a:cubicBezTo>
                    <a:pt x="936" y="15707"/>
                    <a:pt x="1155" y="15091"/>
                    <a:pt x="1115" y="14315"/>
                  </a:cubicBezTo>
                  <a:cubicBezTo>
                    <a:pt x="1055" y="13440"/>
                    <a:pt x="1214" y="12604"/>
                    <a:pt x="1135" y="11729"/>
                  </a:cubicBezTo>
                  <a:cubicBezTo>
                    <a:pt x="1055" y="10615"/>
                    <a:pt x="1015" y="9600"/>
                    <a:pt x="1751" y="8665"/>
                  </a:cubicBezTo>
                  <a:cubicBezTo>
                    <a:pt x="2806" y="7352"/>
                    <a:pt x="3144" y="6039"/>
                    <a:pt x="3462" y="4428"/>
                  </a:cubicBezTo>
                  <a:cubicBezTo>
                    <a:pt x="3621" y="3593"/>
                    <a:pt x="3920" y="2976"/>
                    <a:pt x="4337" y="2280"/>
                  </a:cubicBezTo>
                  <a:cubicBezTo>
                    <a:pt x="4795" y="1544"/>
                    <a:pt x="4914" y="887"/>
                    <a:pt x="5054" y="52"/>
                  </a:cubicBezTo>
                  <a:cubicBezTo>
                    <a:pt x="5091" y="14"/>
                    <a:pt x="5081" y="0"/>
                    <a:pt x="50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5703681" y="3025600"/>
              <a:ext cx="623812" cy="361448"/>
            </a:xfrm>
            <a:custGeom>
              <a:rect b="b" l="l" r="r" t="t"/>
              <a:pathLst>
                <a:path extrusionOk="0" h="10743" w="18541">
                  <a:moveTo>
                    <a:pt x="3322" y="1930"/>
                  </a:moveTo>
                  <a:cubicBezTo>
                    <a:pt x="6644" y="1"/>
                    <a:pt x="11976" y="1"/>
                    <a:pt x="15258" y="1930"/>
                  </a:cubicBezTo>
                  <a:cubicBezTo>
                    <a:pt x="18540" y="3840"/>
                    <a:pt x="18520" y="6924"/>
                    <a:pt x="15218" y="8833"/>
                  </a:cubicBezTo>
                  <a:cubicBezTo>
                    <a:pt x="11916" y="10743"/>
                    <a:pt x="6565" y="10743"/>
                    <a:pt x="3283" y="8833"/>
                  </a:cubicBezTo>
                  <a:cubicBezTo>
                    <a:pt x="0" y="6924"/>
                    <a:pt x="20" y="3820"/>
                    <a:pt x="3322" y="193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6032286" y="1798654"/>
              <a:ext cx="91043" cy="166946"/>
            </a:xfrm>
            <a:custGeom>
              <a:rect b="b" l="l" r="r" t="t"/>
              <a:pathLst>
                <a:path extrusionOk="0" h="4962" w="2706">
                  <a:moveTo>
                    <a:pt x="1445" y="1"/>
                  </a:moveTo>
                  <a:cubicBezTo>
                    <a:pt x="1435" y="1"/>
                    <a:pt x="1424" y="2"/>
                    <a:pt x="1413" y="6"/>
                  </a:cubicBezTo>
                  <a:cubicBezTo>
                    <a:pt x="1208" y="40"/>
                    <a:pt x="1160" y="523"/>
                    <a:pt x="1155" y="930"/>
                  </a:cubicBezTo>
                  <a:lnTo>
                    <a:pt x="1155" y="930"/>
                  </a:lnTo>
                  <a:cubicBezTo>
                    <a:pt x="1133" y="583"/>
                    <a:pt x="1085" y="204"/>
                    <a:pt x="980" y="204"/>
                  </a:cubicBezTo>
                  <a:cubicBezTo>
                    <a:pt x="978" y="204"/>
                    <a:pt x="977" y="204"/>
                    <a:pt x="975" y="204"/>
                  </a:cubicBezTo>
                  <a:cubicBezTo>
                    <a:pt x="776" y="224"/>
                    <a:pt x="756" y="503"/>
                    <a:pt x="756" y="881"/>
                  </a:cubicBezTo>
                  <a:cubicBezTo>
                    <a:pt x="717" y="1259"/>
                    <a:pt x="856" y="1836"/>
                    <a:pt x="856" y="1836"/>
                  </a:cubicBezTo>
                  <a:cubicBezTo>
                    <a:pt x="856" y="1836"/>
                    <a:pt x="543" y="1210"/>
                    <a:pt x="307" y="1210"/>
                  </a:cubicBezTo>
                  <a:cubicBezTo>
                    <a:pt x="291" y="1210"/>
                    <a:pt x="275" y="1213"/>
                    <a:pt x="259" y="1219"/>
                  </a:cubicBezTo>
                  <a:cubicBezTo>
                    <a:pt x="1" y="1338"/>
                    <a:pt x="319" y="1776"/>
                    <a:pt x="418" y="2035"/>
                  </a:cubicBezTo>
                  <a:cubicBezTo>
                    <a:pt x="498" y="2313"/>
                    <a:pt x="617" y="3049"/>
                    <a:pt x="816" y="3248"/>
                  </a:cubicBezTo>
                  <a:cubicBezTo>
                    <a:pt x="1015" y="3447"/>
                    <a:pt x="975" y="4780"/>
                    <a:pt x="975" y="4780"/>
                  </a:cubicBezTo>
                  <a:cubicBezTo>
                    <a:pt x="975" y="4780"/>
                    <a:pt x="1194" y="4899"/>
                    <a:pt x="1652" y="4939"/>
                  </a:cubicBezTo>
                  <a:cubicBezTo>
                    <a:pt x="1771" y="4955"/>
                    <a:pt x="1874" y="4961"/>
                    <a:pt x="1961" y="4961"/>
                  </a:cubicBezTo>
                  <a:cubicBezTo>
                    <a:pt x="2192" y="4961"/>
                    <a:pt x="2308" y="4919"/>
                    <a:pt x="2308" y="4919"/>
                  </a:cubicBezTo>
                  <a:cubicBezTo>
                    <a:pt x="2308" y="4919"/>
                    <a:pt x="2248" y="3944"/>
                    <a:pt x="2487" y="3725"/>
                  </a:cubicBezTo>
                  <a:cubicBezTo>
                    <a:pt x="2706" y="3507"/>
                    <a:pt x="2567" y="1299"/>
                    <a:pt x="2467" y="1100"/>
                  </a:cubicBezTo>
                  <a:cubicBezTo>
                    <a:pt x="2419" y="1004"/>
                    <a:pt x="2348" y="940"/>
                    <a:pt x="2288" y="940"/>
                  </a:cubicBezTo>
                  <a:cubicBezTo>
                    <a:pt x="2231" y="940"/>
                    <a:pt x="2183" y="995"/>
                    <a:pt x="2172" y="1131"/>
                  </a:cubicBezTo>
                  <a:lnTo>
                    <a:pt x="2172" y="1131"/>
                  </a:lnTo>
                  <a:cubicBezTo>
                    <a:pt x="2148" y="640"/>
                    <a:pt x="2094" y="117"/>
                    <a:pt x="1970" y="65"/>
                  </a:cubicBezTo>
                  <a:cubicBezTo>
                    <a:pt x="1941" y="52"/>
                    <a:pt x="1914" y="45"/>
                    <a:pt x="1890" y="45"/>
                  </a:cubicBezTo>
                  <a:cubicBezTo>
                    <a:pt x="1753" y="45"/>
                    <a:pt x="1699" y="274"/>
                    <a:pt x="1681" y="786"/>
                  </a:cubicBezTo>
                  <a:lnTo>
                    <a:pt x="1681" y="786"/>
                  </a:lnTo>
                  <a:cubicBezTo>
                    <a:pt x="1667" y="404"/>
                    <a:pt x="1613" y="1"/>
                    <a:pt x="1445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5971390" y="1927311"/>
              <a:ext cx="217549" cy="437116"/>
            </a:xfrm>
            <a:custGeom>
              <a:rect b="b" l="l" r="r" t="t"/>
              <a:pathLst>
                <a:path extrusionOk="0" h="12992" w="6466">
                  <a:moveTo>
                    <a:pt x="2387" y="1"/>
                  </a:moveTo>
                  <a:cubicBezTo>
                    <a:pt x="2388" y="1"/>
                    <a:pt x="3183" y="3980"/>
                    <a:pt x="2328" y="5770"/>
                  </a:cubicBezTo>
                  <a:cubicBezTo>
                    <a:pt x="1492" y="7560"/>
                    <a:pt x="0" y="10027"/>
                    <a:pt x="677" y="11499"/>
                  </a:cubicBezTo>
                  <a:cubicBezTo>
                    <a:pt x="1094" y="12410"/>
                    <a:pt x="1464" y="12991"/>
                    <a:pt x="1913" y="12991"/>
                  </a:cubicBezTo>
                  <a:cubicBezTo>
                    <a:pt x="2170" y="12991"/>
                    <a:pt x="2452" y="12801"/>
                    <a:pt x="2785" y="12374"/>
                  </a:cubicBezTo>
                  <a:cubicBezTo>
                    <a:pt x="3700" y="11201"/>
                    <a:pt x="6465" y="5511"/>
                    <a:pt x="4814" y="299"/>
                  </a:cubicBezTo>
                  <a:lnTo>
                    <a:pt x="4814" y="299"/>
                  </a:lnTo>
                  <a:cubicBezTo>
                    <a:pt x="4803" y="299"/>
                    <a:pt x="4532" y="445"/>
                    <a:pt x="4034" y="445"/>
                  </a:cubicBezTo>
                  <a:cubicBezTo>
                    <a:pt x="3629" y="445"/>
                    <a:pt x="3074" y="349"/>
                    <a:pt x="2387" y="1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5986092" y="3085991"/>
              <a:ext cx="197496" cy="142857"/>
            </a:xfrm>
            <a:custGeom>
              <a:rect b="b" l="l" r="r" t="t"/>
              <a:pathLst>
                <a:path extrusionOk="0" h="4246" w="5870">
                  <a:moveTo>
                    <a:pt x="1903" y="0"/>
                  </a:moveTo>
                  <a:cubicBezTo>
                    <a:pt x="1409" y="0"/>
                    <a:pt x="953" y="227"/>
                    <a:pt x="657" y="732"/>
                  </a:cubicBezTo>
                  <a:cubicBezTo>
                    <a:pt x="1" y="1767"/>
                    <a:pt x="956" y="2662"/>
                    <a:pt x="2129" y="3358"/>
                  </a:cubicBezTo>
                  <a:cubicBezTo>
                    <a:pt x="2888" y="3811"/>
                    <a:pt x="4038" y="4245"/>
                    <a:pt x="4806" y="4245"/>
                  </a:cubicBezTo>
                  <a:cubicBezTo>
                    <a:pt x="5186" y="4245"/>
                    <a:pt x="5472" y="4139"/>
                    <a:pt x="5571" y="3875"/>
                  </a:cubicBezTo>
                  <a:cubicBezTo>
                    <a:pt x="5869" y="3119"/>
                    <a:pt x="3621" y="852"/>
                    <a:pt x="3482" y="732"/>
                  </a:cubicBezTo>
                  <a:cubicBezTo>
                    <a:pt x="3016" y="267"/>
                    <a:pt x="2438" y="0"/>
                    <a:pt x="190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5969371" y="2645249"/>
              <a:ext cx="166004" cy="512918"/>
            </a:xfrm>
            <a:custGeom>
              <a:rect b="b" l="l" r="r" t="t"/>
              <a:pathLst>
                <a:path extrusionOk="0" h="15245" w="4934">
                  <a:moveTo>
                    <a:pt x="1919" y="1"/>
                  </a:moveTo>
                  <a:cubicBezTo>
                    <a:pt x="1341" y="1"/>
                    <a:pt x="816" y="155"/>
                    <a:pt x="597" y="643"/>
                  </a:cubicBezTo>
                  <a:cubicBezTo>
                    <a:pt x="1" y="1996"/>
                    <a:pt x="558" y="4284"/>
                    <a:pt x="597" y="6014"/>
                  </a:cubicBezTo>
                  <a:cubicBezTo>
                    <a:pt x="677" y="7765"/>
                    <a:pt x="657" y="14429"/>
                    <a:pt x="657" y="14449"/>
                  </a:cubicBezTo>
                  <a:cubicBezTo>
                    <a:pt x="1081" y="15046"/>
                    <a:pt x="1685" y="15245"/>
                    <a:pt x="2301" y="15245"/>
                  </a:cubicBezTo>
                  <a:cubicBezTo>
                    <a:pt x="3533" y="15245"/>
                    <a:pt x="4815" y="14449"/>
                    <a:pt x="4815" y="14449"/>
                  </a:cubicBezTo>
                  <a:cubicBezTo>
                    <a:pt x="4815" y="14449"/>
                    <a:pt x="4675" y="11505"/>
                    <a:pt x="4815" y="9396"/>
                  </a:cubicBezTo>
                  <a:cubicBezTo>
                    <a:pt x="4934" y="7626"/>
                    <a:pt x="4576" y="4503"/>
                    <a:pt x="4576" y="4503"/>
                  </a:cubicBezTo>
                  <a:lnTo>
                    <a:pt x="4079" y="464"/>
                  </a:lnTo>
                  <a:cubicBezTo>
                    <a:pt x="4079" y="464"/>
                    <a:pt x="2920" y="1"/>
                    <a:pt x="1919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5820797" y="3148301"/>
              <a:ext cx="221552" cy="161732"/>
            </a:xfrm>
            <a:custGeom>
              <a:rect b="b" l="l" r="r" t="t"/>
              <a:pathLst>
                <a:path extrusionOk="0" h="4807" w="6585">
                  <a:moveTo>
                    <a:pt x="2108" y="0"/>
                  </a:moveTo>
                  <a:cubicBezTo>
                    <a:pt x="1548" y="0"/>
                    <a:pt x="1031" y="257"/>
                    <a:pt x="697" y="830"/>
                  </a:cubicBezTo>
                  <a:cubicBezTo>
                    <a:pt x="0" y="2003"/>
                    <a:pt x="1055" y="3018"/>
                    <a:pt x="2368" y="3794"/>
                  </a:cubicBezTo>
                  <a:cubicBezTo>
                    <a:pt x="3234" y="4313"/>
                    <a:pt x="4528" y="4806"/>
                    <a:pt x="5390" y="4806"/>
                  </a:cubicBezTo>
                  <a:cubicBezTo>
                    <a:pt x="5815" y="4806"/>
                    <a:pt x="6135" y="4686"/>
                    <a:pt x="6247" y="4391"/>
                  </a:cubicBezTo>
                  <a:cubicBezTo>
                    <a:pt x="6585" y="3495"/>
                    <a:pt x="4019" y="969"/>
                    <a:pt x="3899" y="830"/>
                  </a:cubicBezTo>
                  <a:cubicBezTo>
                    <a:pt x="3372" y="302"/>
                    <a:pt x="2715" y="0"/>
                    <a:pt x="210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5816794" y="2674183"/>
              <a:ext cx="222898" cy="551576"/>
            </a:xfrm>
            <a:custGeom>
              <a:rect b="b" l="l" r="r" t="t"/>
              <a:pathLst>
                <a:path extrusionOk="0" h="16394" w="6625">
                  <a:moveTo>
                    <a:pt x="1305" y="1"/>
                  </a:moveTo>
                  <a:cubicBezTo>
                    <a:pt x="1004" y="1"/>
                    <a:pt x="776" y="108"/>
                    <a:pt x="657" y="380"/>
                  </a:cubicBezTo>
                  <a:cubicBezTo>
                    <a:pt x="0" y="1872"/>
                    <a:pt x="517" y="4339"/>
                    <a:pt x="597" y="6229"/>
                  </a:cubicBezTo>
                  <a:cubicBezTo>
                    <a:pt x="657" y="8118"/>
                    <a:pt x="318" y="15519"/>
                    <a:pt x="318" y="15519"/>
                  </a:cubicBezTo>
                  <a:cubicBezTo>
                    <a:pt x="789" y="16175"/>
                    <a:pt x="1452" y="16394"/>
                    <a:pt x="2127" y="16394"/>
                  </a:cubicBezTo>
                  <a:cubicBezTo>
                    <a:pt x="3477" y="16394"/>
                    <a:pt x="4874" y="15519"/>
                    <a:pt x="4874" y="15519"/>
                  </a:cubicBezTo>
                  <a:cubicBezTo>
                    <a:pt x="4874" y="15519"/>
                    <a:pt x="4715" y="12316"/>
                    <a:pt x="4874" y="10008"/>
                  </a:cubicBezTo>
                  <a:cubicBezTo>
                    <a:pt x="4993" y="8059"/>
                    <a:pt x="4615" y="4816"/>
                    <a:pt x="4615" y="4637"/>
                  </a:cubicBezTo>
                  <a:cubicBezTo>
                    <a:pt x="6326" y="2628"/>
                    <a:pt x="6624" y="1276"/>
                    <a:pt x="6624" y="1275"/>
                  </a:cubicBezTo>
                  <a:lnTo>
                    <a:pt x="6624" y="1275"/>
                  </a:lnTo>
                  <a:cubicBezTo>
                    <a:pt x="6429" y="1424"/>
                    <a:pt x="6186" y="1486"/>
                    <a:pt x="5910" y="1486"/>
                  </a:cubicBezTo>
                  <a:cubicBezTo>
                    <a:pt x="4558" y="1486"/>
                    <a:pt x="2425" y="1"/>
                    <a:pt x="1305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5891753" y="2087963"/>
              <a:ext cx="156617" cy="204158"/>
            </a:xfrm>
            <a:custGeom>
              <a:rect b="b" l="l" r="r" t="t"/>
              <a:pathLst>
                <a:path extrusionOk="0" h="6068" w="4655">
                  <a:moveTo>
                    <a:pt x="3839" y="0"/>
                  </a:moveTo>
                  <a:lnTo>
                    <a:pt x="1174" y="2606"/>
                  </a:lnTo>
                  <a:cubicBezTo>
                    <a:pt x="1174" y="2606"/>
                    <a:pt x="1046" y="1857"/>
                    <a:pt x="648" y="1857"/>
                  </a:cubicBezTo>
                  <a:cubicBezTo>
                    <a:pt x="602" y="1857"/>
                    <a:pt x="552" y="1867"/>
                    <a:pt x="497" y="1890"/>
                  </a:cubicBezTo>
                  <a:cubicBezTo>
                    <a:pt x="0" y="2109"/>
                    <a:pt x="358" y="3084"/>
                    <a:pt x="875" y="3163"/>
                  </a:cubicBezTo>
                  <a:lnTo>
                    <a:pt x="915" y="6067"/>
                  </a:lnTo>
                  <a:lnTo>
                    <a:pt x="3183" y="6067"/>
                  </a:lnTo>
                  <a:lnTo>
                    <a:pt x="3163" y="4608"/>
                  </a:lnTo>
                  <a:lnTo>
                    <a:pt x="3163" y="4608"/>
                  </a:lnTo>
                  <a:cubicBezTo>
                    <a:pt x="3670" y="4607"/>
                    <a:pt x="4135" y="4390"/>
                    <a:pt x="4297" y="4178"/>
                  </a:cubicBezTo>
                  <a:cubicBezTo>
                    <a:pt x="4655" y="3760"/>
                    <a:pt x="4436" y="1592"/>
                    <a:pt x="4396" y="1015"/>
                  </a:cubicBezTo>
                  <a:cubicBezTo>
                    <a:pt x="4376" y="418"/>
                    <a:pt x="3839" y="0"/>
                    <a:pt x="3839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6026264" y="2143510"/>
              <a:ext cx="10060" cy="16755"/>
            </a:xfrm>
            <a:custGeom>
              <a:rect b="b" l="l" r="r" t="t"/>
              <a:pathLst>
                <a:path extrusionOk="0" h="498" w="299">
                  <a:moveTo>
                    <a:pt x="140" y="0"/>
                  </a:moveTo>
                  <a:cubicBezTo>
                    <a:pt x="60" y="0"/>
                    <a:pt x="1" y="60"/>
                    <a:pt x="1" y="140"/>
                  </a:cubicBezTo>
                  <a:lnTo>
                    <a:pt x="40" y="358"/>
                  </a:lnTo>
                  <a:cubicBezTo>
                    <a:pt x="60" y="438"/>
                    <a:pt x="100" y="498"/>
                    <a:pt x="180" y="498"/>
                  </a:cubicBezTo>
                  <a:cubicBezTo>
                    <a:pt x="259" y="498"/>
                    <a:pt x="299" y="418"/>
                    <a:pt x="299" y="338"/>
                  </a:cubicBezTo>
                  <a:lnTo>
                    <a:pt x="279" y="120"/>
                  </a:lnTo>
                  <a:cubicBezTo>
                    <a:pt x="279" y="40"/>
                    <a:pt x="199" y="0"/>
                    <a:pt x="14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5992115" y="2194380"/>
              <a:ext cx="47574" cy="54236"/>
            </a:xfrm>
            <a:custGeom>
              <a:rect b="b" l="l" r="r" t="t"/>
              <a:pathLst>
                <a:path extrusionOk="0" fill="none" h="1612" w="1414">
                  <a:moveTo>
                    <a:pt x="1" y="179"/>
                  </a:moveTo>
                  <a:cubicBezTo>
                    <a:pt x="1" y="179"/>
                    <a:pt x="1095" y="1611"/>
                    <a:pt x="1413" y="0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5"/>
            <p:cNvSpPr/>
            <p:nvPr/>
          </p:nvSpPr>
          <p:spPr>
            <a:xfrm>
              <a:off x="6014892" y="2131465"/>
              <a:ext cx="38557" cy="59249"/>
            </a:xfrm>
            <a:custGeom>
              <a:rect b="b" l="l" r="r" t="t"/>
              <a:pathLst>
                <a:path extrusionOk="0" h="1761" w="1146">
                  <a:moveTo>
                    <a:pt x="0" y="0"/>
                  </a:moveTo>
                  <a:lnTo>
                    <a:pt x="219" y="1731"/>
                  </a:lnTo>
                  <a:cubicBezTo>
                    <a:pt x="235" y="1712"/>
                    <a:pt x="270" y="1705"/>
                    <a:pt x="317" y="1705"/>
                  </a:cubicBezTo>
                  <a:cubicBezTo>
                    <a:pt x="452" y="1705"/>
                    <a:pt x="687" y="1761"/>
                    <a:pt x="868" y="1761"/>
                  </a:cubicBezTo>
                  <a:cubicBezTo>
                    <a:pt x="1028" y="1761"/>
                    <a:pt x="1146" y="1717"/>
                    <a:pt x="1114" y="1552"/>
                  </a:cubicBezTo>
                  <a:cubicBezTo>
                    <a:pt x="1035" y="1094"/>
                    <a:pt x="199" y="756"/>
                    <a:pt x="0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5"/>
            <p:cNvSpPr/>
            <p:nvPr/>
          </p:nvSpPr>
          <p:spPr>
            <a:xfrm>
              <a:off x="6014892" y="2131465"/>
              <a:ext cx="40172" cy="66281"/>
            </a:xfrm>
            <a:custGeom>
              <a:rect b="b" l="l" r="r" t="t"/>
              <a:pathLst>
                <a:path extrusionOk="0" fill="none" h="1970" w="1194">
                  <a:moveTo>
                    <a:pt x="0" y="0"/>
                  </a:moveTo>
                  <a:cubicBezTo>
                    <a:pt x="199" y="756"/>
                    <a:pt x="1035" y="1094"/>
                    <a:pt x="1114" y="1552"/>
                  </a:cubicBezTo>
                  <a:cubicBezTo>
                    <a:pt x="1194" y="1970"/>
                    <a:pt x="319" y="1612"/>
                    <a:pt x="219" y="1731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5987438" y="2156900"/>
              <a:ext cx="10093" cy="16755"/>
            </a:xfrm>
            <a:custGeom>
              <a:rect b="b" l="l" r="r" t="t"/>
              <a:pathLst>
                <a:path extrusionOk="0" h="498" w="300">
                  <a:moveTo>
                    <a:pt x="120" y="0"/>
                  </a:moveTo>
                  <a:cubicBezTo>
                    <a:pt x="41" y="0"/>
                    <a:pt x="1" y="80"/>
                    <a:pt x="1" y="139"/>
                  </a:cubicBezTo>
                  <a:lnTo>
                    <a:pt x="21" y="358"/>
                  </a:lnTo>
                  <a:cubicBezTo>
                    <a:pt x="21" y="438"/>
                    <a:pt x="100" y="497"/>
                    <a:pt x="160" y="497"/>
                  </a:cubicBezTo>
                  <a:cubicBezTo>
                    <a:pt x="239" y="497"/>
                    <a:pt x="299" y="418"/>
                    <a:pt x="299" y="338"/>
                  </a:cubicBezTo>
                  <a:lnTo>
                    <a:pt x="279" y="120"/>
                  </a:lnTo>
                  <a:cubicBezTo>
                    <a:pt x="279" y="40"/>
                    <a:pt x="200" y="0"/>
                    <a:pt x="12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5954668" y="2220455"/>
              <a:ext cx="42864" cy="22811"/>
            </a:xfrm>
            <a:custGeom>
              <a:rect b="b" l="l" r="r" t="t"/>
              <a:pathLst>
                <a:path extrusionOk="0" fill="none" h="678" w="1274">
                  <a:moveTo>
                    <a:pt x="0" y="1"/>
                  </a:moveTo>
                  <a:cubicBezTo>
                    <a:pt x="0" y="1"/>
                    <a:pt x="318" y="419"/>
                    <a:pt x="1273" y="677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5"/>
            <p:cNvSpPr/>
            <p:nvPr/>
          </p:nvSpPr>
          <p:spPr>
            <a:xfrm>
              <a:off x="5873653" y="2043687"/>
              <a:ext cx="181414" cy="178352"/>
            </a:xfrm>
            <a:custGeom>
              <a:rect b="b" l="l" r="r" t="t"/>
              <a:pathLst>
                <a:path extrusionOk="0" h="5301" w="5392">
                  <a:moveTo>
                    <a:pt x="2668" y="0"/>
                  </a:moveTo>
                  <a:cubicBezTo>
                    <a:pt x="2429" y="0"/>
                    <a:pt x="2171" y="81"/>
                    <a:pt x="2010" y="242"/>
                  </a:cubicBezTo>
                  <a:cubicBezTo>
                    <a:pt x="1891" y="206"/>
                    <a:pt x="1771" y="178"/>
                    <a:pt x="1648" y="178"/>
                  </a:cubicBezTo>
                  <a:cubicBezTo>
                    <a:pt x="1565" y="178"/>
                    <a:pt x="1481" y="190"/>
                    <a:pt x="1393" y="222"/>
                  </a:cubicBezTo>
                  <a:cubicBezTo>
                    <a:pt x="1135" y="322"/>
                    <a:pt x="916" y="520"/>
                    <a:pt x="817" y="779"/>
                  </a:cubicBezTo>
                  <a:cubicBezTo>
                    <a:pt x="797" y="779"/>
                    <a:pt x="757" y="779"/>
                    <a:pt x="757" y="799"/>
                  </a:cubicBezTo>
                  <a:cubicBezTo>
                    <a:pt x="498" y="918"/>
                    <a:pt x="339" y="1177"/>
                    <a:pt x="339" y="1475"/>
                  </a:cubicBezTo>
                  <a:cubicBezTo>
                    <a:pt x="120" y="1615"/>
                    <a:pt x="1" y="1893"/>
                    <a:pt x="200" y="2291"/>
                  </a:cubicBezTo>
                  <a:cubicBezTo>
                    <a:pt x="200" y="2311"/>
                    <a:pt x="220" y="2311"/>
                    <a:pt x="220" y="2351"/>
                  </a:cubicBezTo>
                  <a:lnTo>
                    <a:pt x="220" y="2371"/>
                  </a:lnTo>
                  <a:lnTo>
                    <a:pt x="220" y="2390"/>
                  </a:lnTo>
                  <a:cubicBezTo>
                    <a:pt x="41" y="2569"/>
                    <a:pt x="41" y="2788"/>
                    <a:pt x="160" y="2987"/>
                  </a:cubicBezTo>
                  <a:cubicBezTo>
                    <a:pt x="140" y="3047"/>
                    <a:pt x="140" y="3087"/>
                    <a:pt x="140" y="3146"/>
                  </a:cubicBezTo>
                  <a:cubicBezTo>
                    <a:pt x="120" y="3266"/>
                    <a:pt x="120" y="3385"/>
                    <a:pt x="200" y="3485"/>
                  </a:cubicBezTo>
                  <a:cubicBezTo>
                    <a:pt x="200" y="3564"/>
                    <a:pt x="220" y="3644"/>
                    <a:pt x="240" y="3743"/>
                  </a:cubicBezTo>
                  <a:cubicBezTo>
                    <a:pt x="260" y="3763"/>
                    <a:pt x="299" y="3803"/>
                    <a:pt x="319" y="3843"/>
                  </a:cubicBezTo>
                  <a:cubicBezTo>
                    <a:pt x="319" y="3962"/>
                    <a:pt x="339" y="4041"/>
                    <a:pt x="399" y="4101"/>
                  </a:cubicBezTo>
                  <a:cubicBezTo>
                    <a:pt x="399" y="4141"/>
                    <a:pt x="399" y="4141"/>
                    <a:pt x="419" y="4161"/>
                  </a:cubicBezTo>
                  <a:cubicBezTo>
                    <a:pt x="439" y="4201"/>
                    <a:pt x="459" y="4240"/>
                    <a:pt x="498" y="4280"/>
                  </a:cubicBezTo>
                  <a:lnTo>
                    <a:pt x="498" y="4340"/>
                  </a:lnTo>
                  <a:lnTo>
                    <a:pt x="498" y="4360"/>
                  </a:lnTo>
                  <a:cubicBezTo>
                    <a:pt x="498" y="4400"/>
                    <a:pt x="518" y="4439"/>
                    <a:pt x="518" y="4459"/>
                  </a:cubicBezTo>
                  <a:cubicBezTo>
                    <a:pt x="518" y="4479"/>
                    <a:pt x="518" y="4479"/>
                    <a:pt x="538" y="4479"/>
                  </a:cubicBezTo>
                  <a:cubicBezTo>
                    <a:pt x="558" y="4559"/>
                    <a:pt x="618" y="4598"/>
                    <a:pt x="657" y="4658"/>
                  </a:cubicBezTo>
                  <a:cubicBezTo>
                    <a:pt x="787" y="4936"/>
                    <a:pt x="986" y="5301"/>
                    <a:pt x="1238" y="5301"/>
                  </a:cubicBezTo>
                  <a:cubicBezTo>
                    <a:pt x="1256" y="5301"/>
                    <a:pt x="1275" y="5299"/>
                    <a:pt x="1294" y="5295"/>
                  </a:cubicBezTo>
                  <a:cubicBezTo>
                    <a:pt x="1453" y="5275"/>
                    <a:pt x="1493" y="5036"/>
                    <a:pt x="1493" y="4897"/>
                  </a:cubicBezTo>
                  <a:cubicBezTo>
                    <a:pt x="1513" y="4698"/>
                    <a:pt x="1493" y="4499"/>
                    <a:pt x="1453" y="4300"/>
                  </a:cubicBezTo>
                  <a:cubicBezTo>
                    <a:pt x="1424" y="4307"/>
                    <a:pt x="1395" y="4311"/>
                    <a:pt x="1368" y="4311"/>
                  </a:cubicBezTo>
                  <a:cubicBezTo>
                    <a:pt x="1172" y="4311"/>
                    <a:pt x="1023" y="4136"/>
                    <a:pt x="936" y="3962"/>
                  </a:cubicBezTo>
                  <a:cubicBezTo>
                    <a:pt x="896" y="3862"/>
                    <a:pt x="856" y="3743"/>
                    <a:pt x="856" y="3604"/>
                  </a:cubicBezTo>
                  <a:cubicBezTo>
                    <a:pt x="856" y="3504"/>
                    <a:pt x="916" y="3345"/>
                    <a:pt x="1016" y="3286"/>
                  </a:cubicBezTo>
                  <a:cubicBezTo>
                    <a:pt x="1056" y="3262"/>
                    <a:pt x="1095" y="3251"/>
                    <a:pt x="1131" y="3251"/>
                  </a:cubicBezTo>
                  <a:cubicBezTo>
                    <a:pt x="1399" y="3251"/>
                    <a:pt x="1560" y="3827"/>
                    <a:pt x="1612" y="4002"/>
                  </a:cubicBezTo>
                  <a:cubicBezTo>
                    <a:pt x="1636" y="4118"/>
                    <a:pt x="1748" y="4201"/>
                    <a:pt x="1853" y="4201"/>
                  </a:cubicBezTo>
                  <a:cubicBezTo>
                    <a:pt x="1927" y="4201"/>
                    <a:pt x="1997" y="4160"/>
                    <a:pt x="2030" y="4061"/>
                  </a:cubicBezTo>
                  <a:cubicBezTo>
                    <a:pt x="2149" y="3763"/>
                    <a:pt x="2289" y="3345"/>
                    <a:pt x="2547" y="3166"/>
                  </a:cubicBezTo>
                  <a:cubicBezTo>
                    <a:pt x="2647" y="3146"/>
                    <a:pt x="2726" y="3087"/>
                    <a:pt x="2806" y="2987"/>
                  </a:cubicBezTo>
                  <a:cubicBezTo>
                    <a:pt x="2826" y="2947"/>
                    <a:pt x="2846" y="2888"/>
                    <a:pt x="2846" y="2848"/>
                  </a:cubicBezTo>
                  <a:cubicBezTo>
                    <a:pt x="2885" y="2848"/>
                    <a:pt x="2885" y="2808"/>
                    <a:pt x="2905" y="2788"/>
                  </a:cubicBezTo>
                  <a:cubicBezTo>
                    <a:pt x="3025" y="2768"/>
                    <a:pt x="3144" y="2649"/>
                    <a:pt x="3243" y="2490"/>
                  </a:cubicBezTo>
                  <a:cubicBezTo>
                    <a:pt x="3262" y="2492"/>
                    <a:pt x="3281" y="2493"/>
                    <a:pt x="3300" y="2493"/>
                  </a:cubicBezTo>
                  <a:cubicBezTo>
                    <a:pt x="3443" y="2493"/>
                    <a:pt x="3589" y="2422"/>
                    <a:pt x="3641" y="2211"/>
                  </a:cubicBezTo>
                  <a:cubicBezTo>
                    <a:pt x="3721" y="2191"/>
                    <a:pt x="3800" y="2172"/>
                    <a:pt x="3840" y="2112"/>
                  </a:cubicBezTo>
                  <a:cubicBezTo>
                    <a:pt x="3887" y="2120"/>
                    <a:pt x="3932" y="2124"/>
                    <a:pt x="3976" y="2124"/>
                  </a:cubicBezTo>
                  <a:cubicBezTo>
                    <a:pt x="4155" y="2124"/>
                    <a:pt x="4309" y="2057"/>
                    <a:pt x="4437" y="1913"/>
                  </a:cubicBezTo>
                  <a:lnTo>
                    <a:pt x="4517" y="1853"/>
                  </a:lnTo>
                  <a:cubicBezTo>
                    <a:pt x="4613" y="1897"/>
                    <a:pt x="4721" y="1922"/>
                    <a:pt x="4828" y="1922"/>
                  </a:cubicBezTo>
                  <a:cubicBezTo>
                    <a:pt x="4962" y="1922"/>
                    <a:pt x="5093" y="1882"/>
                    <a:pt x="5193" y="1794"/>
                  </a:cubicBezTo>
                  <a:cubicBezTo>
                    <a:pt x="5392" y="1634"/>
                    <a:pt x="5332" y="1296"/>
                    <a:pt x="5133" y="1077"/>
                  </a:cubicBezTo>
                  <a:cubicBezTo>
                    <a:pt x="5133" y="879"/>
                    <a:pt x="5074" y="680"/>
                    <a:pt x="4895" y="540"/>
                  </a:cubicBezTo>
                  <a:cubicBezTo>
                    <a:pt x="4777" y="467"/>
                    <a:pt x="4637" y="426"/>
                    <a:pt x="4507" y="426"/>
                  </a:cubicBezTo>
                  <a:cubicBezTo>
                    <a:pt x="4462" y="426"/>
                    <a:pt x="4418" y="431"/>
                    <a:pt x="4377" y="441"/>
                  </a:cubicBezTo>
                  <a:cubicBezTo>
                    <a:pt x="4227" y="190"/>
                    <a:pt x="3957" y="42"/>
                    <a:pt x="3684" y="42"/>
                  </a:cubicBezTo>
                  <a:cubicBezTo>
                    <a:pt x="3524" y="42"/>
                    <a:pt x="3363" y="92"/>
                    <a:pt x="3224" y="202"/>
                  </a:cubicBezTo>
                  <a:cubicBezTo>
                    <a:pt x="3104" y="103"/>
                    <a:pt x="2925" y="23"/>
                    <a:pt x="2746" y="3"/>
                  </a:cubicBezTo>
                  <a:cubicBezTo>
                    <a:pt x="2720" y="1"/>
                    <a:pt x="2694" y="0"/>
                    <a:pt x="266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5"/>
            <p:cNvSpPr/>
            <p:nvPr/>
          </p:nvSpPr>
          <p:spPr>
            <a:xfrm>
              <a:off x="5787994" y="2265942"/>
              <a:ext cx="364140" cy="496869"/>
            </a:xfrm>
            <a:custGeom>
              <a:rect b="b" l="l" r="r" t="t"/>
              <a:pathLst>
                <a:path extrusionOk="0" h="14768" w="10823">
                  <a:moveTo>
                    <a:pt x="6477" y="1"/>
                  </a:moveTo>
                  <a:cubicBezTo>
                    <a:pt x="6402" y="1"/>
                    <a:pt x="6325" y="2"/>
                    <a:pt x="6247" y="2"/>
                  </a:cubicBezTo>
                  <a:cubicBezTo>
                    <a:pt x="5173" y="41"/>
                    <a:pt x="1393" y="340"/>
                    <a:pt x="1294" y="2727"/>
                  </a:cubicBezTo>
                  <a:cubicBezTo>
                    <a:pt x="1174" y="5969"/>
                    <a:pt x="1" y="11738"/>
                    <a:pt x="1" y="12872"/>
                  </a:cubicBezTo>
                  <a:cubicBezTo>
                    <a:pt x="1" y="13480"/>
                    <a:pt x="2474" y="14768"/>
                    <a:pt x="5129" y="14768"/>
                  </a:cubicBezTo>
                  <a:cubicBezTo>
                    <a:pt x="7343" y="14768"/>
                    <a:pt x="9683" y="13873"/>
                    <a:pt x="10822" y="10943"/>
                  </a:cubicBezTo>
                  <a:cubicBezTo>
                    <a:pt x="10822" y="10943"/>
                    <a:pt x="9311" y="6924"/>
                    <a:pt x="8694" y="3403"/>
                  </a:cubicBezTo>
                  <a:cubicBezTo>
                    <a:pt x="8104" y="121"/>
                    <a:pt x="7428" y="1"/>
                    <a:pt x="6477" y="1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5"/>
            <p:cNvSpPr/>
            <p:nvPr/>
          </p:nvSpPr>
          <p:spPr>
            <a:xfrm>
              <a:off x="5998171" y="2265942"/>
              <a:ext cx="153960" cy="368177"/>
            </a:xfrm>
            <a:custGeom>
              <a:rect b="b" l="l" r="r" t="t"/>
              <a:pathLst>
                <a:path extrusionOk="0" h="10943" w="4576">
                  <a:moveTo>
                    <a:pt x="230" y="1"/>
                  </a:moveTo>
                  <a:cubicBezTo>
                    <a:pt x="155" y="1"/>
                    <a:pt x="78" y="2"/>
                    <a:pt x="0" y="2"/>
                  </a:cubicBezTo>
                  <a:lnTo>
                    <a:pt x="4575" y="10943"/>
                  </a:lnTo>
                  <a:cubicBezTo>
                    <a:pt x="4575" y="10943"/>
                    <a:pt x="3064" y="6924"/>
                    <a:pt x="2447" y="3403"/>
                  </a:cubicBezTo>
                  <a:cubicBezTo>
                    <a:pt x="1857" y="121"/>
                    <a:pt x="1181" y="1"/>
                    <a:pt x="230" y="1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5"/>
            <p:cNvSpPr/>
            <p:nvPr/>
          </p:nvSpPr>
          <p:spPr>
            <a:xfrm>
              <a:off x="5907802" y="2249927"/>
              <a:ext cx="81017" cy="36202"/>
            </a:xfrm>
            <a:custGeom>
              <a:rect b="b" l="l" r="r" t="t"/>
              <a:pathLst>
                <a:path extrusionOk="0" h="1076" w="2408">
                  <a:moveTo>
                    <a:pt x="1785" y="0"/>
                  </a:moveTo>
                  <a:cubicBezTo>
                    <a:pt x="1219" y="0"/>
                    <a:pt x="238" y="284"/>
                    <a:pt x="120" y="358"/>
                  </a:cubicBezTo>
                  <a:cubicBezTo>
                    <a:pt x="1" y="478"/>
                    <a:pt x="339" y="1035"/>
                    <a:pt x="339" y="1035"/>
                  </a:cubicBezTo>
                  <a:cubicBezTo>
                    <a:pt x="360" y="1064"/>
                    <a:pt x="465" y="1076"/>
                    <a:pt x="618" y="1076"/>
                  </a:cubicBezTo>
                  <a:cubicBezTo>
                    <a:pt x="1185" y="1076"/>
                    <a:pt x="2408" y="915"/>
                    <a:pt x="2408" y="915"/>
                  </a:cubicBezTo>
                  <a:cubicBezTo>
                    <a:pt x="2408" y="915"/>
                    <a:pt x="2328" y="438"/>
                    <a:pt x="2169" y="120"/>
                  </a:cubicBezTo>
                  <a:cubicBezTo>
                    <a:pt x="2123" y="33"/>
                    <a:pt x="1978" y="0"/>
                    <a:pt x="1785" y="0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5"/>
            <p:cNvSpPr/>
            <p:nvPr/>
          </p:nvSpPr>
          <p:spPr>
            <a:xfrm>
              <a:off x="5980743" y="2246933"/>
              <a:ext cx="33510" cy="33813"/>
            </a:xfrm>
            <a:custGeom>
              <a:rect b="b" l="l" r="r" t="t"/>
              <a:pathLst>
                <a:path extrusionOk="0" h="1005" w="996">
                  <a:moveTo>
                    <a:pt x="852" y="1"/>
                  </a:moveTo>
                  <a:cubicBezTo>
                    <a:pt x="686" y="1"/>
                    <a:pt x="378" y="31"/>
                    <a:pt x="319" y="149"/>
                  </a:cubicBezTo>
                  <a:lnTo>
                    <a:pt x="1" y="1004"/>
                  </a:lnTo>
                  <a:cubicBezTo>
                    <a:pt x="1" y="1004"/>
                    <a:pt x="637" y="726"/>
                    <a:pt x="816" y="567"/>
                  </a:cubicBezTo>
                  <a:cubicBezTo>
                    <a:pt x="995" y="427"/>
                    <a:pt x="995" y="49"/>
                    <a:pt x="956" y="10"/>
                  </a:cubicBezTo>
                  <a:cubicBezTo>
                    <a:pt x="950" y="4"/>
                    <a:pt x="910" y="1"/>
                    <a:pt x="852" y="1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5"/>
            <p:cNvSpPr/>
            <p:nvPr/>
          </p:nvSpPr>
          <p:spPr>
            <a:xfrm>
              <a:off x="5985453" y="2244578"/>
              <a:ext cx="166677" cy="472544"/>
            </a:xfrm>
            <a:custGeom>
              <a:rect b="b" l="l" r="r" t="t"/>
              <a:pathLst>
                <a:path extrusionOk="0" fill="none" h="14045" w="4954">
                  <a:moveTo>
                    <a:pt x="4953" y="11578"/>
                  </a:moveTo>
                  <a:cubicBezTo>
                    <a:pt x="4953" y="11578"/>
                    <a:pt x="3839" y="9270"/>
                    <a:pt x="3262" y="6107"/>
                  </a:cubicBezTo>
                  <a:cubicBezTo>
                    <a:pt x="3143" y="5490"/>
                    <a:pt x="3004" y="4874"/>
                    <a:pt x="2865" y="4277"/>
                  </a:cubicBezTo>
                  <a:cubicBezTo>
                    <a:pt x="2686" y="3561"/>
                    <a:pt x="2487" y="2865"/>
                    <a:pt x="2268" y="2129"/>
                  </a:cubicBezTo>
                  <a:cubicBezTo>
                    <a:pt x="2069" y="1572"/>
                    <a:pt x="1950" y="836"/>
                    <a:pt x="1273" y="637"/>
                  </a:cubicBezTo>
                  <a:cubicBezTo>
                    <a:pt x="1174" y="617"/>
                    <a:pt x="716" y="517"/>
                    <a:pt x="637" y="637"/>
                  </a:cubicBezTo>
                  <a:cubicBezTo>
                    <a:pt x="776" y="458"/>
                    <a:pt x="776" y="139"/>
                    <a:pt x="776" y="80"/>
                  </a:cubicBezTo>
                  <a:cubicBezTo>
                    <a:pt x="776" y="0"/>
                    <a:pt x="159" y="219"/>
                    <a:pt x="159" y="219"/>
                  </a:cubicBezTo>
                  <a:lnTo>
                    <a:pt x="0" y="716"/>
                  </a:lnTo>
                  <a:cubicBezTo>
                    <a:pt x="0" y="716"/>
                    <a:pt x="1830" y="1969"/>
                    <a:pt x="3362" y="14044"/>
                  </a:cubicBezTo>
                </a:path>
              </a:pathLst>
            </a:custGeom>
            <a:noFill/>
            <a:ln cap="rnd" cmpd="sng" w="4475">
              <a:solidFill>
                <a:srgbClr val="201A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6008197" y="1462849"/>
              <a:ext cx="93062" cy="560223"/>
            </a:xfrm>
            <a:custGeom>
              <a:rect b="b" l="l" r="r" t="t"/>
              <a:pathLst>
                <a:path extrusionOk="0" h="16651" w="2766">
                  <a:moveTo>
                    <a:pt x="2766" y="0"/>
                  </a:moveTo>
                  <a:lnTo>
                    <a:pt x="40" y="1572"/>
                  </a:lnTo>
                  <a:lnTo>
                    <a:pt x="0" y="16651"/>
                  </a:lnTo>
                  <a:lnTo>
                    <a:pt x="2706" y="15079"/>
                  </a:lnTo>
                  <a:lnTo>
                    <a:pt x="2766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5"/>
            <p:cNvSpPr/>
            <p:nvPr/>
          </p:nvSpPr>
          <p:spPr>
            <a:xfrm>
              <a:off x="6141395" y="1411979"/>
              <a:ext cx="91043" cy="179395"/>
            </a:xfrm>
            <a:custGeom>
              <a:rect b="b" l="l" r="r" t="t"/>
              <a:pathLst>
                <a:path extrusionOk="0" h="5332" w="2706">
                  <a:moveTo>
                    <a:pt x="2705" y="1"/>
                  </a:moveTo>
                  <a:lnTo>
                    <a:pt x="0" y="1572"/>
                  </a:lnTo>
                  <a:lnTo>
                    <a:pt x="0" y="5332"/>
                  </a:lnTo>
                  <a:lnTo>
                    <a:pt x="2686" y="3760"/>
                  </a:lnTo>
                  <a:lnTo>
                    <a:pt x="2705" y="1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5"/>
            <p:cNvSpPr/>
            <p:nvPr/>
          </p:nvSpPr>
          <p:spPr>
            <a:xfrm>
              <a:off x="5753878" y="1187772"/>
              <a:ext cx="478566" cy="277134"/>
            </a:xfrm>
            <a:custGeom>
              <a:rect b="b" l="l" r="r" t="t"/>
              <a:pathLst>
                <a:path extrusionOk="0" h="8237" w="14224">
                  <a:moveTo>
                    <a:pt x="2686" y="0"/>
                  </a:moveTo>
                  <a:lnTo>
                    <a:pt x="0" y="1572"/>
                  </a:lnTo>
                  <a:lnTo>
                    <a:pt x="11518" y="8236"/>
                  </a:lnTo>
                  <a:lnTo>
                    <a:pt x="14223" y="6665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5753206" y="1240628"/>
              <a:ext cx="388230" cy="782448"/>
            </a:xfrm>
            <a:custGeom>
              <a:rect b="b" l="l" r="r" t="t"/>
              <a:pathLst>
                <a:path extrusionOk="0" h="23256" w="11539">
                  <a:moveTo>
                    <a:pt x="20" y="1"/>
                  </a:moveTo>
                  <a:lnTo>
                    <a:pt x="0" y="3781"/>
                  </a:lnTo>
                  <a:lnTo>
                    <a:pt x="3899" y="6009"/>
                  </a:lnTo>
                  <a:lnTo>
                    <a:pt x="3840" y="21087"/>
                  </a:lnTo>
                  <a:lnTo>
                    <a:pt x="7579" y="23256"/>
                  </a:lnTo>
                  <a:lnTo>
                    <a:pt x="7619" y="8177"/>
                  </a:lnTo>
                  <a:lnTo>
                    <a:pt x="11538" y="10425"/>
                  </a:lnTo>
                  <a:lnTo>
                    <a:pt x="11538" y="6665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6141395" y="1411979"/>
              <a:ext cx="91043" cy="52924"/>
            </a:xfrm>
            <a:custGeom>
              <a:rect b="b" l="l" r="r" t="t"/>
              <a:pathLst>
                <a:path extrusionOk="0" fill="none" h="1573" w="2706">
                  <a:moveTo>
                    <a:pt x="2705" y="1"/>
                  </a:moveTo>
                  <a:lnTo>
                    <a:pt x="0" y="1572"/>
                  </a:ln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5792031" y="1984876"/>
              <a:ext cx="151941" cy="431901"/>
            </a:xfrm>
            <a:custGeom>
              <a:rect b="b" l="l" r="r" t="t"/>
              <a:pathLst>
                <a:path extrusionOk="0" h="12837" w="4516">
                  <a:moveTo>
                    <a:pt x="1631" y="1"/>
                  </a:moveTo>
                  <a:cubicBezTo>
                    <a:pt x="1611" y="1274"/>
                    <a:pt x="1532" y="2547"/>
                    <a:pt x="1432" y="3820"/>
                  </a:cubicBezTo>
                  <a:cubicBezTo>
                    <a:pt x="1353" y="4775"/>
                    <a:pt x="1273" y="5750"/>
                    <a:pt x="1134" y="6705"/>
                  </a:cubicBezTo>
                  <a:cubicBezTo>
                    <a:pt x="1035" y="7301"/>
                    <a:pt x="875" y="7838"/>
                    <a:pt x="756" y="8415"/>
                  </a:cubicBezTo>
                  <a:cubicBezTo>
                    <a:pt x="458" y="9629"/>
                    <a:pt x="0" y="12275"/>
                    <a:pt x="1671" y="12772"/>
                  </a:cubicBezTo>
                  <a:cubicBezTo>
                    <a:pt x="1825" y="12816"/>
                    <a:pt x="1970" y="12836"/>
                    <a:pt x="2106" y="12836"/>
                  </a:cubicBezTo>
                  <a:cubicBezTo>
                    <a:pt x="2949" y="12836"/>
                    <a:pt x="3435" y="12046"/>
                    <a:pt x="3640" y="11240"/>
                  </a:cubicBezTo>
                  <a:cubicBezTo>
                    <a:pt x="4516" y="7898"/>
                    <a:pt x="4496" y="4317"/>
                    <a:pt x="4396" y="856"/>
                  </a:cubicBezTo>
                  <a:lnTo>
                    <a:pt x="1631" y="1"/>
                  </a:ln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5845560" y="1969333"/>
              <a:ext cx="108471" cy="52553"/>
            </a:xfrm>
            <a:custGeom>
              <a:rect b="b" l="l" r="r" t="t"/>
              <a:pathLst>
                <a:path extrusionOk="0" h="1562" w="3224">
                  <a:moveTo>
                    <a:pt x="695" y="0"/>
                  </a:moveTo>
                  <a:cubicBezTo>
                    <a:pt x="326" y="0"/>
                    <a:pt x="32" y="113"/>
                    <a:pt x="0" y="443"/>
                  </a:cubicBezTo>
                  <a:lnTo>
                    <a:pt x="0" y="463"/>
                  </a:lnTo>
                  <a:cubicBezTo>
                    <a:pt x="0" y="721"/>
                    <a:pt x="160" y="920"/>
                    <a:pt x="359" y="1059"/>
                  </a:cubicBezTo>
                  <a:cubicBezTo>
                    <a:pt x="780" y="1372"/>
                    <a:pt x="1385" y="1561"/>
                    <a:pt x="1934" y="1561"/>
                  </a:cubicBezTo>
                  <a:cubicBezTo>
                    <a:pt x="2084" y="1561"/>
                    <a:pt x="2231" y="1547"/>
                    <a:pt x="2368" y="1517"/>
                  </a:cubicBezTo>
                  <a:cubicBezTo>
                    <a:pt x="3223" y="1338"/>
                    <a:pt x="2686" y="721"/>
                    <a:pt x="2228" y="423"/>
                  </a:cubicBezTo>
                  <a:cubicBezTo>
                    <a:pt x="2000" y="266"/>
                    <a:pt x="1260" y="0"/>
                    <a:pt x="695" y="0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5914497" y="2013676"/>
              <a:ext cx="30146" cy="349403"/>
            </a:xfrm>
            <a:custGeom>
              <a:rect b="b" l="l" r="r" t="t"/>
              <a:pathLst>
                <a:path extrusionOk="0" fill="none" h="10385" w="896">
                  <a:moveTo>
                    <a:pt x="736" y="0"/>
                  </a:moveTo>
                  <a:cubicBezTo>
                    <a:pt x="736" y="0"/>
                    <a:pt x="896" y="7778"/>
                    <a:pt x="0" y="10384"/>
                  </a:cubicBezTo>
                </a:path>
              </a:pathLst>
            </a:custGeom>
            <a:noFill/>
            <a:ln cap="rnd" cmpd="sng" w="4475">
              <a:solidFill>
                <a:srgbClr val="201A1B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5843541" y="1846261"/>
              <a:ext cx="97772" cy="175324"/>
            </a:xfrm>
            <a:custGeom>
              <a:rect b="b" l="l" r="r" t="t"/>
              <a:pathLst>
                <a:path extrusionOk="0" h="5211" w="2906">
                  <a:moveTo>
                    <a:pt x="1682" y="0"/>
                  </a:moveTo>
                  <a:cubicBezTo>
                    <a:pt x="1673" y="0"/>
                    <a:pt x="1662" y="1"/>
                    <a:pt x="1652" y="3"/>
                  </a:cubicBezTo>
                  <a:cubicBezTo>
                    <a:pt x="1432" y="24"/>
                    <a:pt x="1345" y="447"/>
                    <a:pt x="1311" y="843"/>
                  </a:cubicBezTo>
                  <a:lnTo>
                    <a:pt x="1311" y="843"/>
                  </a:lnTo>
                  <a:cubicBezTo>
                    <a:pt x="1302" y="518"/>
                    <a:pt x="1263" y="202"/>
                    <a:pt x="1140" y="202"/>
                  </a:cubicBezTo>
                  <a:cubicBezTo>
                    <a:pt x="1138" y="202"/>
                    <a:pt x="1137" y="202"/>
                    <a:pt x="1135" y="202"/>
                  </a:cubicBezTo>
                  <a:cubicBezTo>
                    <a:pt x="896" y="222"/>
                    <a:pt x="896" y="500"/>
                    <a:pt x="836" y="898"/>
                  </a:cubicBezTo>
                  <a:cubicBezTo>
                    <a:pt x="797" y="1296"/>
                    <a:pt x="896" y="1913"/>
                    <a:pt x="896" y="1913"/>
                  </a:cubicBezTo>
                  <a:cubicBezTo>
                    <a:pt x="896" y="1913"/>
                    <a:pt x="580" y="1227"/>
                    <a:pt x="311" y="1227"/>
                  </a:cubicBezTo>
                  <a:cubicBezTo>
                    <a:pt x="293" y="1227"/>
                    <a:pt x="276" y="1230"/>
                    <a:pt x="259" y="1236"/>
                  </a:cubicBezTo>
                  <a:cubicBezTo>
                    <a:pt x="1" y="1336"/>
                    <a:pt x="319" y="1813"/>
                    <a:pt x="419" y="2092"/>
                  </a:cubicBezTo>
                  <a:cubicBezTo>
                    <a:pt x="498" y="2390"/>
                    <a:pt x="598" y="3166"/>
                    <a:pt x="797" y="3385"/>
                  </a:cubicBezTo>
                  <a:cubicBezTo>
                    <a:pt x="995" y="3604"/>
                    <a:pt x="856" y="4956"/>
                    <a:pt x="856" y="4956"/>
                  </a:cubicBezTo>
                  <a:cubicBezTo>
                    <a:pt x="856" y="4956"/>
                    <a:pt x="1095" y="5095"/>
                    <a:pt x="1612" y="5175"/>
                  </a:cubicBezTo>
                  <a:cubicBezTo>
                    <a:pt x="1778" y="5202"/>
                    <a:pt x="1919" y="5210"/>
                    <a:pt x="2034" y="5210"/>
                  </a:cubicBezTo>
                  <a:cubicBezTo>
                    <a:pt x="2264" y="5210"/>
                    <a:pt x="2388" y="5175"/>
                    <a:pt x="2388" y="5175"/>
                  </a:cubicBezTo>
                  <a:cubicBezTo>
                    <a:pt x="2388" y="5175"/>
                    <a:pt x="2348" y="4180"/>
                    <a:pt x="2627" y="3962"/>
                  </a:cubicBezTo>
                  <a:cubicBezTo>
                    <a:pt x="2905" y="3723"/>
                    <a:pt x="2845" y="1435"/>
                    <a:pt x="2786" y="1216"/>
                  </a:cubicBezTo>
                  <a:cubicBezTo>
                    <a:pt x="2737" y="1109"/>
                    <a:pt x="2654" y="1040"/>
                    <a:pt x="2581" y="1040"/>
                  </a:cubicBezTo>
                  <a:cubicBezTo>
                    <a:pt x="2524" y="1040"/>
                    <a:pt x="2472" y="1082"/>
                    <a:pt x="2445" y="1180"/>
                  </a:cubicBezTo>
                  <a:lnTo>
                    <a:pt x="2445" y="1180"/>
                  </a:lnTo>
                  <a:cubicBezTo>
                    <a:pt x="2448" y="686"/>
                    <a:pt x="2419" y="172"/>
                    <a:pt x="2288" y="102"/>
                  </a:cubicBezTo>
                  <a:cubicBezTo>
                    <a:pt x="2250" y="80"/>
                    <a:pt x="2215" y="69"/>
                    <a:pt x="2184" y="69"/>
                  </a:cubicBezTo>
                  <a:cubicBezTo>
                    <a:pt x="2046" y="69"/>
                    <a:pt x="1971" y="286"/>
                    <a:pt x="1915" y="774"/>
                  </a:cubicBezTo>
                  <a:lnTo>
                    <a:pt x="1915" y="774"/>
                  </a:lnTo>
                  <a:cubicBezTo>
                    <a:pt x="1923" y="388"/>
                    <a:pt x="1881" y="0"/>
                    <a:pt x="1682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6772497" y="3579118"/>
              <a:ext cx="624485" cy="361448"/>
            </a:xfrm>
            <a:custGeom>
              <a:rect b="b" l="l" r="r" t="t"/>
              <a:pathLst>
                <a:path extrusionOk="0" h="10743" w="18561">
                  <a:moveTo>
                    <a:pt x="3343" y="1910"/>
                  </a:moveTo>
                  <a:cubicBezTo>
                    <a:pt x="6645" y="0"/>
                    <a:pt x="11996" y="0"/>
                    <a:pt x="15278" y="1910"/>
                  </a:cubicBezTo>
                  <a:cubicBezTo>
                    <a:pt x="18561" y="3820"/>
                    <a:pt x="18541" y="6903"/>
                    <a:pt x="15219" y="8813"/>
                  </a:cubicBezTo>
                  <a:cubicBezTo>
                    <a:pt x="11917" y="10742"/>
                    <a:pt x="6565" y="10742"/>
                    <a:pt x="3283" y="8813"/>
                  </a:cubicBezTo>
                  <a:cubicBezTo>
                    <a:pt x="1" y="6923"/>
                    <a:pt x="41" y="3820"/>
                    <a:pt x="3343" y="191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5"/>
            <p:cNvSpPr/>
            <p:nvPr/>
          </p:nvSpPr>
          <p:spPr>
            <a:xfrm>
              <a:off x="6931804" y="2364049"/>
              <a:ext cx="104434" cy="144909"/>
            </a:xfrm>
            <a:custGeom>
              <a:rect b="b" l="l" r="r" t="t"/>
              <a:pathLst>
                <a:path extrusionOk="0" h="4307" w="3104">
                  <a:moveTo>
                    <a:pt x="1200" y="1"/>
                  </a:moveTo>
                  <a:cubicBezTo>
                    <a:pt x="1100" y="1"/>
                    <a:pt x="1055" y="97"/>
                    <a:pt x="1055" y="308"/>
                  </a:cubicBezTo>
                  <a:lnTo>
                    <a:pt x="1055" y="1502"/>
                  </a:lnTo>
                  <a:cubicBezTo>
                    <a:pt x="1055" y="1502"/>
                    <a:pt x="915" y="249"/>
                    <a:pt x="716" y="249"/>
                  </a:cubicBezTo>
                  <a:cubicBezTo>
                    <a:pt x="518" y="249"/>
                    <a:pt x="518" y="288"/>
                    <a:pt x="518" y="547"/>
                  </a:cubicBezTo>
                  <a:cubicBezTo>
                    <a:pt x="518" y="825"/>
                    <a:pt x="597" y="1780"/>
                    <a:pt x="597" y="1780"/>
                  </a:cubicBezTo>
                  <a:cubicBezTo>
                    <a:pt x="597" y="1780"/>
                    <a:pt x="358" y="845"/>
                    <a:pt x="199" y="845"/>
                  </a:cubicBezTo>
                  <a:cubicBezTo>
                    <a:pt x="60" y="845"/>
                    <a:pt x="0" y="905"/>
                    <a:pt x="100" y="1382"/>
                  </a:cubicBezTo>
                  <a:cubicBezTo>
                    <a:pt x="199" y="1840"/>
                    <a:pt x="458" y="2496"/>
                    <a:pt x="418" y="2815"/>
                  </a:cubicBezTo>
                  <a:cubicBezTo>
                    <a:pt x="378" y="3133"/>
                    <a:pt x="657" y="3531"/>
                    <a:pt x="677" y="3591"/>
                  </a:cubicBezTo>
                  <a:cubicBezTo>
                    <a:pt x="697" y="3630"/>
                    <a:pt x="677" y="4207"/>
                    <a:pt x="677" y="4207"/>
                  </a:cubicBezTo>
                  <a:lnTo>
                    <a:pt x="1731" y="4307"/>
                  </a:lnTo>
                  <a:lnTo>
                    <a:pt x="1731" y="4048"/>
                  </a:lnTo>
                  <a:cubicBezTo>
                    <a:pt x="1731" y="4048"/>
                    <a:pt x="1691" y="3710"/>
                    <a:pt x="1930" y="3491"/>
                  </a:cubicBezTo>
                  <a:cubicBezTo>
                    <a:pt x="2189" y="3272"/>
                    <a:pt x="2328" y="3133"/>
                    <a:pt x="2527" y="2556"/>
                  </a:cubicBezTo>
                  <a:cubicBezTo>
                    <a:pt x="2726" y="1999"/>
                    <a:pt x="3104" y="1741"/>
                    <a:pt x="2984" y="1621"/>
                  </a:cubicBezTo>
                  <a:cubicBezTo>
                    <a:pt x="2943" y="1580"/>
                    <a:pt x="2875" y="1553"/>
                    <a:pt x="2795" y="1553"/>
                  </a:cubicBezTo>
                  <a:cubicBezTo>
                    <a:pt x="2646" y="1553"/>
                    <a:pt x="2457" y="1647"/>
                    <a:pt x="2328" y="1920"/>
                  </a:cubicBezTo>
                  <a:cubicBezTo>
                    <a:pt x="2129" y="2337"/>
                    <a:pt x="2009" y="2397"/>
                    <a:pt x="2009" y="2397"/>
                  </a:cubicBezTo>
                  <a:cubicBezTo>
                    <a:pt x="2009" y="2397"/>
                    <a:pt x="2029" y="587"/>
                    <a:pt x="1990" y="428"/>
                  </a:cubicBezTo>
                  <a:cubicBezTo>
                    <a:pt x="1949" y="307"/>
                    <a:pt x="1882" y="240"/>
                    <a:pt x="1806" y="240"/>
                  </a:cubicBezTo>
                  <a:cubicBezTo>
                    <a:pt x="1769" y="240"/>
                    <a:pt x="1730" y="256"/>
                    <a:pt x="1691" y="288"/>
                  </a:cubicBezTo>
                  <a:cubicBezTo>
                    <a:pt x="1592" y="388"/>
                    <a:pt x="1492" y="1502"/>
                    <a:pt x="1433" y="1502"/>
                  </a:cubicBezTo>
                  <a:cubicBezTo>
                    <a:pt x="1432" y="1502"/>
                    <a:pt x="1432" y="1502"/>
                    <a:pt x="1432" y="1502"/>
                  </a:cubicBezTo>
                  <a:cubicBezTo>
                    <a:pt x="1394" y="1502"/>
                    <a:pt x="1491" y="129"/>
                    <a:pt x="1313" y="30"/>
                  </a:cubicBezTo>
                  <a:cubicBezTo>
                    <a:pt x="1270" y="10"/>
                    <a:pt x="1232" y="1"/>
                    <a:pt x="1200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5"/>
            <p:cNvSpPr/>
            <p:nvPr/>
          </p:nvSpPr>
          <p:spPr>
            <a:xfrm>
              <a:off x="6914410" y="2476455"/>
              <a:ext cx="202812" cy="360775"/>
            </a:xfrm>
            <a:custGeom>
              <a:rect b="b" l="l" r="r" t="t"/>
              <a:pathLst>
                <a:path extrusionOk="0" h="10723" w="6028">
                  <a:moveTo>
                    <a:pt x="1972" y="1"/>
                  </a:moveTo>
                  <a:cubicBezTo>
                    <a:pt x="1887" y="1"/>
                    <a:pt x="1799" y="4"/>
                    <a:pt x="1711" y="11"/>
                  </a:cubicBezTo>
                  <a:cubicBezTo>
                    <a:pt x="935" y="90"/>
                    <a:pt x="100" y="488"/>
                    <a:pt x="100" y="488"/>
                  </a:cubicBezTo>
                  <a:cubicBezTo>
                    <a:pt x="0" y="488"/>
                    <a:pt x="239" y="3054"/>
                    <a:pt x="259" y="3293"/>
                  </a:cubicBezTo>
                  <a:cubicBezTo>
                    <a:pt x="497" y="5044"/>
                    <a:pt x="995" y="6914"/>
                    <a:pt x="1850" y="8465"/>
                  </a:cubicBezTo>
                  <a:cubicBezTo>
                    <a:pt x="2248" y="9201"/>
                    <a:pt x="2805" y="9957"/>
                    <a:pt x="3521" y="10415"/>
                  </a:cubicBezTo>
                  <a:cubicBezTo>
                    <a:pt x="3798" y="10618"/>
                    <a:pt x="4122" y="10722"/>
                    <a:pt x="4434" y="10722"/>
                  </a:cubicBezTo>
                  <a:cubicBezTo>
                    <a:pt x="4794" y="10722"/>
                    <a:pt x="5137" y="10583"/>
                    <a:pt x="5371" y="10295"/>
                  </a:cubicBezTo>
                  <a:cubicBezTo>
                    <a:pt x="6028" y="9440"/>
                    <a:pt x="5391" y="8346"/>
                    <a:pt x="4933" y="7530"/>
                  </a:cubicBezTo>
                  <a:cubicBezTo>
                    <a:pt x="4277" y="6317"/>
                    <a:pt x="3680" y="4984"/>
                    <a:pt x="3442" y="3572"/>
                  </a:cubicBezTo>
                  <a:cubicBezTo>
                    <a:pt x="3282" y="2458"/>
                    <a:pt x="3123" y="170"/>
                    <a:pt x="3123" y="170"/>
                  </a:cubicBezTo>
                  <a:cubicBezTo>
                    <a:pt x="3123" y="170"/>
                    <a:pt x="2599" y="1"/>
                    <a:pt x="1972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5"/>
            <p:cNvSpPr/>
            <p:nvPr/>
          </p:nvSpPr>
          <p:spPr>
            <a:xfrm>
              <a:off x="6925781" y="3663902"/>
              <a:ext cx="189421" cy="137776"/>
            </a:xfrm>
            <a:custGeom>
              <a:rect b="b" l="l" r="r" t="t"/>
              <a:pathLst>
                <a:path extrusionOk="0" h="4095" w="5630">
                  <a:moveTo>
                    <a:pt x="3813" y="1"/>
                  </a:moveTo>
                  <a:cubicBezTo>
                    <a:pt x="3297" y="1"/>
                    <a:pt x="2740" y="251"/>
                    <a:pt x="2288" y="703"/>
                  </a:cubicBezTo>
                  <a:cubicBezTo>
                    <a:pt x="2188" y="822"/>
                    <a:pt x="0" y="2990"/>
                    <a:pt x="299" y="3746"/>
                  </a:cubicBezTo>
                  <a:cubicBezTo>
                    <a:pt x="390" y="3995"/>
                    <a:pt x="660" y="4095"/>
                    <a:pt x="1020" y="4095"/>
                  </a:cubicBezTo>
                  <a:cubicBezTo>
                    <a:pt x="1755" y="4095"/>
                    <a:pt x="2866" y="3676"/>
                    <a:pt x="3601" y="3249"/>
                  </a:cubicBezTo>
                  <a:cubicBezTo>
                    <a:pt x="4695" y="2593"/>
                    <a:pt x="5630" y="1717"/>
                    <a:pt x="5033" y="703"/>
                  </a:cubicBezTo>
                  <a:cubicBezTo>
                    <a:pt x="4744" y="221"/>
                    <a:pt x="4297" y="1"/>
                    <a:pt x="381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5"/>
            <p:cNvSpPr/>
            <p:nvPr/>
          </p:nvSpPr>
          <p:spPr>
            <a:xfrm>
              <a:off x="6972614" y="3141976"/>
              <a:ext cx="159343" cy="590604"/>
            </a:xfrm>
            <a:custGeom>
              <a:rect b="b" l="l" r="r" t="t"/>
              <a:pathLst>
                <a:path extrusionOk="0" h="17554" w="4736">
                  <a:moveTo>
                    <a:pt x="2895" y="1"/>
                  </a:moveTo>
                  <a:cubicBezTo>
                    <a:pt x="1926" y="1"/>
                    <a:pt x="796" y="461"/>
                    <a:pt x="796" y="461"/>
                  </a:cubicBezTo>
                  <a:lnTo>
                    <a:pt x="319" y="4300"/>
                  </a:lnTo>
                  <a:cubicBezTo>
                    <a:pt x="319" y="4300"/>
                    <a:pt x="1" y="7324"/>
                    <a:pt x="100" y="9015"/>
                  </a:cubicBezTo>
                  <a:cubicBezTo>
                    <a:pt x="220" y="11024"/>
                    <a:pt x="100" y="16793"/>
                    <a:pt x="100" y="16793"/>
                  </a:cubicBezTo>
                  <a:cubicBezTo>
                    <a:pt x="100" y="16793"/>
                    <a:pt x="1329" y="17553"/>
                    <a:pt x="2508" y="17553"/>
                  </a:cubicBezTo>
                  <a:cubicBezTo>
                    <a:pt x="3097" y="17553"/>
                    <a:pt x="3674" y="17363"/>
                    <a:pt x="4079" y="16793"/>
                  </a:cubicBezTo>
                  <a:cubicBezTo>
                    <a:pt x="4079" y="16793"/>
                    <a:pt x="4079" y="16793"/>
                    <a:pt x="4079" y="16793"/>
                  </a:cubicBezTo>
                  <a:cubicBezTo>
                    <a:pt x="4079" y="16793"/>
                    <a:pt x="4079" y="7441"/>
                    <a:pt x="4158" y="5772"/>
                  </a:cubicBezTo>
                  <a:cubicBezTo>
                    <a:pt x="4198" y="4101"/>
                    <a:pt x="4735" y="1913"/>
                    <a:pt x="4158" y="620"/>
                  </a:cubicBezTo>
                  <a:cubicBezTo>
                    <a:pt x="3949" y="150"/>
                    <a:pt x="3448" y="1"/>
                    <a:pt x="2895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5"/>
            <p:cNvSpPr/>
            <p:nvPr/>
          </p:nvSpPr>
          <p:spPr>
            <a:xfrm>
              <a:off x="7062311" y="3693946"/>
              <a:ext cx="212199" cy="154262"/>
            </a:xfrm>
            <a:custGeom>
              <a:rect b="b" l="l" r="r" t="t"/>
              <a:pathLst>
                <a:path extrusionOk="0" h="4585" w="6307">
                  <a:moveTo>
                    <a:pt x="4261" y="0"/>
                  </a:moveTo>
                  <a:cubicBezTo>
                    <a:pt x="3681" y="0"/>
                    <a:pt x="3060" y="281"/>
                    <a:pt x="2567" y="785"/>
                  </a:cubicBezTo>
                  <a:cubicBezTo>
                    <a:pt x="2427" y="904"/>
                    <a:pt x="0" y="3351"/>
                    <a:pt x="319" y="4186"/>
                  </a:cubicBezTo>
                  <a:cubicBezTo>
                    <a:pt x="424" y="4470"/>
                    <a:pt x="732" y="4585"/>
                    <a:pt x="1143" y="4585"/>
                  </a:cubicBezTo>
                  <a:cubicBezTo>
                    <a:pt x="1973" y="4585"/>
                    <a:pt x="3220" y="4115"/>
                    <a:pt x="4058" y="3609"/>
                  </a:cubicBezTo>
                  <a:cubicBezTo>
                    <a:pt x="5292" y="2873"/>
                    <a:pt x="6306" y="1899"/>
                    <a:pt x="5650" y="785"/>
                  </a:cubicBezTo>
                  <a:cubicBezTo>
                    <a:pt x="5313" y="246"/>
                    <a:pt x="4805" y="0"/>
                    <a:pt x="426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5"/>
            <p:cNvSpPr/>
            <p:nvPr/>
          </p:nvSpPr>
          <p:spPr>
            <a:xfrm>
              <a:off x="7063656" y="3140092"/>
              <a:ext cx="214184" cy="628623"/>
            </a:xfrm>
            <a:custGeom>
              <a:rect b="b" l="l" r="r" t="t"/>
              <a:pathLst>
                <a:path extrusionOk="0" h="18684" w="6366">
                  <a:moveTo>
                    <a:pt x="5119" y="1"/>
                  </a:moveTo>
                  <a:cubicBezTo>
                    <a:pt x="4050" y="1"/>
                    <a:pt x="1992" y="1430"/>
                    <a:pt x="685" y="1430"/>
                  </a:cubicBezTo>
                  <a:cubicBezTo>
                    <a:pt x="421" y="1430"/>
                    <a:pt x="189" y="1372"/>
                    <a:pt x="0" y="1233"/>
                  </a:cubicBezTo>
                  <a:lnTo>
                    <a:pt x="0" y="1233"/>
                  </a:lnTo>
                  <a:cubicBezTo>
                    <a:pt x="0" y="1233"/>
                    <a:pt x="279" y="2506"/>
                    <a:pt x="1950" y="4436"/>
                  </a:cubicBezTo>
                  <a:cubicBezTo>
                    <a:pt x="1950" y="4615"/>
                    <a:pt x="1572" y="10682"/>
                    <a:pt x="1691" y="12552"/>
                  </a:cubicBezTo>
                  <a:cubicBezTo>
                    <a:pt x="1850" y="14760"/>
                    <a:pt x="1691" y="17843"/>
                    <a:pt x="1691" y="17843"/>
                  </a:cubicBezTo>
                  <a:cubicBezTo>
                    <a:pt x="1691" y="17843"/>
                    <a:pt x="3035" y="18683"/>
                    <a:pt x="4326" y="18683"/>
                  </a:cubicBezTo>
                  <a:cubicBezTo>
                    <a:pt x="4971" y="18683"/>
                    <a:pt x="5603" y="18473"/>
                    <a:pt x="6048" y="17843"/>
                  </a:cubicBezTo>
                  <a:cubicBezTo>
                    <a:pt x="6067" y="17823"/>
                    <a:pt x="5729" y="7778"/>
                    <a:pt x="5809" y="5947"/>
                  </a:cubicBezTo>
                  <a:cubicBezTo>
                    <a:pt x="5869" y="4137"/>
                    <a:pt x="6366" y="1770"/>
                    <a:pt x="5729" y="358"/>
                  </a:cubicBezTo>
                  <a:cubicBezTo>
                    <a:pt x="5617" y="102"/>
                    <a:pt x="5403" y="1"/>
                    <a:pt x="5119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5"/>
            <p:cNvSpPr/>
            <p:nvPr/>
          </p:nvSpPr>
          <p:spPr>
            <a:xfrm>
              <a:off x="7056288" y="2560465"/>
              <a:ext cx="162640" cy="226263"/>
            </a:xfrm>
            <a:custGeom>
              <a:rect b="b" l="l" r="r" t="t"/>
              <a:pathLst>
                <a:path extrusionOk="0" h="6725" w="4834">
                  <a:moveTo>
                    <a:pt x="2348" y="0"/>
                  </a:moveTo>
                  <a:cubicBezTo>
                    <a:pt x="2348" y="0"/>
                    <a:pt x="1671" y="160"/>
                    <a:pt x="1393" y="657"/>
                  </a:cubicBezTo>
                  <a:cubicBezTo>
                    <a:pt x="1114" y="1154"/>
                    <a:pt x="0" y="2984"/>
                    <a:pt x="120" y="3521"/>
                  </a:cubicBezTo>
                  <a:cubicBezTo>
                    <a:pt x="211" y="3861"/>
                    <a:pt x="732" y="4407"/>
                    <a:pt x="1394" y="4516"/>
                  </a:cubicBezTo>
                  <a:lnTo>
                    <a:pt x="1394" y="4516"/>
                  </a:lnTo>
                  <a:lnTo>
                    <a:pt x="1393" y="4516"/>
                  </a:lnTo>
                  <a:lnTo>
                    <a:pt x="1472" y="6724"/>
                  </a:lnTo>
                  <a:lnTo>
                    <a:pt x="3581" y="6724"/>
                  </a:lnTo>
                  <a:lnTo>
                    <a:pt x="3641" y="4138"/>
                  </a:lnTo>
                  <a:cubicBezTo>
                    <a:pt x="3690" y="4157"/>
                    <a:pt x="3743" y="4166"/>
                    <a:pt x="3798" y="4166"/>
                  </a:cubicBezTo>
                  <a:cubicBezTo>
                    <a:pt x="4252" y="4166"/>
                    <a:pt x="4833" y="3554"/>
                    <a:pt x="4496" y="3163"/>
                  </a:cubicBezTo>
                  <a:cubicBezTo>
                    <a:pt x="4424" y="3075"/>
                    <a:pt x="4343" y="3040"/>
                    <a:pt x="4259" y="3040"/>
                  </a:cubicBezTo>
                  <a:cubicBezTo>
                    <a:pt x="3947" y="3040"/>
                    <a:pt x="3601" y="3521"/>
                    <a:pt x="3601" y="3521"/>
                  </a:cubicBezTo>
                  <a:lnTo>
                    <a:pt x="4556" y="1791"/>
                  </a:lnTo>
                  <a:cubicBezTo>
                    <a:pt x="4556" y="1791"/>
                    <a:pt x="4456" y="1174"/>
                    <a:pt x="3879" y="756"/>
                  </a:cubicBezTo>
                  <a:cubicBezTo>
                    <a:pt x="3303" y="299"/>
                    <a:pt x="2348" y="0"/>
                    <a:pt x="2348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5"/>
            <p:cNvSpPr/>
            <p:nvPr/>
          </p:nvSpPr>
          <p:spPr>
            <a:xfrm>
              <a:off x="7089731" y="2605717"/>
              <a:ext cx="13424" cy="13929"/>
            </a:xfrm>
            <a:custGeom>
              <a:rect b="b" l="l" r="r" t="t"/>
              <a:pathLst>
                <a:path extrusionOk="0" h="414" w="399">
                  <a:moveTo>
                    <a:pt x="280" y="0"/>
                  </a:moveTo>
                  <a:cubicBezTo>
                    <a:pt x="240" y="0"/>
                    <a:pt x="189" y="19"/>
                    <a:pt x="160" y="48"/>
                  </a:cubicBezTo>
                  <a:lnTo>
                    <a:pt x="21" y="227"/>
                  </a:lnTo>
                  <a:cubicBezTo>
                    <a:pt x="1" y="287"/>
                    <a:pt x="21" y="346"/>
                    <a:pt x="81" y="406"/>
                  </a:cubicBezTo>
                  <a:cubicBezTo>
                    <a:pt x="100" y="411"/>
                    <a:pt x="119" y="413"/>
                    <a:pt x="137" y="413"/>
                  </a:cubicBezTo>
                  <a:cubicBezTo>
                    <a:pt x="189" y="413"/>
                    <a:pt x="230" y="391"/>
                    <a:pt x="260" y="346"/>
                  </a:cubicBezTo>
                  <a:lnTo>
                    <a:pt x="379" y="187"/>
                  </a:lnTo>
                  <a:cubicBezTo>
                    <a:pt x="399" y="128"/>
                    <a:pt x="379" y="48"/>
                    <a:pt x="319" y="8"/>
                  </a:cubicBezTo>
                  <a:cubicBezTo>
                    <a:pt x="309" y="3"/>
                    <a:pt x="295" y="0"/>
                    <a:pt x="28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5"/>
            <p:cNvSpPr/>
            <p:nvPr/>
          </p:nvSpPr>
          <p:spPr>
            <a:xfrm>
              <a:off x="7058307" y="2646797"/>
              <a:ext cx="53563" cy="54236"/>
            </a:xfrm>
            <a:custGeom>
              <a:rect b="b" l="l" r="r" t="t"/>
              <a:pathLst>
                <a:path extrusionOk="0" fill="none" h="1612" w="1592">
                  <a:moveTo>
                    <a:pt x="1591" y="776"/>
                  </a:moveTo>
                  <a:cubicBezTo>
                    <a:pt x="1591" y="776"/>
                    <a:pt x="0" y="1612"/>
                    <a:pt x="358" y="1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5"/>
            <p:cNvSpPr/>
            <p:nvPr/>
          </p:nvSpPr>
          <p:spPr>
            <a:xfrm>
              <a:off x="7043772" y="2601949"/>
              <a:ext cx="76812" cy="47574"/>
            </a:xfrm>
            <a:custGeom>
              <a:rect b="b" l="l" r="r" t="t"/>
              <a:pathLst>
                <a:path extrusionOk="0" h="1414" w="2283">
                  <a:moveTo>
                    <a:pt x="2282" y="1"/>
                  </a:moveTo>
                  <a:cubicBezTo>
                    <a:pt x="2282" y="1"/>
                    <a:pt x="1555" y="586"/>
                    <a:pt x="833" y="586"/>
                  </a:cubicBezTo>
                  <a:cubicBezTo>
                    <a:pt x="745" y="586"/>
                    <a:pt x="658" y="577"/>
                    <a:pt x="571" y="558"/>
                  </a:cubicBezTo>
                  <a:cubicBezTo>
                    <a:pt x="505" y="545"/>
                    <a:pt x="455" y="539"/>
                    <a:pt x="418" y="539"/>
                  </a:cubicBezTo>
                  <a:cubicBezTo>
                    <a:pt x="1" y="539"/>
                    <a:pt x="1329" y="1304"/>
                    <a:pt x="1347" y="1413"/>
                  </a:cubicBezTo>
                  <a:lnTo>
                    <a:pt x="2282" y="1"/>
                  </a:ln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5"/>
            <p:cNvSpPr/>
            <p:nvPr/>
          </p:nvSpPr>
          <p:spPr>
            <a:xfrm>
              <a:off x="7035530" y="2601949"/>
              <a:ext cx="85055" cy="47574"/>
            </a:xfrm>
            <a:custGeom>
              <a:rect b="b" l="l" r="r" t="t"/>
              <a:pathLst>
                <a:path extrusionOk="0" fill="none" h="1414" w="2528">
                  <a:moveTo>
                    <a:pt x="2527" y="1"/>
                  </a:moveTo>
                  <a:cubicBezTo>
                    <a:pt x="2527" y="1"/>
                    <a:pt x="1612" y="737"/>
                    <a:pt x="816" y="558"/>
                  </a:cubicBezTo>
                  <a:cubicBezTo>
                    <a:pt x="1" y="399"/>
                    <a:pt x="1572" y="1294"/>
                    <a:pt x="1592" y="1413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5"/>
            <p:cNvSpPr/>
            <p:nvPr/>
          </p:nvSpPr>
          <p:spPr>
            <a:xfrm>
              <a:off x="7119203" y="2632061"/>
              <a:ext cx="16082" cy="16789"/>
            </a:xfrm>
            <a:custGeom>
              <a:rect b="b" l="l" r="r" t="t"/>
              <a:pathLst>
                <a:path extrusionOk="0" h="499" w="478">
                  <a:moveTo>
                    <a:pt x="300" y="1"/>
                  </a:moveTo>
                  <a:cubicBezTo>
                    <a:pt x="250" y="1"/>
                    <a:pt x="206" y="28"/>
                    <a:pt x="179" y="81"/>
                  </a:cubicBezTo>
                  <a:lnTo>
                    <a:pt x="40" y="279"/>
                  </a:lnTo>
                  <a:cubicBezTo>
                    <a:pt x="0" y="339"/>
                    <a:pt x="20" y="439"/>
                    <a:pt x="100" y="478"/>
                  </a:cubicBezTo>
                  <a:cubicBezTo>
                    <a:pt x="126" y="492"/>
                    <a:pt x="151" y="498"/>
                    <a:pt x="173" y="498"/>
                  </a:cubicBezTo>
                  <a:cubicBezTo>
                    <a:pt x="219" y="498"/>
                    <a:pt x="259" y="472"/>
                    <a:pt x="299" y="419"/>
                  </a:cubicBezTo>
                  <a:lnTo>
                    <a:pt x="418" y="220"/>
                  </a:lnTo>
                  <a:cubicBezTo>
                    <a:pt x="478" y="140"/>
                    <a:pt x="438" y="61"/>
                    <a:pt x="378" y="21"/>
                  </a:cubicBezTo>
                  <a:cubicBezTo>
                    <a:pt x="352" y="8"/>
                    <a:pt x="325" y="1"/>
                    <a:pt x="30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5"/>
            <p:cNvSpPr/>
            <p:nvPr/>
          </p:nvSpPr>
          <p:spPr>
            <a:xfrm>
              <a:off x="7085054" y="2492436"/>
              <a:ext cx="170715" cy="234876"/>
            </a:xfrm>
            <a:custGeom>
              <a:rect b="b" l="l" r="r" t="t"/>
              <a:pathLst>
                <a:path extrusionOk="0" h="6981" w="5074">
                  <a:moveTo>
                    <a:pt x="766" y="0"/>
                  </a:moveTo>
                  <a:cubicBezTo>
                    <a:pt x="553" y="0"/>
                    <a:pt x="399" y="308"/>
                    <a:pt x="399" y="710"/>
                  </a:cubicBezTo>
                  <a:cubicBezTo>
                    <a:pt x="310" y="658"/>
                    <a:pt x="232" y="625"/>
                    <a:pt x="172" y="625"/>
                  </a:cubicBezTo>
                  <a:cubicBezTo>
                    <a:pt x="69" y="625"/>
                    <a:pt x="16" y="718"/>
                    <a:pt x="41" y="968"/>
                  </a:cubicBezTo>
                  <a:cubicBezTo>
                    <a:pt x="100" y="1386"/>
                    <a:pt x="319" y="1724"/>
                    <a:pt x="558" y="2003"/>
                  </a:cubicBezTo>
                  <a:cubicBezTo>
                    <a:pt x="475" y="1951"/>
                    <a:pt x="391" y="1920"/>
                    <a:pt x="320" y="1920"/>
                  </a:cubicBezTo>
                  <a:cubicBezTo>
                    <a:pt x="254" y="1920"/>
                    <a:pt x="198" y="1946"/>
                    <a:pt x="160" y="2003"/>
                  </a:cubicBezTo>
                  <a:cubicBezTo>
                    <a:pt x="1" y="2301"/>
                    <a:pt x="1712" y="3395"/>
                    <a:pt x="2507" y="3495"/>
                  </a:cubicBezTo>
                  <a:cubicBezTo>
                    <a:pt x="2865" y="3554"/>
                    <a:pt x="3084" y="3773"/>
                    <a:pt x="3084" y="4151"/>
                  </a:cubicBezTo>
                  <a:cubicBezTo>
                    <a:pt x="3064" y="4429"/>
                    <a:pt x="2905" y="4648"/>
                    <a:pt x="2766" y="4867"/>
                  </a:cubicBezTo>
                  <a:cubicBezTo>
                    <a:pt x="2607" y="5046"/>
                    <a:pt x="2388" y="5265"/>
                    <a:pt x="2368" y="5484"/>
                  </a:cubicBezTo>
                  <a:cubicBezTo>
                    <a:pt x="2344" y="5641"/>
                    <a:pt x="2445" y="5717"/>
                    <a:pt x="2563" y="5717"/>
                  </a:cubicBezTo>
                  <a:cubicBezTo>
                    <a:pt x="2639" y="5717"/>
                    <a:pt x="2723" y="5685"/>
                    <a:pt x="2786" y="5623"/>
                  </a:cubicBezTo>
                  <a:cubicBezTo>
                    <a:pt x="2895" y="5482"/>
                    <a:pt x="3213" y="5109"/>
                    <a:pt x="3450" y="5109"/>
                  </a:cubicBezTo>
                  <a:cubicBezTo>
                    <a:pt x="3515" y="5109"/>
                    <a:pt x="3574" y="5137"/>
                    <a:pt x="3621" y="5205"/>
                  </a:cubicBezTo>
                  <a:cubicBezTo>
                    <a:pt x="3701" y="5305"/>
                    <a:pt x="3661" y="5464"/>
                    <a:pt x="3621" y="5563"/>
                  </a:cubicBezTo>
                  <a:cubicBezTo>
                    <a:pt x="3581" y="5663"/>
                    <a:pt x="3502" y="5762"/>
                    <a:pt x="3402" y="5862"/>
                  </a:cubicBezTo>
                  <a:cubicBezTo>
                    <a:pt x="3287" y="5964"/>
                    <a:pt x="3147" y="6042"/>
                    <a:pt x="3009" y="6042"/>
                  </a:cubicBezTo>
                  <a:cubicBezTo>
                    <a:pt x="2933" y="6042"/>
                    <a:pt x="2857" y="6018"/>
                    <a:pt x="2786" y="5961"/>
                  </a:cubicBezTo>
                  <a:cubicBezTo>
                    <a:pt x="2686" y="6140"/>
                    <a:pt x="2567" y="6299"/>
                    <a:pt x="2487" y="6478"/>
                  </a:cubicBezTo>
                  <a:cubicBezTo>
                    <a:pt x="2428" y="6618"/>
                    <a:pt x="2368" y="6836"/>
                    <a:pt x="2487" y="6936"/>
                  </a:cubicBezTo>
                  <a:cubicBezTo>
                    <a:pt x="2534" y="6967"/>
                    <a:pt x="2587" y="6981"/>
                    <a:pt x="2642" y="6981"/>
                  </a:cubicBezTo>
                  <a:cubicBezTo>
                    <a:pt x="2941" y="6981"/>
                    <a:pt x="3334" y="6593"/>
                    <a:pt x="3502" y="6459"/>
                  </a:cubicBezTo>
                  <a:cubicBezTo>
                    <a:pt x="4079" y="5961"/>
                    <a:pt x="4516" y="5265"/>
                    <a:pt x="4815" y="4569"/>
                  </a:cubicBezTo>
                  <a:cubicBezTo>
                    <a:pt x="4994" y="4191"/>
                    <a:pt x="5073" y="3713"/>
                    <a:pt x="4874" y="3355"/>
                  </a:cubicBezTo>
                  <a:cubicBezTo>
                    <a:pt x="4815" y="3256"/>
                    <a:pt x="4735" y="3176"/>
                    <a:pt x="4676" y="3097"/>
                  </a:cubicBezTo>
                  <a:cubicBezTo>
                    <a:pt x="4536" y="2977"/>
                    <a:pt x="4496" y="2997"/>
                    <a:pt x="4496" y="2818"/>
                  </a:cubicBezTo>
                  <a:cubicBezTo>
                    <a:pt x="4437" y="2321"/>
                    <a:pt x="4119" y="2022"/>
                    <a:pt x="3681" y="1863"/>
                  </a:cubicBezTo>
                  <a:cubicBezTo>
                    <a:pt x="3303" y="1704"/>
                    <a:pt x="2925" y="1724"/>
                    <a:pt x="2547" y="1585"/>
                  </a:cubicBezTo>
                  <a:cubicBezTo>
                    <a:pt x="1910" y="1286"/>
                    <a:pt x="1513" y="650"/>
                    <a:pt x="1035" y="153"/>
                  </a:cubicBezTo>
                  <a:cubicBezTo>
                    <a:pt x="941" y="47"/>
                    <a:pt x="849" y="0"/>
                    <a:pt x="766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5"/>
            <p:cNvSpPr/>
            <p:nvPr/>
          </p:nvSpPr>
          <p:spPr>
            <a:xfrm>
              <a:off x="6956566" y="2749816"/>
              <a:ext cx="332648" cy="483041"/>
            </a:xfrm>
            <a:custGeom>
              <a:rect b="b" l="l" r="r" t="t"/>
              <a:pathLst>
                <a:path extrusionOk="0" h="14357" w="9887">
                  <a:moveTo>
                    <a:pt x="4340" y="1"/>
                  </a:moveTo>
                  <a:cubicBezTo>
                    <a:pt x="4087" y="1"/>
                    <a:pt x="2595" y="134"/>
                    <a:pt x="2049" y="3225"/>
                  </a:cubicBezTo>
                  <a:cubicBezTo>
                    <a:pt x="1453" y="6606"/>
                    <a:pt x="0" y="10466"/>
                    <a:pt x="0" y="10466"/>
                  </a:cubicBezTo>
                  <a:cubicBezTo>
                    <a:pt x="1184" y="13473"/>
                    <a:pt x="3409" y="14356"/>
                    <a:pt x="5412" y="14356"/>
                  </a:cubicBezTo>
                  <a:cubicBezTo>
                    <a:pt x="7516" y="14356"/>
                    <a:pt x="9376" y="13382"/>
                    <a:pt x="9529" y="12873"/>
                  </a:cubicBezTo>
                  <a:cubicBezTo>
                    <a:pt x="9887" y="11878"/>
                    <a:pt x="9529" y="5015"/>
                    <a:pt x="9111" y="2588"/>
                  </a:cubicBezTo>
                  <a:cubicBezTo>
                    <a:pt x="8514" y="1514"/>
                    <a:pt x="6545" y="480"/>
                    <a:pt x="6545" y="480"/>
                  </a:cubicBezTo>
                  <a:cubicBezTo>
                    <a:pt x="6545" y="480"/>
                    <a:pt x="6169" y="723"/>
                    <a:pt x="5648" y="723"/>
                  </a:cubicBezTo>
                  <a:cubicBezTo>
                    <a:pt x="5470" y="723"/>
                    <a:pt x="5275" y="695"/>
                    <a:pt x="5073" y="619"/>
                  </a:cubicBezTo>
                  <a:cubicBezTo>
                    <a:pt x="4277" y="340"/>
                    <a:pt x="4377" y="2"/>
                    <a:pt x="4377" y="2"/>
                  </a:cubicBezTo>
                  <a:cubicBezTo>
                    <a:pt x="4377" y="2"/>
                    <a:pt x="4364" y="1"/>
                    <a:pt x="4340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5"/>
            <p:cNvSpPr/>
            <p:nvPr/>
          </p:nvSpPr>
          <p:spPr>
            <a:xfrm>
              <a:off x="7077047" y="2749211"/>
              <a:ext cx="110457" cy="127178"/>
            </a:xfrm>
            <a:custGeom>
              <a:rect b="b" l="l" r="r" t="t"/>
              <a:pathLst>
                <a:path extrusionOk="0" h="3780" w="3283">
                  <a:moveTo>
                    <a:pt x="438" y="0"/>
                  </a:moveTo>
                  <a:lnTo>
                    <a:pt x="0" y="3780"/>
                  </a:lnTo>
                  <a:cubicBezTo>
                    <a:pt x="0" y="3780"/>
                    <a:pt x="1333" y="1910"/>
                    <a:pt x="2049" y="1413"/>
                  </a:cubicBezTo>
                  <a:cubicBezTo>
                    <a:pt x="2765" y="915"/>
                    <a:pt x="3282" y="716"/>
                    <a:pt x="3282" y="716"/>
                  </a:cubicBezTo>
                  <a:lnTo>
                    <a:pt x="2944" y="517"/>
                  </a:lnTo>
                  <a:cubicBezTo>
                    <a:pt x="2945" y="517"/>
                    <a:pt x="2944" y="517"/>
                    <a:pt x="2943" y="517"/>
                  </a:cubicBezTo>
                  <a:cubicBezTo>
                    <a:pt x="2916" y="517"/>
                    <a:pt x="2437" y="634"/>
                    <a:pt x="1936" y="634"/>
                  </a:cubicBezTo>
                  <a:cubicBezTo>
                    <a:pt x="1426" y="634"/>
                    <a:pt x="894" y="512"/>
                    <a:pt x="796" y="2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5"/>
            <p:cNvSpPr/>
            <p:nvPr/>
          </p:nvSpPr>
          <p:spPr>
            <a:xfrm>
              <a:off x="7076374" y="2749883"/>
              <a:ext cx="113787" cy="127851"/>
            </a:xfrm>
            <a:custGeom>
              <a:rect b="b" l="l" r="r" t="t"/>
              <a:pathLst>
                <a:path extrusionOk="0" fill="none" h="3800" w="3382">
                  <a:moveTo>
                    <a:pt x="478" y="0"/>
                  </a:moveTo>
                  <a:cubicBezTo>
                    <a:pt x="478" y="0"/>
                    <a:pt x="119" y="1910"/>
                    <a:pt x="0" y="3800"/>
                  </a:cubicBezTo>
                  <a:cubicBezTo>
                    <a:pt x="0" y="3800"/>
                    <a:pt x="1751" y="995"/>
                    <a:pt x="3382" y="637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5"/>
            <p:cNvSpPr/>
            <p:nvPr/>
          </p:nvSpPr>
          <p:spPr>
            <a:xfrm>
              <a:off x="6956566" y="2812799"/>
              <a:ext cx="78326" cy="289145"/>
            </a:xfrm>
            <a:custGeom>
              <a:rect b="b" l="l" r="r" t="t"/>
              <a:pathLst>
                <a:path extrusionOk="0" fill="none" h="8594" w="2328">
                  <a:moveTo>
                    <a:pt x="0" y="8594"/>
                  </a:moveTo>
                  <a:cubicBezTo>
                    <a:pt x="0" y="8594"/>
                    <a:pt x="1453" y="4734"/>
                    <a:pt x="2049" y="1353"/>
                  </a:cubicBezTo>
                  <a:cubicBezTo>
                    <a:pt x="2149" y="816"/>
                    <a:pt x="2228" y="358"/>
                    <a:pt x="2328" y="0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5"/>
            <p:cNvSpPr/>
            <p:nvPr/>
          </p:nvSpPr>
          <p:spPr>
            <a:xfrm>
              <a:off x="7068333" y="2877699"/>
              <a:ext cx="20793" cy="97739"/>
            </a:xfrm>
            <a:custGeom>
              <a:rect b="b" l="l" r="r" t="t"/>
              <a:pathLst>
                <a:path extrusionOk="0" fill="none" h="2905" w="618">
                  <a:moveTo>
                    <a:pt x="239" y="1"/>
                  </a:moveTo>
                  <a:cubicBezTo>
                    <a:pt x="239" y="1"/>
                    <a:pt x="617" y="1751"/>
                    <a:pt x="0" y="2905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5"/>
            <p:cNvSpPr/>
            <p:nvPr/>
          </p:nvSpPr>
          <p:spPr>
            <a:xfrm>
              <a:off x="7035530" y="2947309"/>
              <a:ext cx="17294" cy="14131"/>
            </a:xfrm>
            <a:custGeom>
              <a:rect b="b" l="l" r="r" t="t"/>
              <a:pathLst>
                <a:path extrusionOk="0" h="420" w="514">
                  <a:moveTo>
                    <a:pt x="239" y="0"/>
                  </a:moveTo>
                  <a:cubicBezTo>
                    <a:pt x="40" y="20"/>
                    <a:pt x="1" y="299"/>
                    <a:pt x="180" y="398"/>
                  </a:cubicBezTo>
                  <a:cubicBezTo>
                    <a:pt x="200" y="398"/>
                    <a:pt x="200" y="418"/>
                    <a:pt x="220" y="418"/>
                  </a:cubicBezTo>
                  <a:lnTo>
                    <a:pt x="279" y="418"/>
                  </a:lnTo>
                  <a:cubicBezTo>
                    <a:pt x="285" y="419"/>
                    <a:pt x="290" y="420"/>
                    <a:pt x="296" y="420"/>
                  </a:cubicBezTo>
                  <a:cubicBezTo>
                    <a:pt x="409" y="420"/>
                    <a:pt x="513" y="234"/>
                    <a:pt x="418" y="120"/>
                  </a:cubicBezTo>
                  <a:cubicBezTo>
                    <a:pt x="399" y="40"/>
                    <a:pt x="339" y="0"/>
                    <a:pt x="23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5"/>
            <p:cNvSpPr/>
            <p:nvPr/>
          </p:nvSpPr>
          <p:spPr>
            <a:xfrm>
              <a:off x="7059619" y="2972307"/>
              <a:ext cx="17462" cy="15847"/>
            </a:xfrm>
            <a:custGeom>
              <a:rect b="b" l="l" r="r" t="t"/>
              <a:pathLst>
                <a:path extrusionOk="0" h="471" w="519">
                  <a:moveTo>
                    <a:pt x="192" y="1"/>
                  </a:moveTo>
                  <a:cubicBezTo>
                    <a:pt x="134" y="1"/>
                    <a:pt x="84" y="40"/>
                    <a:pt x="60" y="133"/>
                  </a:cubicBezTo>
                  <a:cubicBezTo>
                    <a:pt x="1" y="272"/>
                    <a:pt x="80" y="471"/>
                    <a:pt x="279" y="471"/>
                  </a:cubicBezTo>
                  <a:cubicBezTo>
                    <a:pt x="399" y="471"/>
                    <a:pt x="518" y="292"/>
                    <a:pt x="458" y="153"/>
                  </a:cubicBezTo>
                  <a:lnTo>
                    <a:pt x="379" y="73"/>
                  </a:lnTo>
                  <a:cubicBezTo>
                    <a:pt x="359" y="53"/>
                    <a:pt x="359" y="53"/>
                    <a:pt x="319" y="53"/>
                  </a:cubicBezTo>
                  <a:cubicBezTo>
                    <a:pt x="278" y="20"/>
                    <a:pt x="233" y="1"/>
                    <a:pt x="19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5"/>
            <p:cNvSpPr/>
            <p:nvPr/>
          </p:nvSpPr>
          <p:spPr>
            <a:xfrm>
              <a:off x="7000068" y="2348303"/>
              <a:ext cx="132561" cy="156651"/>
            </a:xfrm>
            <a:custGeom>
              <a:rect b="b" l="l" r="r" t="t"/>
              <a:pathLst>
                <a:path extrusionOk="0" h="4656" w="3940">
                  <a:moveTo>
                    <a:pt x="3939" y="0"/>
                  </a:moveTo>
                  <a:lnTo>
                    <a:pt x="1254" y="1572"/>
                  </a:lnTo>
                  <a:lnTo>
                    <a:pt x="0" y="4655"/>
                  </a:lnTo>
                  <a:lnTo>
                    <a:pt x="2726" y="3084"/>
                  </a:lnTo>
                  <a:lnTo>
                    <a:pt x="3939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5"/>
            <p:cNvSpPr/>
            <p:nvPr/>
          </p:nvSpPr>
          <p:spPr>
            <a:xfrm>
              <a:off x="7085054" y="2246563"/>
              <a:ext cx="214891" cy="124520"/>
            </a:xfrm>
            <a:custGeom>
              <a:rect b="b" l="l" r="r" t="t"/>
              <a:pathLst>
                <a:path extrusionOk="0" h="3701" w="6387">
                  <a:moveTo>
                    <a:pt x="2706" y="1"/>
                  </a:moveTo>
                  <a:lnTo>
                    <a:pt x="1" y="1552"/>
                  </a:lnTo>
                  <a:lnTo>
                    <a:pt x="3701" y="3701"/>
                  </a:lnTo>
                  <a:lnTo>
                    <a:pt x="6386" y="2129"/>
                  </a:lnTo>
                  <a:lnTo>
                    <a:pt x="2706" y="1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5"/>
            <p:cNvSpPr/>
            <p:nvPr/>
          </p:nvSpPr>
          <p:spPr>
            <a:xfrm>
              <a:off x="7085054" y="2097316"/>
              <a:ext cx="152647" cy="201500"/>
            </a:xfrm>
            <a:custGeom>
              <a:rect b="b" l="l" r="r" t="t"/>
              <a:pathLst>
                <a:path extrusionOk="0" h="5989" w="4537">
                  <a:moveTo>
                    <a:pt x="4536" y="1"/>
                  </a:moveTo>
                  <a:lnTo>
                    <a:pt x="1831" y="1572"/>
                  </a:lnTo>
                  <a:lnTo>
                    <a:pt x="1" y="5988"/>
                  </a:lnTo>
                  <a:lnTo>
                    <a:pt x="2706" y="4437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5"/>
            <p:cNvSpPr/>
            <p:nvPr/>
          </p:nvSpPr>
          <p:spPr>
            <a:xfrm>
              <a:off x="7089731" y="1869106"/>
              <a:ext cx="207522" cy="119171"/>
            </a:xfrm>
            <a:custGeom>
              <a:rect b="b" l="l" r="r" t="t"/>
              <a:pathLst>
                <a:path extrusionOk="0" h="3542" w="6168">
                  <a:moveTo>
                    <a:pt x="2706" y="0"/>
                  </a:moveTo>
                  <a:lnTo>
                    <a:pt x="1" y="1552"/>
                  </a:lnTo>
                  <a:lnTo>
                    <a:pt x="3462" y="3541"/>
                  </a:lnTo>
                  <a:lnTo>
                    <a:pt x="6168" y="1990"/>
                  </a:lnTo>
                  <a:lnTo>
                    <a:pt x="2706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5"/>
            <p:cNvSpPr/>
            <p:nvPr/>
          </p:nvSpPr>
          <p:spPr>
            <a:xfrm>
              <a:off x="7206208" y="1936025"/>
              <a:ext cx="305227" cy="791129"/>
            </a:xfrm>
            <a:custGeom>
              <a:rect b="b" l="l" r="r" t="t"/>
              <a:pathLst>
                <a:path extrusionOk="0" h="23514" w="9072">
                  <a:moveTo>
                    <a:pt x="2706" y="1"/>
                  </a:moveTo>
                  <a:lnTo>
                    <a:pt x="0" y="1552"/>
                  </a:lnTo>
                  <a:lnTo>
                    <a:pt x="6366" y="23514"/>
                  </a:lnTo>
                  <a:lnTo>
                    <a:pt x="9071" y="21942"/>
                  </a:lnTo>
                  <a:lnTo>
                    <a:pt x="2706" y="1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5"/>
            <p:cNvSpPr/>
            <p:nvPr/>
          </p:nvSpPr>
          <p:spPr>
            <a:xfrm>
              <a:off x="6865524" y="1920649"/>
              <a:ext cx="554873" cy="825917"/>
            </a:xfrm>
            <a:custGeom>
              <a:rect b="b" l="l" r="r" t="t"/>
              <a:pathLst>
                <a:path extrusionOk="0" h="24548" w="16492">
                  <a:moveTo>
                    <a:pt x="8356" y="6823"/>
                  </a:moveTo>
                  <a:lnTo>
                    <a:pt x="8416" y="6843"/>
                  </a:lnTo>
                  <a:lnTo>
                    <a:pt x="10226" y="13388"/>
                  </a:lnTo>
                  <a:lnTo>
                    <a:pt x="6526" y="11239"/>
                  </a:lnTo>
                  <a:lnTo>
                    <a:pt x="8356" y="6823"/>
                  </a:lnTo>
                  <a:close/>
                  <a:moveTo>
                    <a:pt x="6665" y="0"/>
                  </a:moveTo>
                  <a:lnTo>
                    <a:pt x="1" y="15019"/>
                  </a:lnTo>
                  <a:lnTo>
                    <a:pt x="3999" y="17327"/>
                  </a:lnTo>
                  <a:lnTo>
                    <a:pt x="5233" y="14283"/>
                  </a:lnTo>
                  <a:lnTo>
                    <a:pt x="11459" y="17884"/>
                  </a:lnTo>
                  <a:lnTo>
                    <a:pt x="12653" y="22359"/>
                  </a:lnTo>
                  <a:lnTo>
                    <a:pt x="16432" y="24548"/>
                  </a:lnTo>
                  <a:lnTo>
                    <a:pt x="16492" y="23991"/>
                  </a:lnTo>
                  <a:lnTo>
                    <a:pt x="10126" y="2009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CCC3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CC3EB"/>
                </a:solidFill>
              </a:endParaRPr>
            </a:p>
          </p:txBody>
        </p:sp>
        <p:sp>
          <p:nvSpPr>
            <p:cNvPr id="991" name="Google Shape;991;p35"/>
            <p:cNvSpPr/>
            <p:nvPr/>
          </p:nvSpPr>
          <p:spPr>
            <a:xfrm>
              <a:off x="7206208" y="1936025"/>
              <a:ext cx="91043" cy="52924"/>
            </a:xfrm>
            <a:custGeom>
              <a:rect b="b" l="l" r="r" t="t"/>
              <a:pathLst>
                <a:path extrusionOk="0" fill="none" h="1573" w="2706">
                  <a:moveTo>
                    <a:pt x="2706" y="1"/>
                  </a:moveTo>
                  <a:lnTo>
                    <a:pt x="0" y="1572"/>
                  </a:ln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5"/>
            <p:cNvSpPr/>
            <p:nvPr/>
          </p:nvSpPr>
          <p:spPr>
            <a:xfrm>
              <a:off x="7085054" y="2246563"/>
              <a:ext cx="91077" cy="52251"/>
            </a:xfrm>
            <a:custGeom>
              <a:rect b="b" l="l" r="r" t="t"/>
              <a:pathLst>
                <a:path extrusionOk="0" fill="none" h="1553" w="2707">
                  <a:moveTo>
                    <a:pt x="1" y="1552"/>
                  </a:moveTo>
                  <a:lnTo>
                    <a:pt x="2706" y="1"/>
                  </a:ln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5"/>
            <p:cNvSpPr/>
            <p:nvPr/>
          </p:nvSpPr>
          <p:spPr>
            <a:xfrm>
              <a:off x="7379544" y="2654199"/>
              <a:ext cx="130206" cy="104400"/>
            </a:xfrm>
            <a:custGeom>
              <a:rect b="b" l="l" r="r" t="t"/>
              <a:pathLst>
                <a:path extrusionOk="0" h="3103" w="3870">
                  <a:moveTo>
                    <a:pt x="3006" y="0"/>
                  </a:moveTo>
                  <a:cubicBezTo>
                    <a:pt x="2976" y="0"/>
                    <a:pt x="2942" y="41"/>
                    <a:pt x="2905" y="139"/>
                  </a:cubicBezTo>
                  <a:cubicBezTo>
                    <a:pt x="2751" y="482"/>
                    <a:pt x="2710" y="705"/>
                    <a:pt x="2702" y="830"/>
                  </a:cubicBezTo>
                  <a:lnTo>
                    <a:pt x="2702" y="830"/>
                  </a:lnTo>
                  <a:cubicBezTo>
                    <a:pt x="2691" y="605"/>
                    <a:pt x="2656" y="152"/>
                    <a:pt x="2542" y="152"/>
                  </a:cubicBezTo>
                  <a:cubicBezTo>
                    <a:pt x="2502" y="152"/>
                    <a:pt x="2451" y="210"/>
                    <a:pt x="2388" y="358"/>
                  </a:cubicBezTo>
                  <a:lnTo>
                    <a:pt x="2089" y="1074"/>
                  </a:lnTo>
                  <a:cubicBezTo>
                    <a:pt x="2089" y="1074"/>
                    <a:pt x="2089" y="490"/>
                    <a:pt x="2001" y="490"/>
                  </a:cubicBezTo>
                  <a:cubicBezTo>
                    <a:pt x="1978" y="490"/>
                    <a:pt x="1948" y="532"/>
                    <a:pt x="1910" y="636"/>
                  </a:cubicBezTo>
                  <a:lnTo>
                    <a:pt x="1731" y="1113"/>
                  </a:lnTo>
                  <a:cubicBezTo>
                    <a:pt x="1731" y="1113"/>
                    <a:pt x="1617" y="1103"/>
                    <a:pt x="1462" y="1103"/>
                  </a:cubicBezTo>
                  <a:cubicBezTo>
                    <a:pt x="1137" y="1103"/>
                    <a:pt x="631" y="1149"/>
                    <a:pt x="617" y="1432"/>
                  </a:cubicBezTo>
                  <a:cubicBezTo>
                    <a:pt x="597" y="1869"/>
                    <a:pt x="1" y="2705"/>
                    <a:pt x="259" y="2824"/>
                  </a:cubicBezTo>
                  <a:cubicBezTo>
                    <a:pt x="415" y="2891"/>
                    <a:pt x="672" y="3102"/>
                    <a:pt x="923" y="3102"/>
                  </a:cubicBezTo>
                  <a:cubicBezTo>
                    <a:pt x="1120" y="3102"/>
                    <a:pt x="1313" y="2973"/>
                    <a:pt x="1453" y="2546"/>
                  </a:cubicBezTo>
                  <a:cubicBezTo>
                    <a:pt x="1453" y="2546"/>
                    <a:pt x="1593" y="1936"/>
                    <a:pt x="2429" y="1936"/>
                  </a:cubicBezTo>
                  <a:cubicBezTo>
                    <a:pt x="2536" y="1936"/>
                    <a:pt x="2654" y="1946"/>
                    <a:pt x="2785" y="1969"/>
                  </a:cubicBezTo>
                  <a:cubicBezTo>
                    <a:pt x="2834" y="1977"/>
                    <a:pt x="2880" y="1982"/>
                    <a:pt x="2924" y="1982"/>
                  </a:cubicBezTo>
                  <a:cubicBezTo>
                    <a:pt x="3870" y="1982"/>
                    <a:pt x="3810" y="76"/>
                    <a:pt x="3541" y="76"/>
                  </a:cubicBezTo>
                  <a:cubicBezTo>
                    <a:pt x="3535" y="76"/>
                    <a:pt x="3528" y="77"/>
                    <a:pt x="3522" y="79"/>
                  </a:cubicBezTo>
                  <a:cubicBezTo>
                    <a:pt x="3223" y="159"/>
                    <a:pt x="3223" y="974"/>
                    <a:pt x="3223" y="974"/>
                  </a:cubicBezTo>
                  <a:cubicBezTo>
                    <a:pt x="3223" y="974"/>
                    <a:pt x="3155" y="0"/>
                    <a:pt x="3006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5"/>
            <p:cNvSpPr/>
            <p:nvPr/>
          </p:nvSpPr>
          <p:spPr>
            <a:xfrm>
              <a:off x="7167382" y="2724280"/>
              <a:ext cx="312596" cy="249175"/>
            </a:xfrm>
            <a:custGeom>
              <a:rect b="b" l="l" r="r" t="t"/>
              <a:pathLst>
                <a:path extrusionOk="0" h="7406" w="9291">
                  <a:moveTo>
                    <a:pt x="7460" y="1"/>
                  </a:moveTo>
                  <a:cubicBezTo>
                    <a:pt x="6948" y="1"/>
                    <a:pt x="6446" y="144"/>
                    <a:pt x="6446" y="144"/>
                  </a:cubicBezTo>
                  <a:cubicBezTo>
                    <a:pt x="6446" y="144"/>
                    <a:pt x="6167" y="1656"/>
                    <a:pt x="5710" y="2452"/>
                  </a:cubicBezTo>
                  <a:cubicBezTo>
                    <a:pt x="5471" y="2850"/>
                    <a:pt x="5013" y="3725"/>
                    <a:pt x="4576" y="3725"/>
                  </a:cubicBezTo>
                  <a:cubicBezTo>
                    <a:pt x="4158" y="3725"/>
                    <a:pt x="2547" y="2213"/>
                    <a:pt x="1333" y="2173"/>
                  </a:cubicBezTo>
                  <a:cubicBezTo>
                    <a:pt x="1309" y="2173"/>
                    <a:pt x="1285" y="2173"/>
                    <a:pt x="1262" y="2173"/>
                  </a:cubicBezTo>
                  <a:cubicBezTo>
                    <a:pt x="121" y="2173"/>
                    <a:pt x="1134" y="2651"/>
                    <a:pt x="1134" y="2651"/>
                  </a:cubicBezTo>
                  <a:cubicBezTo>
                    <a:pt x="1134" y="2651"/>
                    <a:pt x="1851" y="4083"/>
                    <a:pt x="2129" y="4680"/>
                  </a:cubicBezTo>
                  <a:cubicBezTo>
                    <a:pt x="2089" y="4680"/>
                    <a:pt x="2089" y="4720"/>
                    <a:pt x="2069" y="4720"/>
                  </a:cubicBezTo>
                  <a:cubicBezTo>
                    <a:pt x="1433" y="5018"/>
                    <a:pt x="1" y="5317"/>
                    <a:pt x="100" y="6311"/>
                  </a:cubicBezTo>
                  <a:cubicBezTo>
                    <a:pt x="180" y="6948"/>
                    <a:pt x="796" y="7405"/>
                    <a:pt x="1532" y="7405"/>
                  </a:cubicBezTo>
                  <a:cubicBezTo>
                    <a:pt x="2865" y="7405"/>
                    <a:pt x="4238" y="7007"/>
                    <a:pt x="5511" y="6709"/>
                  </a:cubicBezTo>
                  <a:cubicBezTo>
                    <a:pt x="6764" y="6411"/>
                    <a:pt x="7838" y="5635"/>
                    <a:pt x="8196" y="4342"/>
                  </a:cubicBezTo>
                  <a:cubicBezTo>
                    <a:pt x="8236" y="3984"/>
                    <a:pt x="9290" y="1497"/>
                    <a:pt x="9091" y="1298"/>
                  </a:cubicBezTo>
                  <a:cubicBezTo>
                    <a:pt x="9091" y="502"/>
                    <a:pt x="8654" y="304"/>
                    <a:pt x="8037" y="85"/>
                  </a:cubicBezTo>
                  <a:cubicBezTo>
                    <a:pt x="7863" y="23"/>
                    <a:pt x="7661" y="1"/>
                    <a:pt x="7460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5"/>
            <p:cNvSpPr/>
            <p:nvPr/>
          </p:nvSpPr>
          <p:spPr>
            <a:xfrm>
              <a:off x="7705491" y="2802133"/>
              <a:ext cx="104434" cy="145212"/>
            </a:xfrm>
            <a:custGeom>
              <a:rect b="b" l="l" r="r" t="t"/>
              <a:pathLst>
                <a:path extrusionOk="0" h="4316" w="3104">
                  <a:moveTo>
                    <a:pt x="1213" y="1"/>
                  </a:moveTo>
                  <a:cubicBezTo>
                    <a:pt x="1110" y="1"/>
                    <a:pt x="1055" y="109"/>
                    <a:pt x="1055" y="317"/>
                  </a:cubicBezTo>
                  <a:lnTo>
                    <a:pt x="1055" y="1511"/>
                  </a:lnTo>
                  <a:cubicBezTo>
                    <a:pt x="1055" y="1511"/>
                    <a:pt x="935" y="257"/>
                    <a:pt x="736" y="257"/>
                  </a:cubicBezTo>
                  <a:cubicBezTo>
                    <a:pt x="537" y="257"/>
                    <a:pt x="537" y="297"/>
                    <a:pt x="537" y="556"/>
                  </a:cubicBezTo>
                  <a:cubicBezTo>
                    <a:pt x="537" y="834"/>
                    <a:pt x="597" y="1789"/>
                    <a:pt x="597" y="1789"/>
                  </a:cubicBezTo>
                  <a:cubicBezTo>
                    <a:pt x="597" y="1789"/>
                    <a:pt x="358" y="854"/>
                    <a:pt x="199" y="854"/>
                  </a:cubicBezTo>
                  <a:cubicBezTo>
                    <a:pt x="60" y="854"/>
                    <a:pt x="0" y="914"/>
                    <a:pt x="100" y="1391"/>
                  </a:cubicBezTo>
                  <a:cubicBezTo>
                    <a:pt x="199" y="1849"/>
                    <a:pt x="458" y="2505"/>
                    <a:pt x="438" y="2823"/>
                  </a:cubicBezTo>
                  <a:cubicBezTo>
                    <a:pt x="378" y="3142"/>
                    <a:pt x="657" y="3540"/>
                    <a:pt x="677" y="3599"/>
                  </a:cubicBezTo>
                  <a:cubicBezTo>
                    <a:pt x="697" y="3639"/>
                    <a:pt x="677" y="4216"/>
                    <a:pt x="677" y="4216"/>
                  </a:cubicBezTo>
                  <a:lnTo>
                    <a:pt x="1751" y="4315"/>
                  </a:lnTo>
                  <a:lnTo>
                    <a:pt x="1751" y="4057"/>
                  </a:lnTo>
                  <a:cubicBezTo>
                    <a:pt x="1751" y="4057"/>
                    <a:pt x="1691" y="3719"/>
                    <a:pt x="1950" y="3500"/>
                  </a:cubicBezTo>
                  <a:cubicBezTo>
                    <a:pt x="2188" y="3261"/>
                    <a:pt x="2348" y="3142"/>
                    <a:pt x="2547" y="2565"/>
                  </a:cubicBezTo>
                  <a:cubicBezTo>
                    <a:pt x="2745" y="2008"/>
                    <a:pt x="3104" y="1749"/>
                    <a:pt x="2984" y="1630"/>
                  </a:cubicBezTo>
                  <a:cubicBezTo>
                    <a:pt x="2943" y="1588"/>
                    <a:pt x="2877" y="1561"/>
                    <a:pt x="2800" y="1561"/>
                  </a:cubicBezTo>
                  <a:cubicBezTo>
                    <a:pt x="2658" y="1561"/>
                    <a:pt x="2477" y="1656"/>
                    <a:pt x="2348" y="1928"/>
                  </a:cubicBezTo>
                  <a:cubicBezTo>
                    <a:pt x="2149" y="2346"/>
                    <a:pt x="2009" y="2406"/>
                    <a:pt x="2009" y="2406"/>
                  </a:cubicBezTo>
                  <a:cubicBezTo>
                    <a:pt x="2009" y="2406"/>
                    <a:pt x="2049" y="576"/>
                    <a:pt x="1990" y="436"/>
                  </a:cubicBezTo>
                  <a:cubicBezTo>
                    <a:pt x="1962" y="311"/>
                    <a:pt x="1894" y="234"/>
                    <a:pt x="1809" y="234"/>
                  </a:cubicBezTo>
                  <a:cubicBezTo>
                    <a:pt x="1772" y="234"/>
                    <a:pt x="1733" y="248"/>
                    <a:pt x="1691" y="277"/>
                  </a:cubicBezTo>
                  <a:cubicBezTo>
                    <a:pt x="1592" y="377"/>
                    <a:pt x="1492" y="1511"/>
                    <a:pt x="1452" y="1511"/>
                  </a:cubicBezTo>
                  <a:cubicBezTo>
                    <a:pt x="1452" y="1511"/>
                    <a:pt x="1452" y="1511"/>
                    <a:pt x="1451" y="1511"/>
                  </a:cubicBezTo>
                  <a:cubicBezTo>
                    <a:pt x="1394" y="1511"/>
                    <a:pt x="1491" y="137"/>
                    <a:pt x="1333" y="39"/>
                  </a:cubicBezTo>
                  <a:cubicBezTo>
                    <a:pt x="1288" y="13"/>
                    <a:pt x="1248" y="1"/>
                    <a:pt x="1213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5"/>
            <p:cNvSpPr/>
            <p:nvPr/>
          </p:nvSpPr>
          <p:spPr>
            <a:xfrm>
              <a:off x="7688097" y="2914842"/>
              <a:ext cx="203485" cy="360540"/>
            </a:xfrm>
            <a:custGeom>
              <a:rect b="b" l="l" r="r" t="t"/>
              <a:pathLst>
                <a:path extrusionOk="0" h="10716" w="6048">
                  <a:moveTo>
                    <a:pt x="1978" y="0"/>
                  </a:moveTo>
                  <a:cubicBezTo>
                    <a:pt x="1891" y="0"/>
                    <a:pt x="1802" y="3"/>
                    <a:pt x="1711" y="11"/>
                  </a:cubicBezTo>
                  <a:cubicBezTo>
                    <a:pt x="935" y="90"/>
                    <a:pt x="100" y="488"/>
                    <a:pt x="100" y="488"/>
                  </a:cubicBezTo>
                  <a:cubicBezTo>
                    <a:pt x="0" y="488"/>
                    <a:pt x="239" y="3054"/>
                    <a:pt x="279" y="3293"/>
                  </a:cubicBezTo>
                  <a:cubicBezTo>
                    <a:pt x="497" y="5043"/>
                    <a:pt x="995" y="6913"/>
                    <a:pt x="1870" y="8465"/>
                  </a:cubicBezTo>
                  <a:cubicBezTo>
                    <a:pt x="2268" y="9201"/>
                    <a:pt x="2805" y="9957"/>
                    <a:pt x="3521" y="10414"/>
                  </a:cubicBezTo>
                  <a:cubicBezTo>
                    <a:pt x="3795" y="10615"/>
                    <a:pt x="4118" y="10715"/>
                    <a:pt x="4429" y="10715"/>
                  </a:cubicBezTo>
                  <a:cubicBezTo>
                    <a:pt x="4796" y="10715"/>
                    <a:pt x="5145" y="10575"/>
                    <a:pt x="5371" y="10295"/>
                  </a:cubicBezTo>
                  <a:cubicBezTo>
                    <a:pt x="6047" y="9440"/>
                    <a:pt x="5391" y="8346"/>
                    <a:pt x="4953" y="7530"/>
                  </a:cubicBezTo>
                  <a:cubicBezTo>
                    <a:pt x="4277" y="6317"/>
                    <a:pt x="3680" y="4984"/>
                    <a:pt x="3461" y="3571"/>
                  </a:cubicBezTo>
                  <a:cubicBezTo>
                    <a:pt x="3282" y="2457"/>
                    <a:pt x="3123" y="170"/>
                    <a:pt x="3123" y="170"/>
                  </a:cubicBezTo>
                  <a:cubicBezTo>
                    <a:pt x="3123" y="170"/>
                    <a:pt x="2615" y="0"/>
                    <a:pt x="197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5"/>
            <p:cNvSpPr/>
            <p:nvPr/>
          </p:nvSpPr>
          <p:spPr>
            <a:xfrm>
              <a:off x="7710841" y="4018884"/>
              <a:ext cx="197463" cy="143597"/>
            </a:xfrm>
            <a:custGeom>
              <a:rect b="b" l="l" r="r" t="t"/>
              <a:pathLst>
                <a:path extrusionOk="0" h="4268" w="5869">
                  <a:moveTo>
                    <a:pt x="3958" y="0"/>
                  </a:moveTo>
                  <a:cubicBezTo>
                    <a:pt x="3425" y="0"/>
                    <a:pt x="2851" y="271"/>
                    <a:pt x="2388" y="755"/>
                  </a:cubicBezTo>
                  <a:cubicBezTo>
                    <a:pt x="2248" y="874"/>
                    <a:pt x="0" y="3142"/>
                    <a:pt x="299" y="3898"/>
                  </a:cubicBezTo>
                  <a:cubicBezTo>
                    <a:pt x="398" y="4161"/>
                    <a:pt x="684" y="4268"/>
                    <a:pt x="1064" y="4268"/>
                  </a:cubicBezTo>
                  <a:cubicBezTo>
                    <a:pt x="1832" y="4268"/>
                    <a:pt x="2982" y="3833"/>
                    <a:pt x="3740" y="3380"/>
                  </a:cubicBezTo>
                  <a:cubicBezTo>
                    <a:pt x="4914" y="2684"/>
                    <a:pt x="5869" y="1789"/>
                    <a:pt x="5212" y="755"/>
                  </a:cubicBezTo>
                  <a:cubicBezTo>
                    <a:pt x="4915" y="236"/>
                    <a:pt x="4455" y="0"/>
                    <a:pt x="395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5"/>
            <p:cNvSpPr/>
            <p:nvPr/>
          </p:nvSpPr>
          <p:spPr>
            <a:xfrm>
              <a:off x="7759020" y="3577940"/>
              <a:ext cx="166038" cy="513221"/>
            </a:xfrm>
            <a:custGeom>
              <a:rect b="b" l="l" r="r" t="t"/>
              <a:pathLst>
                <a:path extrusionOk="0" h="15254" w="4935">
                  <a:moveTo>
                    <a:pt x="3018" y="0"/>
                  </a:moveTo>
                  <a:cubicBezTo>
                    <a:pt x="2017" y="0"/>
                    <a:pt x="856" y="473"/>
                    <a:pt x="856" y="473"/>
                  </a:cubicBezTo>
                  <a:lnTo>
                    <a:pt x="359" y="4511"/>
                  </a:lnTo>
                  <a:cubicBezTo>
                    <a:pt x="359" y="4511"/>
                    <a:pt x="1" y="7634"/>
                    <a:pt x="120" y="9405"/>
                  </a:cubicBezTo>
                  <a:cubicBezTo>
                    <a:pt x="259" y="11513"/>
                    <a:pt x="120" y="14457"/>
                    <a:pt x="120" y="14457"/>
                  </a:cubicBezTo>
                  <a:cubicBezTo>
                    <a:pt x="120" y="14457"/>
                    <a:pt x="1402" y="15253"/>
                    <a:pt x="2634" y="15253"/>
                  </a:cubicBezTo>
                  <a:cubicBezTo>
                    <a:pt x="3250" y="15253"/>
                    <a:pt x="3853" y="15054"/>
                    <a:pt x="4278" y="14457"/>
                  </a:cubicBezTo>
                  <a:cubicBezTo>
                    <a:pt x="4278" y="14457"/>
                    <a:pt x="4278" y="7754"/>
                    <a:pt x="4337" y="6023"/>
                  </a:cubicBezTo>
                  <a:cubicBezTo>
                    <a:pt x="4377" y="4272"/>
                    <a:pt x="4934" y="1985"/>
                    <a:pt x="4337" y="652"/>
                  </a:cubicBezTo>
                  <a:cubicBezTo>
                    <a:pt x="4119" y="157"/>
                    <a:pt x="3595" y="0"/>
                    <a:pt x="3018" y="0"/>
                  </a:cubicBezTo>
                  <a:close/>
                </a:path>
              </a:pathLst>
            </a:custGeom>
            <a:solidFill>
              <a:srgbClr val="948C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5"/>
            <p:cNvSpPr/>
            <p:nvPr/>
          </p:nvSpPr>
          <p:spPr>
            <a:xfrm>
              <a:off x="7852719" y="4081530"/>
              <a:ext cx="221586" cy="161462"/>
            </a:xfrm>
            <a:custGeom>
              <a:rect b="b" l="l" r="r" t="t"/>
              <a:pathLst>
                <a:path extrusionOk="0" h="4799" w="6586">
                  <a:moveTo>
                    <a:pt x="4456" y="1"/>
                  </a:moveTo>
                  <a:cubicBezTo>
                    <a:pt x="3850" y="1"/>
                    <a:pt x="3201" y="297"/>
                    <a:pt x="2686" y="822"/>
                  </a:cubicBezTo>
                  <a:cubicBezTo>
                    <a:pt x="2567" y="942"/>
                    <a:pt x="1" y="3488"/>
                    <a:pt x="359" y="4383"/>
                  </a:cubicBezTo>
                  <a:cubicBezTo>
                    <a:pt x="464" y="4679"/>
                    <a:pt x="782" y="4799"/>
                    <a:pt x="1207" y="4799"/>
                  </a:cubicBezTo>
                  <a:cubicBezTo>
                    <a:pt x="2069" y="4799"/>
                    <a:pt x="3372" y="4306"/>
                    <a:pt x="4238" y="3786"/>
                  </a:cubicBezTo>
                  <a:cubicBezTo>
                    <a:pt x="5551" y="3010"/>
                    <a:pt x="6585" y="1996"/>
                    <a:pt x="5889" y="822"/>
                  </a:cubicBezTo>
                  <a:cubicBezTo>
                    <a:pt x="5544" y="257"/>
                    <a:pt x="5019" y="1"/>
                    <a:pt x="4456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5"/>
            <p:cNvSpPr/>
            <p:nvPr/>
          </p:nvSpPr>
          <p:spPr>
            <a:xfrm>
              <a:off x="7854738" y="3607177"/>
              <a:ext cx="223571" cy="551576"/>
            </a:xfrm>
            <a:custGeom>
              <a:rect b="b" l="l" r="r" t="t"/>
              <a:pathLst>
                <a:path extrusionOk="0" h="16394" w="6645">
                  <a:moveTo>
                    <a:pt x="5312" y="0"/>
                  </a:moveTo>
                  <a:cubicBezTo>
                    <a:pt x="4187" y="0"/>
                    <a:pt x="2063" y="1485"/>
                    <a:pt x="714" y="1485"/>
                  </a:cubicBezTo>
                  <a:cubicBezTo>
                    <a:pt x="439" y="1485"/>
                    <a:pt x="196" y="1424"/>
                    <a:pt x="0" y="1275"/>
                  </a:cubicBezTo>
                  <a:lnTo>
                    <a:pt x="0" y="1275"/>
                  </a:lnTo>
                  <a:cubicBezTo>
                    <a:pt x="0" y="1275"/>
                    <a:pt x="299" y="2608"/>
                    <a:pt x="2009" y="4637"/>
                  </a:cubicBezTo>
                  <a:cubicBezTo>
                    <a:pt x="2009" y="4796"/>
                    <a:pt x="1632" y="8058"/>
                    <a:pt x="1751" y="10008"/>
                  </a:cubicBezTo>
                  <a:cubicBezTo>
                    <a:pt x="1910" y="12315"/>
                    <a:pt x="1751" y="15518"/>
                    <a:pt x="1751" y="15518"/>
                  </a:cubicBezTo>
                  <a:cubicBezTo>
                    <a:pt x="1751" y="15518"/>
                    <a:pt x="3148" y="16393"/>
                    <a:pt x="4498" y="16393"/>
                  </a:cubicBezTo>
                  <a:cubicBezTo>
                    <a:pt x="5172" y="16393"/>
                    <a:pt x="5836" y="16174"/>
                    <a:pt x="6306" y="15518"/>
                  </a:cubicBezTo>
                  <a:cubicBezTo>
                    <a:pt x="6306" y="15518"/>
                    <a:pt x="5968" y="8138"/>
                    <a:pt x="6028" y="6228"/>
                  </a:cubicBezTo>
                  <a:cubicBezTo>
                    <a:pt x="6107" y="4338"/>
                    <a:pt x="6644" y="1872"/>
                    <a:pt x="5968" y="380"/>
                  </a:cubicBezTo>
                  <a:cubicBezTo>
                    <a:pt x="5845" y="107"/>
                    <a:pt x="5615" y="0"/>
                    <a:pt x="5312" y="0"/>
                  </a:cubicBezTo>
                  <a:close/>
                </a:path>
              </a:pathLst>
            </a:custGeom>
            <a:solidFill>
              <a:srgbClr val="948C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5"/>
            <p:cNvSpPr/>
            <p:nvPr/>
          </p:nvSpPr>
          <p:spPr>
            <a:xfrm>
              <a:off x="7847370" y="3021596"/>
              <a:ext cx="155978" cy="204158"/>
            </a:xfrm>
            <a:custGeom>
              <a:rect b="b" l="l" r="r" t="t"/>
              <a:pathLst>
                <a:path extrusionOk="0" h="6068" w="4636">
                  <a:moveTo>
                    <a:pt x="816" y="1"/>
                  </a:moveTo>
                  <a:cubicBezTo>
                    <a:pt x="816" y="1"/>
                    <a:pt x="259" y="418"/>
                    <a:pt x="239" y="1015"/>
                  </a:cubicBezTo>
                  <a:cubicBezTo>
                    <a:pt x="219" y="1592"/>
                    <a:pt x="1" y="3760"/>
                    <a:pt x="339" y="4178"/>
                  </a:cubicBezTo>
                  <a:cubicBezTo>
                    <a:pt x="500" y="4390"/>
                    <a:pt x="965" y="4608"/>
                    <a:pt x="1472" y="4608"/>
                  </a:cubicBezTo>
                  <a:lnTo>
                    <a:pt x="1472" y="4608"/>
                  </a:lnTo>
                  <a:lnTo>
                    <a:pt x="1453" y="6068"/>
                  </a:lnTo>
                  <a:lnTo>
                    <a:pt x="3720" y="6068"/>
                  </a:lnTo>
                  <a:lnTo>
                    <a:pt x="3760" y="3163"/>
                  </a:lnTo>
                  <a:cubicBezTo>
                    <a:pt x="4297" y="3084"/>
                    <a:pt x="4636" y="2109"/>
                    <a:pt x="4138" y="1890"/>
                  </a:cubicBezTo>
                  <a:cubicBezTo>
                    <a:pt x="4084" y="1867"/>
                    <a:pt x="4034" y="1857"/>
                    <a:pt x="3987" y="1857"/>
                  </a:cubicBezTo>
                  <a:cubicBezTo>
                    <a:pt x="3589" y="1857"/>
                    <a:pt x="3462" y="2606"/>
                    <a:pt x="3462" y="2606"/>
                  </a:cubicBezTo>
                  <a:lnTo>
                    <a:pt x="2825" y="259"/>
                  </a:lnTo>
                  <a:lnTo>
                    <a:pt x="816" y="1"/>
                  </a:ln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5"/>
            <p:cNvSpPr/>
            <p:nvPr/>
          </p:nvSpPr>
          <p:spPr>
            <a:xfrm>
              <a:off x="7858069" y="3077143"/>
              <a:ext cx="10093" cy="16755"/>
            </a:xfrm>
            <a:custGeom>
              <a:rect b="b" l="l" r="r" t="t"/>
              <a:pathLst>
                <a:path extrusionOk="0" h="498" w="300">
                  <a:moveTo>
                    <a:pt x="160" y="1"/>
                  </a:moveTo>
                  <a:cubicBezTo>
                    <a:pt x="100" y="1"/>
                    <a:pt x="21" y="40"/>
                    <a:pt x="21" y="120"/>
                  </a:cubicBezTo>
                  <a:lnTo>
                    <a:pt x="1" y="339"/>
                  </a:lnTo>
                  <a:cubicBezTo>
                    <a:pt x="1" y="418"/>
                    <a:pt x="41" y="498"/>
                    <a:pt x="120" y="498"/>
                  </a:cubicBezTo>
                  <a:cubicBezTo>
                    <a:pt x="200" y="498"/>
                    <a:pt x="279" y="438"/>
                    <a:pt x="259" y="359"/>
                  </a:cubicBezTo>
                  <a:lnTo>
                    <a:pt x="299" y="140"/>
                  </a:lnTo>
                  <a:cubicBezTo>
                    <a:pt x="299" y="60"/>
                    <a:pt x="240" y="1"/>
                    <a:pt x="16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5"/>
            <p:cNvSpPr/>
            <p:nvPr/>
          </p:nvSpPr>
          <p:spPr>
            <a:xfrm>
              <a:off x="7855411" y="3128013"/>
              <a:ext cx="47540" cy="54236"/>
            </a:xfrm>
            <a:custGeom>
              <a:rect b="b" l="l" r="r" t="t"/>
              <a:pathLst>
                <a:path extrusionOk="0" fill="none" h="1612" w="1413">
                  <a:moveTo>
                    <a:pt x="1413" y="180"/>
                  </a:moveTo>
                  <a:cubicBezTo>
                    <a:pt x="1413" y="180"/>
                    <a:pt x="319" y="1612"/>
                    <a:pt x="0" y="0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5"/>
            <p:cNvSpPr/>
            <p:nvPr/>
          </p:nvSpPr>
          <p:spPr>
            <a:xfrm>
              <a:off x="7841650" y="3065098"/>
              <a:ext cx="38557" cy="59249"/>
            </a:xfrm>
            <a:custGeom>
              <a:rect b="b" l="l" r="r" t="t"/>
              <a:pathLst>
                <a:path extrusionOk="0" h="1761" w="1146">
                  <a:moveTo>
                    <a:pt x="1145" y="1"/>
                  </a:moveTo>
                  <a:cubicBezTo>
                    <a:pt x="946" y="756"/>
                    <a:pt x="111" y="1095"/>
                    <a:pt x="31" y="1552"/>
                  </a:cubicBezTo>
                  <a:cubicBezTo>
                    <a:pt x="0" y="1715"/>
                    <a:pt x="115" y="1760"/>
                    <a:pt x="272" y="1760"/>
                  </a:cubicBezTo>
                  <a:cubicBezTo>
                    <a:pt x="464" y="1760"/>
                    <a:pt x="719" y="1693"/>
                    <a:pt x="850" y="1693"/>
                  </a:cubicBezTo>
                  <a:cubicBezTo>
                    <a:pt x="887" y="1693"/>
                    <a:pt x="913" y="1698"/>
                    <a:pt x="926" y="1711"/>
                  </a:cubicBezTo>
                  <a:lnTo>
                    <a:pt x="1145" y="1"/>
                  </a:ln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5"/>
            <p:cNvSpPr/>
            <p:nvPr/>
          </p:nvSpPr>
          <p:spPr>
            <a:xfrm>
              <a:off x="7840002" y="3065098"/>
              <a:ext cx="40206" cy="66281"/>
            </a:xfrm>
            <a:custGeom>
              <a:rect b="b" l="l" r="r" t="t"/>
              <a:pathLst>
                <a:path extrusionOk="0" fill="none" h="1970" w="1195">
                  <a:moveTo>
                    <a:pt x="1194" y="1"/>
                  </a:moveTo>
                  <a:cubicBezTo>
                    <a:pt x="995" y="756"/>
                    <a:pt x="160" y="1095"/>
                    <a:pt x="80" y="1552"/>
                  </a:cubicBezTo>
                  <a:cubicBezTo>
                    <a:pt x="1" y="1970"/>
                    <a:pt x="876" y="1612"/>
                    <a:pt x="975" y="1711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5"/>
            <p:cNvSpPr/>
            <p:nvPr/>
          </p:nvSpPr>
          <p:spPr>
            <a:xfrm>
              <a:off x="7896894" y="3090533"/>
              <a:ext cx="10060" cy="16755"/>
            </a:xfrm>
            <a:custGeom>
              <a:rect b="b" l="l" r="r" t="t"/>
              <a:pathLst>
                <a:path extrusionOk="0" h="498" w="299">
                  <a:moveTo>
                    <a:pt x="180" y="0"/>
                  </a:moveTo>
                  <a:cubicBezTo>
                    <a:pt x="100" y="0"/>
                    <a:pt x="40" y="40"/>
                    <a:pt x="40" y="120"/>
                  </a:cubicBezTo>
                  <a:lnTo>
                    <a:pt x="1" y="339"/>
                  </a:lnTo>
                  <a:cubicBezTo>
                    <a:pt x="1" y="418"/>
                    <a:pt x="60" y="458"/>
                    <a:pt x="140" y="498"/>
                  </a:cubicBezTo>
                  <a:cubicBezTo>
                    <a:pt x="199" y="498"/>
                    <a:pt x="279" y="438"/>
                    <a:pt x="279" y="359"/>
                  </a:cubicBezTo>
                  <a:lnTo>
                    <a:pt x="299" y="140"/>
                  </a:lnTo>
                  <a:cubicBezTo>
                    <a:pt x="299" y="60"/>
                    <a:pt x="259" y="0"/>
                    <a:pt x="18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5"/>
            <p:cNvSpPr/>
            <p:nvPr/>
          </p:nvSpPr>
          <p:spPr>
            <a:xfrm>
              <a:off x="7896894" y="3154121"/>
              <a:ext cx="42864" cy="22105"/>
            </a:xfrm>
            <a:custGeom>
              <a:rect b="b" l="l" r="r" t="t"/>
              <a:pathLst>
                <a:path extrusionOk="0" fill="none" h="657" w="1274">
                  <a:moveTo>
                    <a:pt x="1274" y="0"/>
                  </a:moveTo>
                  <a:cubicBezTo>
                    <a:pt x="1274" y="0"/>
                    <a:pt x="955" y="418"/>
                    <a:pt x="1" y="657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miter lim="198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5"/>
            <p:cNvSpPr/>
            <p:nvPr/>
          </p:nvSpPr>
          <p:spPr>
            <a:xfrm>
              <a:off x="7824626" y="2972408"/>
              <a:ext cx="196117" cy="182490"/>
            </a:xfrm>
            <a:custGeom>
              <a:rect b="b" l="l" r="r" t="t"/>
              <a:pathLst>
                <a:path extrusionOk="0" h="5424" w="5829">
                  <a:moveTo>
                    <a:pt x="1161" y="0"/>
                  </a:moveTo>
                  <a:cubicBezTo>
                    <a:pt x="929" y="0"/>
                    <a:pt x="700" y="48"/>
                    <a:pt x="497" y="170"/>
                  </a:cubicBezTo>
                  <a:cubicBezTo>
                    <a:pt x="159" y="368"/>
                    <a:pt x="0" y="766"/>
                    <a:pt x="199" y="1124"/>
                  </a:cubicBezTo>
                  <a:cubicBezTo>
                    <a:pt x="358" y="1403"/>
                    <a:pt x="597" y="1502"/>
                    <a:pt x="856" y="1522"/>
                  </a:cubicBezTo>
                  <a:lnTo>
                    <a:pt x="856" y="1602"/>
                  </a:lnTo>
                  <a:cubicBezTo>
                    <a:pt x="856" y="1860"/>
                    <a:pt x="1094" y="2218"/>
                    <a:pt x="1353" y="2258"/>
                  </a:cubicBezTo>
                  <a:cubicBezTo>
                    <a:pt x="1495" y="2283"/>
                    <a:pt x="1629" y="2294"/>
                    <a:pt x="1761" y="2294"/>
                  </a:cubicBezTo>
                  <a:cubicBezTo>
                    <a:pt x="1944" y="2294"/>
                    <a:pt x="2123" y="2273"/>
                    <a:pt x="2308" y="2238"/>
                  </a:cubicBezTo>
                  <a:cubicBezTo>
                    <a:pt x="2471" y="2218"/>
                    <a:pt x="2607" y="2161"/>
                    <a:pt x="2715" y="2161"/>
                  </a:cubicBezTo>
                  <a:cubicBezTo>
                    <a:pt x="2819" y="2161"/>
                    <a:pt x="2896" y="2213"/>
                    <a:pt x="2944" y="2398"/>
                  </a:cubicBezTo>
                  <a:cubicBezTo>
                    <a:pt x="3123" y="3014"/>
                    <a:pt x="3382" y="3591"/>
                    <a:pt x="3740" y="4108"/>
                  </a:cubicBezTo>
                  <a:cubicBezTo>
                    <a:pt x="3800" y="4188"/>
                    <a:pt x="3839" y="4228"/>
                    <a:pt x="3899" y="4287"/>
                  </a:cubicBezTo>
                  <a:cubicBezTo>
                    <a:pt x="3948" y="4318"/>
                    <a:pt x="3991" y="4331"/>
                    <a:pt x="4029" y="4331"/>
                  </a:cubicBezTo>
                  <a:cubicBezTo>
                    <a:pt x="4346" y="4331"/>
                    <a:pt x="4292" y="3363"/>
                    <a:pt x="4642" y="3363"/>
                  </a:cubicBezTo>
                  <a:cubicBezTo>
                    <a:pt x="4686" y="3363"/>
                    <a:pt x="4736" y="3378"/>
                    <a:pt x="4794" y="3412"/>
                  </a:cubicBezTo>
                  <a:cubicBezTo>
                    <a:pt x="4894" y="3452"/>
                    <a:pt x="4934" y="3631"/>
                    <a:pt x="4934" y="3730"/>
                  </a:cubicBezTo>
                  <a:cubicBezTo>
                    <a:pt x="4934" y="3850"/>
                    <a:pt x="4914" y="3989"/>
                    <a:pt x="4874" y="4068"/>
                  </a:cubicBezTo>
                  <a:cubicBezTo>
                    <a:pt x="4789" y="4256"/>
                    <a:pt x="4645" y="4443"/>
                    <a:pt x="4443" y="4443"/>
                  </a:cubicBezTo>
                  <a:cubicBezTo>
                    <a:pt x="4409" y="4443"/>
                    <a:pt x="4374" y="4438"/>
                    <a:pt x="4337" y="4427"/>
                  </a:cubicBezTo>
                  <a:cubicBezTo>
                    <a:pt x="4317" y="4625"/>
                    <a:pt x="4297" y="4824"/>
                    <a:pt x="4317" y="5023"/>
                  </a:cubicBezTo>
                  <a:cubicBezTo>
                    <a:pt x="4317" y="5143"/>
                    <a:pt x="4337" y="5401"/>
                    <a:pt x="4516" y="5421"/>
                  </a:cubicBezTo>
                  <a:cubicBezTo>
                    <a:pt x="4527" y="5423"/>
                    <a:pt x="4538" y="5423"/>
                    <a:pt x="4548" y="5423"/>
                  </a:cubicBezTo>
                  <a:cubicBezTo>
                    <a:pt x="4852" y="5423"/>
                    <a:pt x="5097" y="4895"/>
                    <a:pt x="5212" y="4645"/>
                  </a:cubicBezTo>
                  <a:cubicBezTo>
                    <a:pt x="5491" y="4148"/>
                    <a:pt x="5670" y="3611"/>
                    <a:pt x="5709" y="3034"/>
                  </a:cubicBezTo>
                  <a:cubicBezTo>
                    <a:pt x="5829" y="2378"/>
                    <a:pt x="5689" y="1642"/>
                    <a:pt x="5212" y="1065"/>
                  </a:cubicBezTo>
                  <a:cubicBezTo>
                    <a:pt x="5013" y="826"/>
                    <a:pt x="4735" y="488"/>
                    <a:pt x="4436" y="388"/>
                  </a:cubicBezTo>
                  <a:cubicBezTo>
                    <a:pt x="4366" y="365"/>
                    <a:pt x="4286" y="354"/>
                    <a:pt x="4203" y="354"/>
                  </a:cubicBezTo>
                  <a:cubicBezTo>
                    <a:pt x="4075" y="354"/>
                    <a:pt x="3940" y="380"/>
                    <a:pt x="3820" y="428"/>
                  </a:cubicBezTo>
                  <a:cubicBezTo>
                    <a:pt x="3820" y="428"/>
                    <a:pt x="3581" y="249"/>
                    <a:pt x="3521" y="229"/>
                  </a:cubicBezTo>
                  <a:cubicBezTo>
                    <a:pt x="3425" y="185"/>
                    <a:pt x="3340" y="169"/>
                    <a:pt x="3257" y="169"/>
                  </a:cubicBezTo>
                  <a:cubicBezTo>
                    <a:pt x="3151" y="169"/>
                    <a:pt x="3047" y="196"/>
                    <a:pt x="2924" y="229"/>
                  </a:cubicBezTo>
                  <a:cubicBezTo>
                    <a:pt x="2883" y="237"/>
                    <a:pt x="2842" y="240"/>
                    <a:pt x="2801" y="240"/>
                  </a:cubicBezTo>
                  <a:cubicBezTo>
                    <a:pt x="2630" y="240"/>
                    <a:pt x="2469" y="182"/>
                    <a:pt x="2308" y="150"/>
                  </a:cubicBezTo>
                  <a:cubicBezTo>
                    <a:pt x="2029" y="90"/>
                    <a:pt x="1751" y="50"/>
                    <a:pt x="1492" y="30"/>
                  </a:cubicBezTo>
                  <a:cubicBezTo>
                    <a:pt x="1383" y="11"/>
                    <a:pt x="1272" y="0"/>
                    <a:pt x="116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5"/>
            <p:cNvSpPr/>
            <p:nvPr/>
          </p:nvSpPr>
          <p:spPr>
            <a:xfrm>
              <a:off x="7742298" y="3198936"/>
              <a:ext cx="364106" cy="496802"/>
            </a:xfrm>
            <a:custGeom>
              <a:rect b="b" l="l" r="r" t="t"/>
              <a:pathLst>
                <a:path extrusionOk="0" h="14766" w="10822">
                  <a:moveTo>
                    <a:pt x="4345" y="0"/>
                  </a:moveTo>
                  <a:cubicBezTo>
                    <a:pt x="3394" y="0"/>
                    <a:pt x="2720" y="120"/>
                    <a:pt x="2149" y="3383"/>
                  </a:cubicBezTo>
                  <a:cubicBezTo>
                    <a:pt x="1512" y="6924"/>
                    <a:pt x="0" y="10942"/>
                    <a:pt x="0" y="10942"/>
                  </a:cubicBezTo>
                  <a:cubicBezTo>
                    <a:pt x="1157" y="13869"/>
                    <a:pt x="3495" y="14765"/>
                    <a:pt x="5703" y="14765"/>
                  </a:cubicBezTo>
                  <a:cubicBezTo>
                    <a:pt x="8356" y="14765"/>
                    <a:pt x="10822" y="13471"/>
                    <a:pt x="10822" y="12852"/>
                  </a:cubicBezTo>
                  <a:cubicBezTo>
                    <a:pt x="10822" y="11738"/>
                    <a:pt x="9648" y="5969"/>
                    <a:pt x="9529" y="2707"/>
                  </a:cubicBezTo>
                  <a:cubicBezTo>
                    <a:pt x="9429" y="319"/>
                    <a:pt x="5650" y="41"/>
                    <a:pt x="4576" y="1"/>
                  </a:cubicBezTo>
                  <a:cubicBezTo>
                    <a:pt x="4497" y="1"/>
                    <a:pt x="4420" y="0"/>
                    <a:pt x="434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5"/>
            <p:cNvSpPr/>
            <p:nvPr/>
          </p:nvSpPr>
          <p:spPr>
            <a:xfrm>
              <a:off x="7742298" y="3192913"/>
              <a:ext cx="153960" cy="374200"/>
            </a:xfrm>
            <a:custGeom>
              <a:rect b="b" l="l" r="r" t="t"/>
              <a:pathLst>
                <a:path extrusionOk="0" h="11122" w="4576">
                  <a:moveTo>
                    <a:pt x="3824" y="1"/>
                  </a:moveTo>
                  <a:cubicBezTo>
                    <a:pt x="3059" y="1"/>
                    <a:pt x="2628" y="827"/>
                    <a:pt x="2149" y="3562"/>
                  </a:cubicBezTo>
                  <a:cubicBezTo>
                    <a:pt x="1512" y="7103"/>
                    <a:pt x="0" y="11121"/>
                    <a:pt x="0" y="11121"/>
                  </a:cubicBezTo>
                  <a:lnTo>
                    <a:pt x="4576" y="180"/>
                  </a:lnTo>
                  <a:cubicBezTo>
                    <a:pt x="4291" y="69"/>
                    <a:pt x="4044" y="1"/>
                    <a:pt x="382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7597728" y="2773973"/>
              <a:ext cx="91716" cy="70957"/>
            </a:xfrm>
            <a:custGeom>
              <a:rect b="b" l="l" r="r" t="t"/>
              <a:pathLst>
                <a:path extrusionOk="0" h="2109" w="2726">
                  <a:moveTo>
                    <a:pt x="2726" y="0"/>
                  </a:moveTo>
                  <a:lnTo>
                    <a:pt x="20" y="1572"/>
                  </a:lnTo>
                  <a:lnTo>
                    <a:pt x="1" y="2109"/>
                  </a:lnTo>
                  <a:lnTo>
                    <a:pt x="2686" y="557"/>
                  </a:lnTo>
                  <a:lnTo>
                    <a:pt x="2726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7722885" y="2504918"/>
              <a:ext cx="118498" cy="412992"/>
            </a:xfrm>
            <a:custGeom>
              <a:rect b="b" l="l" r="r" t="t"/>
              <a:pathLst>
                <a:path extrusionOk="0" h="12275" w="3522">
                  <a:moveTo>
                    <a:pt x="3521" y="0"/>
                  </a:moveTo>
                  <a:lnTo>
                    <a:pt x="816" y="1552"/>
                  </a:lnTo>
                  <a:lnTo>
                    <a:pt x="0" y="12274"/>
                  </a:lnTo>
                  <a:lnTo>
                    <a:pt x="0" y="12274"/>
                  </a:lnTo>
                  <a:lnTo>
                    <a:pt x="2686" y="10703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5"/>
            <p:cNvSpPr/>
            <p:nvPr/>
          </p:nvSpPr>
          <p:spPr>
            <a:xfrm>
              <a:off x="7648599" y="2187685"/>
              <a:ext cx="224244" cy="129870"/>
            </a:xfrm>
            <a:custGeom>
              <a:rect b="b" l="l" r="r" t="t"/>
              <a:pathLst>
                <a:path extrusionOk="0" h="3860" w="6665">
                  <a:moveTo>
                    <a:pt x="2686" y="0"/>
                  </a:moveTo>
                  <a:lnTo>
                    <a:pt x="0" y="1572"/>
                  </a:lnTo>
                  <a:lnTo>
                    <a:pt x="3979" y="3859"/>
                  </a:lnTo>
                  <a:lnTo>
                    <a:pt x="6664" y="2288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5"/>
            <p:cNvSpPr/>
            <p:nvPr/>
          </p:nvSpPr>
          <p:spPr>
            <a:xfrm>
              <a:off x="7782436" y="2264630"/>
              <a:ext cx="211526" cy="488626"/>
            </a:xfrm>
            <a:custGeom>
              <a:rect b="b" l="l" r="r" t="t"/>
              <a:pathLst>
                <a:path extrusionOk="0" h="14523" w="6287">
                  <a:moveTo>
                    <a:pt x="2686" y="1"/>
                  </a:moveTo>
                  <a:lnTo>
                    <a:pt x="1" y="1572"/>
                  </a:lnTo>
                  <a:lnTo>
                    <a:pt x="3601" y="14523"/>
                  </a:lnTo>
                  <a:lnTo>
                    <a:pt x="6287" y="12951"/>
                  </a:lnTo>
                  <a:lnTo>
                    <a:pt x="2686" y="1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5"/>
            <p:cNvSpPr/>
            <p:nvPr/>
          </p:nvSpPr>
          <p:spPr>
            <a:xfrm>
              <a:off x="7940397" y="2680273"/>
              <a:ext cx="204158" cy="358757"/>
            </a:xfrm>
            <a:custGeom>
              <a:rect b="b" l="l" r="r" t="t"/>
              <a:pathLst>
                <a:path extrusionOk="0" h="10663" w="6068">
                  <a:moveTo>
                    <a:pt x="6068" y="0"/>
                  </a:moveTo>
                  <a:lnTo>
                    <a:pt x="3382" y="1572"/>
                  </a:lnTo>
                  <a:lnTo>
                    <a:pt x="1" y="10663"/>
                  </a:lnTo>
                  <a:lnTo>
                    <a:pt x="2686" y="9111"/>
                  </a:lnTo>
                  <a:lnTo>
                    <a:pt x="6068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5"/>
            <p:cNvSpPr/>
            <p:nvPr/>
          </p:nvSpPr>
          <p:spPr>
            <a:xfrm>
              <a:off x="8160600" y="2482814"/>
              <a:ext cx="137911" cy="715528"/>
            </a:xfrm>
            <a:custGeom>
              <a:rect b="b" l="l" r="r" t="t"/>
              <a:pathLst>
                <a:path extrusionOk="0" h="21267" w="4099">
                  <a:moveTo>
                    <a:pt x="2686" y="1"/>
                  </a:moveTo>
                  <a:lnTo>
                    <a:pt x="0" y="1572"/>
                  </a:lnTo>
                  <a:lnTo>
                    <a:pt x="1413" y="21266"/>
                  </a:lnTo>
                  <a:lnTo>
                    <a:pt x="4098" y="19695"/>
                  </a:lnTo>
                  <a:lnTo>
                    <a:pt x="2686" y="1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5"/>
            <p:cNvSpPr/>
            <p:nvPr/>
          </p:nvSpPr>
          <p:spPr>
            <a:xfrm>
              <a:off x="7597728" y="2240540"/>
              <a:ext cx="610421" cy="957806"/>
            </a:xfrm>
            <a:custGeom>
              <a:rect b="b" l="l" r="r" t="t"/>
              <a:pathLst>
                <a:path extrusionOk="0" h="28468" w="18143">
                  <a:moveTo>
                    <a:pt x="1512" y="1"/>
                  </a:moveTo>
                  <a:lnTo>
                    <a:pt x="20" y="17427"/>
                  </a:lnTo>
                  <a:lnTo>
                    <a:pt x="1" y="17964"/>
                  </a:lnTo>
                  <a:lnTo>
                    <a:pt x="219" y="18123"/>
                  </a:lnTo>
                  <a:lnTo>
                    <a:pt x="3720" y="20132"/>
                  </a:lnTo>
                  <a:lnTo>
                    <a:pt x="4536" y="9410"/>
                  </a:lnTo>
                  <a:lnTo>
                    <a:pt x="4616" y="9470"/>
                  </a:lnTo>
                  <a:lnTo>
                    <a:pt x="7958" y="22440"/>
                  </a:lnTo>
                  <a:lnTo>
                    <a:pt x="10186" y="23733"/>
                  </a:lnTo>
                  <a:lnTo>
                    <a:pt x="13567" y="14642"/>
                  </a:lnTo>
                  <a:lnTo>
                    <a:pt x="13667" y="14682"/>
                  </a:lnTo>
                  <a:lnTo>
                    <a:pt x="14423" y="26299"/>
                  </a:lnTo>
                  <a:lnTo>
                    <a:pt x="18143" y="28467"/>
                  </a:lnTo>
                  <a:lnTo>
                    <a:pt x="16730" y="8773"/>
                  </a:lnTo>
                  <a:lnTo>
                    <a:pt x="12752" y="6486"/>
                  </a:lnTo>
                  <a:lnTo>
                    <a:pt x="9091" y="15239"/>
                  </a:lnTo>
                  <a:lnTo>
                    <a:pt x="5491" y="2288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5"/>
            <p:cNvSpPr/>
            <p:nvPr/>
          </p:nvSpPr>
          <p:spPr>
            <a:xfrm>
              <a:off x="8026728" y="2405869"/>
              <a:ext cx="224244" cy="129870"/>
            </a:xfrm>
            <a:custGeom>
              <a:rect b="b" l="l" r="r" t="t"/>
              <a:pathLst>
                <a:path extrusionOk="0" h="3860" w="6665">
                  <a:moveTo>
                    <a:pt x="2726" y="0"/>
                  </a:moveTo>
                  <a:lnTo>
                    <a:pt x="1" y="1572"/>
                  </a:lnTo>
                  <a:lnTo>
                    <a:pt x="3979" y="3859"/>
                  </a:lnTo>
                  <a:lnTo>
                    <a:pt x="6665" y="2288"/>
                  </a:lnTo>
                  <a:lnTo>
                    <a:pt x="2726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5"/>
            <p:cNvSpPr/>
            <p:nvPr/>
          </p:nvSpPr>
          <p:spPr>
            <a:xfrm>
              <a:off x="7782436" y="2264630"/>
              <a:ext cx="90404" cy="52924"/>
            </a:xfrm>
            <a:custGeom>
              <a:rect b="b" l="l" r="r" t="t"/>
              <a:pathLst>
                <a:path extrusionOk="0" fill="none" h="1573" w="2687">
                  <a:moveTo>
                    <a:pt x="1" y="1572"/>
                  </a:moveTo>
                  <a:lnTo>
                    <a:pt x="2686" y="1"/>
                  </a:ln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5"/>
            <p:cNvSpPr/>
            <p:nvPr/>
          </p:nvSpPr>
          <p:spPr>
            <a:xfrm>
              <a:off x="8160600" y="2482814"/>
              <a:ext cx="90370" cy="52924"/>
            </a:xfrm>
            <a:custGeom>
              <a:rect b="b" l="l" r="r" t="t"/>
              <a:pathLst>
                <a:path extrusionOk="0" fill="none" h="1573" w="2686">
                  <a:moveTo>
                    <a:pt x="0" y="1572"/>
                  </a:moveTo>
                  <a:lnTo>
                    <a:pt x="2686" y="1"/>
                  </a:ln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5"/>
            <p:cNvSpPr/>
            <p:nvPr/>
          </p:nvSpPr>
          <p:spPr>
            <a:xfrm>
              <a:off x="8169953" y="3140462"/>
              <a:ext cx="146221" cy="82262"/>
            </a:xfrm>
            <a:custGeom>
              <a:rect b="b" l="l" r="r" t="t"/>
              <a:pathLst>
                <a:path extrusionOk="0" h="2445" w="4346">
                  <a:moveTo>
                    <a:pt x="3598" y="1"/>
                  </a:moveTo>
                  <a:cubicBezTo>
                    <a:pt x="3567" y="1"/>
                    <a:pt x="3522" y="33"/>
                    <a:pt x="3462" y="108"/>
                  </a:cubicBezTo>
                  <a:cubicBezTo>
                    <a:pt x="3224" y="396"/>
                    <a:pt x="3128" y="613"/>
                    <a:pt x="3090" y="734"/>
                  </a:cubicBezTo>
                  <a:lnTo>
                    <a:pt x="3090" y="734"/>
                  </a:lnTo>
                  <a:cubicBezTo>
                    <a:pt x="3139" y="512"/>
                    <a:pt x="3230" y="29"/>
                    <a:pt x="3105" y="29"/>
                  </a:cubicBezTo>
                  <a:cubicBezTo>
                    <a:pt x="3064" y="29"/>
                    <a:pt x="3001" y="80"/>
                    <a:pt x="2905" y="207"/>
                  </a:cubicBezTo>
                  <a:lnTo>
                    <a:pt x="2448" y="804"/>
                  </a:lnTo>
                  <a:cubicBezTo>
                    <a:pt x="2448" y="804"/>
                    <a:pt x="2605" y="216"/>
                    <a:pt x="2505" y="216"/>
                  </a:cubicBezTo>
                  <a:cubicBezTo>
                    <a:pt x="2482" y="216"/>
                    <a:pt x="2444" y="248"/>
                    <a:pt x="2388" y="327"/>
                  </a:cubicBezTo>
                  <a:lnTo>
                    <a:pt x="2090" y="744"/>
                  </a:lnTo>
                  <a:cubicBezTo>
                    <a:pt x="2090" y="744"/>
                    <a:pt x="1653" y="573"/>
                    <a:pt x="1308" y="573"/>
                  </a:cubicBezTo>
                  <a:cubicBezTo>
                    <a:pt x="1127" y="573"/>
                    <a:pt x="971" y="621"/>
                    <a:pt x="916" y="764"/>
                  </a:cubicBezTo>
                  <a:cubicBezTo>
                    <a:pt x="777" y="1202"/>
                    <a:pt x="1" y="1839"/>
                    <a:pt x="200" y="2018"/>
                  </a:cubicBezTo>
                  <a:cubicBezTo>
                    <a:pt x="341" y="2107"/>
                    <a:pt x="556" y="2445"/>
                    <a:pt x="851" y="2445"/>
                  </a:cubicBezTo>
                  <a:cubicBezTo>
                    <a:pt x="1014" y="2445"/>
                    <a:pt x="1201" y="2342"/>
                    <a:pt x="1413" y="2038"/>
                  </a:cubicBezTo>
                  <a:cubicBezTo>
                    <a:pt x="1413" y="2038"/>
                    <a:pt x="1618" y="1659"/>
                    <a:pt x="2140" y="1659"/>
                  </a:cubicBezTo>
                  <a:cubicBezTo>
                    <a:pt x="2327" y="1659"/>
                    <a:pt x="2553" y="1708"/>
                    <a:pt x="2826" y="1839"/>
                  </a:cubicBezTo>
                  <a:cubicBezTo>
                    <a:pt x="2935" y="1891"/>
                    <a:pt x="3038" y="1915"/>
                    <a:pt x="3135" y="1915"/>
                  </a:cubicBezTo>
                  <a:cubicBezTo>
                    <a:pt x="3960" y="1915"/>
                    <a:pt x="4346" y="227"/>
                    <a:pt x="4079" y="227"/>
                  </a:cubicBezTo>
                  <a:cubicBezTo>
                    <a:pt x="3780" y="227"/>
                    <a:pt x="3562" y="1003"/>
                    <a:pt x="3562" y="1003"/>
                  </a:cubicBezTo>
                  <a:cubicBezTo>
                    <a:pt x="3562" y="1003"/>
                    <a:pt x="3776" y="1"/>
                    <a:pt x="3598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5"/>
            <p:cNvSpPr/>
            <p:nvPr/>
          </p:nvSpPr>
          <p:spPr>
            <a:xfrm>
              <a:off x="7912304" y="3186252"/>
              <a:ext cx="347385" cy="203653"/>
            </a:xfrm>
            <a:custGeom>
              <a:rect b="b" l="l" r="r" t="t"/>
              <a:pathLst>
                <a:path extrusionOk="0" h="6053" w="10325">
                  <a:moveTo>
                    <a:pt x="7878" y="0"/>
                  </a:moveTo>
                  <a:cubicBezTo>
                    <a:pt x="7878" y="0"/>
                    <a:pt x="7201" y="1373"/>
                    <a:pt x="6545" y="2049"/>
                  </a:cubicBezTo>
                  <a:cubicBezTo>
                    <a:pt x="6232" y="2343"/>
                    <a:pt x="5648" y="2977"/>
                    <a:pt x="5215" y="2977"/>
                  </a:cubicBezTo>
                  <a:cubicBezTo>
                    <a:pt x="5180" y="2977"/>
                    <a:pt x="5146" y="2973"/>
                    <a:pt x="5113" y="2964"/>
                  </a:cubicBezTo>
                  <a:cubicBezTo>
                    <a:pt x="4695" y="2845"/>
                    <a:pt x="3581" y="955"/>
                    <a:pt x="2387" y="597"/>
                  </a:cubicBezTo>
                  <a:cubicBezTo>
                    <a:pt x="2168" y="534"/>
                    <a:pt x="2020" y="508"/>
                    <a:pt x="1923" y="508"/>
                  </a:cubicBezTo>
                  <a:cubicBezTo>
                    <a:pt x="1503" y="508"/>
                    <a:pt x="2069" y="995"/>
                    <a:pt x="2069" y="995"/>
                  </a:cubicBezTo>
                  <a:cubicBezTo>
                    <a:pt x="2069" y="995"/>
                    <a:pt x="2367" y="2566"/>
                    <a:pt x="2467" y="3243"/>
                  </a:cubicBezTo>
                  <a:lnTo>
                    <a:pt x="2407" y="3243"/>
                  </a:lnTo>
                  <a:cubicBezTo>
                    <a:pt x="1711" y="3342"/>
                    <a:pt x="239" y="3243"/>
                    <a:pt x="100" y="4237"/>
                  </a:cubicBezTo>
                  <a:cubicBezTo>
                    <a:pt x="0" y="4874"/>
                    <a:pt x="478" y="5471"/>
                    <a:pt x="1174" y="5650"/>
                  </a:cubicBezTo>
                  <a:cubicBezTo>
                    <a:pt x="2467" y="6008"/>
                    <a:pt x="3879" y="6008"/>
                    <a:pt x="5192" y="6048"/>
                  </a:cubicBezTo>
                  <a:cubicBezTo>
                    <a:pt x="5266" y="6051"/>
                    <a:pt x="5340" y="6053"/>
                    <a:pt x="5413" y="6053"/>
                  </a:cubicBezTo>
                  <a:cubicBezTo>
                    <a:pt x="6627" y="6053"/>
                    <a:pt x="7776" y="5585"/>
                    <a:pt x="8395" y="4516"/>
                  </a:cubicBezTo>
                  <a:cubicBezTo>
                    <a:pt x="8574" y="4217"/>
                    <a:pt x="10245" y="2069"/>
                    <a:pt x="10106" y="1850"/>
                  </a:cubicBezTo>
                  <a:cubicBezTo>
                    <a:pt x="10324" y="1074"/>
                    <a:pt x="9946" y="776"/>
                    <a:pt x="9429" y="398"/>
                  </a:cubicBezTo>
                  <a:cubicBezTo>
                    <a:pt x="8872" y="40"/>
                    <a:pt x="7878" y="0"/>
                    <a:pt x="787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5"/>
            <p:cNvSpPr/>
            <p:nvPr/>
          </p:nvSpPr>
          <p:spPr>
            <a:xfrm>
              <a:off x="7872132" y="3195369"/>
              <a:ext cx="101103" cy="146860"/>
            </a:xfrm>
            <a:custGeom>
              <a:rect b="b" l="l" r="r" t="t"/>
              <a:pathLst>
                <a:path extrusionOk="0" h="4365" w="3005">
                  <a:moveTo>
                    <a:pt x="614" y="1"/>
                  </a:moveTo>
                  <a:cubicBezTo>
                    <a:pt x="536" y="1"/>
                    <a:pt x="470" y="3"/>
                    <a:pt x="418" y="8"/>
                  </a:cubicBezTo>
                  <a:cubicBezTo>
                    <a:pt x="1" y="67"/>
                    <a:pt x="199" y="4364"/>
                    <a:pt x="199" y="4364"/>
                  </a:cubicBezTo>
                  <a:lnTo>
                    <a:pt x="3004" y="226"/>
                  </a:lnTo>
                  <a:cubicBezTo>
                    <a:pt x="2373" y="121"/>
                    <a:pt x="1187" y="1"/>
                    <a:pt x="6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5"/>
            <p:cNvSpPr/>
            <p:nvPr/>
          </p:nvSpPr>
          <p:spPr>
            <a:xfrm>
              <a:off x="7597728" y="2240540"/>
              <a:ext cx="610421" cy="957806"/>
            </a:xfrm>
            <a:custGeom>
              <a:rect b="b" l="l" r="r" t="t"/>
              <a:pathLst>
                <a:path extrusionOk="0" h="28468" w="18143">
                  <a:moveTo>
                    <a:pt x="16730" y="8773"/>
                  </a:moveTo>
                  <a:lnTo>
                    <a:pt x="18143" y="28467"/>
                  </a:lnTo>
                  <a:lnTo>
                    <a:pt x="14423" y="26299"/>
                  </a:lnTo>
                  <a:lnTo>
                    <a:pt x="13667" y="14682"/>
                  </a:lnTo>
                  <a:lnTo>
                    <a:pt x="13567" y="14642"/>
                  </a:lnTo>
                  <a:lnTo>
                    <a:pt x="10186" y="23733"/>
                  </a:lnTo>
                  <a:lnTo>
                    <a:pt x="7958" y="22440"/>
                  </a:lnTo>
                  <a:lnTo>
                    <a:pt x="4616" y="9470"/>
                  </a:lnTo>
                  <a:lnTo>
                    <a:pt x="4536" y="9410"/>
                  </a:lnTo>
                  <a:lnTo>
                    <a:pt x="3720" y="20132"/>
                  </a:lnTo>
                  <a:lnTo>
                    <a:pt x="219" y="18123"/>
                  </a:lnTo>
                  <a:lnTo>
                    <a:pt x="1" y="17964"/>
                  </a:lnTo>
                  <a:lnTo>
                    <a:pt x="20" y="17427"/>
                  </a:lnTo>
                  <a:lnTo>
                    <a:pt x="1512" y="1"/>
                  </a:lnTo>
                  <a:lnTo>
                    <a:pt x="5491" y="2288"/>
                  </a:lnTo>
                  <a:lnTo>
                    <a:pt x="9091" y="15239"/>
                  </a:lnTo>
                  <a:lnTo>
                    <a:pt x="12752" y="6486"/>
                  </a:lnTo>
                  <a:close/>
                </a:path>
              </a:pathLst>
            </a:custGeom>
            <a:solidFill>
              <a:srgbClr val="948C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5"/>
            <p:cNvSpPr/>
            <p:nvPr/>
          </p:nvSpPr>
          <p:spPr>
            <a:xfrm>
              <a:off x="5463392" y="3298927"/>
              <a:ext cx="151302" cy="177814"/>
            </a:xfrm>
            <a:custGeom>
              <a:rect b="b" l="l" r="r" t="t"/>
              <a:pathLst>
                <a:path extrusionOk="0" h="5285" w="4497">
                  <a:moveTo>
                    <a:pt x="4199" y="0"/>
                  </a:moveTo>
                  <a:cubicBezTo>
                    <a:pt x="4071" y="0"/>
                    <a:pt x="3953" y="169"/>
                    <a:pt x="3880" y="272"/>
                  </a:cubicBezTo>
                  <a:cubicBezTo>
                    <a:pt x="3780" y="391"/>
                    <a:pt x="3263" y="1226"/>
                    <a:pt x="3263" y="1226"/>
                  </a:cubicBezTo>
                  <a:cubicBezTo>
                    <a:pt x="3263" y="1226"/>
                    <a:pt x="3263" y="880"/>
                    <a:pt x="3029" y="880"/>
                  </a:cubicBezTo>
                  <a:cubicBezTo>
                    <a:pt x="2966" y="880"/>
                    <a:pt x="2887" y="905"/>
                    <a:pt x="2786" y="968"/>
                  </a:cubicBezTo>
                  <a:cubicBezTo>
                    <a:pt x="2786" y="968"/>
                    <a:pt x="2725" y="873"/>
                    <a:pt x="2595" y="873"/>
                  </a:cubicBezTo>
                  <a:cubicBezTo>
                    <a:pt x="2502" y="873"/>
                    <a:pt x="2375" y="921"/>
                    <a:pt x="2209" y="1087"/>
                  </a:cubicBezTo>
                  <a:cubicBezTo>
                    <a:pt x="2209" y="1087"/>
                    <a:pt x="2128" y="966"/>
                    <a:pt x="1992" y="966"/>
                  </a:cubicBezTo>
                  <a:cubicBezTo>
                    <a:pt x="1914" y="966"/>
                    <a:pt x="1819" y="1005"/>
                    <a:pt x="1712" y="1127"/>
                  </a:cubicBezTo>
                  <a:cubicBezTo>
                    <a:pt x="1413" y="1505"/>
                    <a:pt x="976" y="2957"/>
                    <a:pt x="1015" y="3017"/>
                  </a:cubicBezTo>
                  <a:cubicBezTo>
                    <a:pt x="1075" y="3096"/>
                    <a:pt x="220" y="4310"/>
                    <a:pt x="120" y="4489"/>
                  </a:cubicBezTo>
                  <a:cubicBezTo>
                    <a:pt x="1" y="4668"/>
                    <a:pt x="1612" y="5285"/>
                    <a:pt x="1612" y="5285"/>
                  </a:cubicBezTo>
                  <a:lnTo>
                    <a:pt x="2388" y="3912"/>
                  </a:lnTo>
                  <a:cubicBezTo>
                    <a:pt x="2424" y="3912"/>
                    <a:pt x="2527" y="3945"/>
                    <a:pt x="2660" y="3945"/>
                  </a:cubicBezTo>
                  <a:cubicBezTo>
                    <a:pt x="2819" y="3945"/>
                    <a:pt x="3020" y="3898"/>
                    <a:pt x="3203" y="3693"/>
                  </a:cubicBezTo>
                  <a:cubicBezTo>
                    <a:pt x="3562" y="3315"/>
                    <a:pt x="3880" y="2798"/>
                    <a:pt x="3880" y="2798"/>
                  </a:cubicBezTo>
                  <a:cubicBezTo>
                    <a:pt x="3880" y="2798"/>
                    <a:pt x="3840" y="2102"/>
                    <a:pt x="3681" y="2022"/>
                  </a:cubicBezTo>
                  <a:cubicBezTo>
                    <a:pt x="3542" y="1963"/>
                    <a:pt x="4497" y="272"/>
                    <a:pt x="4337" y="73"/>
                  </a:cubicBezTo>
                  <a:cubicBezTo>
                    <a:pt x="4291" y="21"/>
                    <a:pt x="4244" y="0"/>
                    <a:pt x="4199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5"/>
            <p:cNvSpPr/>
            <p:nvPr/>
          </p:nvSpPr>
          <p:spPr>
            <a:xfrm>
              <a:off x="5295809" y="3405513"/>
              <a:ext cx="268689" cy="422716"/>
            </a:xfrm>
            <a:custGeom>
              <a:rect b="b" l="l" r="r" t="t"/>
              <a:pathLst>
                <a:path extrusionOk="0" h="12564" w="7986">
                  <a:moveTo>
                    <a:pt x="4901" y="0"/>
                  </a:moveTo>
                  <a:cubicBezTo>
                    <a:pt x="4680" y="0"/>
                    <a:pt x="4505" y="34"/>
                    <a:pt x="4405" y="107"/>
                  </a:cubicBezTo>
                  <a:cubicBezTo>
                    <a:pt x="3908" y="485"/>
                    <a:pt x="3649" y="1500"/>
                    <a:pt x="3390" y="2037"/>
                  </a:cubicBezTo>
                  <a:cubicBezTo>
                    <a:pt x="2853" y="3290"/>
                    <a:pt x="2356" y="4563"/>
                    <a:pt x="1958" y="5856"/>
                  </a:cubicBezTo>
                  <a:cubicBezTo>
                    <a:pt x="1422" y="7523"/>
                    <a:pt x="0" y="12563"/>
                    <a:pt x="3109" y="12563"/>
                  </a:cubicBezTo>
                  <a:cubicBezTo>
                    <a:pt x="3229" y="12563"/>
                    <a:pt x="3356" y="12556"/>
                    <a:pt x="3490" y="12540"/>
                  </a:cubicBezTo>
                  <a:cubicBezTo>
                    <a:pt x="4783" y="12361"/>
                    <a:pt x="5201" y="11466"/>
                    <a:pt x="5360" y="10432"/>
                  </a:cubicBezTo>
                  <a:cubicBezTo>
                    <a:pt x="5459" y="9795"/>
                    <a:pt x="5459" y="9159"/>
                    <a:pt x="5479" y="8602"/>
                  </a:cubicBezTo>
                  <a:cubicBezTo>
                    <a:pt x="5598" y="7508"/>
                    <a:pt x="5897" y="6453"/>
                    <a:pt x="6275" y="5399"/>
                  </a:cubicBezTo>
                  <a:cubicBezTo>
                    <a:pt x="6653" y="4384"/>
                    <a:pt x="7986" y="2495"/>
                    <a:pt x="7826" y="1341"/>
                  </a:cubicBezTo>
                  <a:cubicBezTo>
                    <a:pt x="7713" y="644"/>
                    <a:pt x="5871" y="0"/>
                    <a:pt x="4901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5"/>
            <p:cNvSpPr/>
            <p:nvPr/>
          </p:nvSpPr>
          <p:spPr>
            <a:xfrm>
              <a:off x="5312800" y="4574320"/>
              <a:ext cx="186124" cy="111466"/>
            </a:xfrm>
            <a:custGeom>
              <a:rect b="b" l="l" r="r" t="t"/>
              <a:pathLst>
                <a:path extrusionOk="0" h="3313" w="5532">
                  <a:moveTo>
                    <a:pt x="4327" y="1"/>
                  </a:moveTo>
                  <a:cubicBezTo>
                    <a:pt x="3360" y="1"/>
                    <a:pt x="1831" y="493"/>
                    <a:pt x="1712" y="538"/>
                  </a:cubicBezTo>
                  <a:cubicBezTo>
                    <a:pt x="657" y="856"/>
                    <a:pt x="1" y="1811"/>
                    <a:pt x="558" y="2766"/>
                  </a:cubicBezTo>
                  <a:cubicBezTo>
                    <a:pt x="797" y="3158"/>
                    <a:pt x="1131" y="3313"/>
                    <a:pt x="1514" y="3313"/>
                  </a:cubicBezTo>
                  <a:cubicBezTo>
                    <a:pt x="2025" y="3313"/>
                    <a:pt x="2624" y="3038"/>
                    <a:pt x="3204" y="2686"/>
                  </a:cubicBezTo>
                  <a:cubicBezTo>
                    <a:pt x="4198" y="2070"/>
                    <a:pt x="5531" y="757"/>
                    <a:pt x="5034" y="200"/>
                  </a:cubicBezTo>
                  <a:cubicBezTo>
                    <a:pt x="4909" y="55"/>
                    <a:pt x="4650" y="1"/>
                    <a:pt x="432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5"/>
            <p:cNvSpPr/>
            <p:nvPr/>
          </p:nvSpPr>
          <p:spPr>
            <a:xfrm>
              <a:off x="5302774" y="4027161"/>
              <a:ext cx="152647" cy="631348"/>
            </a:xfrm>
            <a:custGeom>
              <a:rect b="b" l="l" r="r" t="t"/>
              <a:pathLst>
                <a:path extrusionOk="0" h="18765" w="4537">
                  <a:moveTo>
                    <a:pt x="1778" y="1"/>
                  </a:moveTo>
                  <a:cubicBezTo>
                    <a:pt x="1242" y="1"/>
                    <a:pt x="755" y="146"/>
                    <a:pt x="558" y="608"/>
                  </a:cubicBezTo>
                  <a:cubicBezTo>
                    <a:pt x="1" y="1841"/>
                    <a:pt x="498" y="3950"/>
                    <a:pt x="558" y="5541"/>
                  </a:cubicBezTo>
                  <a:cubicBezTo>
                    <a:pt x="597" y="7171"/>
                    <a:pt x="597" y="18134"/>
                    <a:pt x="597" y="18134"/>
                  </a:cubicBezTo>
                  <a:cubicBezTo>
                    <a:pt x="597" y="18134"/>
                    <a:pt x="597" y="18134"/>
                    <a:pt x="597" y="18134"/>
                  </a:cubicBezTo>
                  <a:cubicBezTo>
                    <a:pt x="937" y="18598"/>
                    <a:pt x="1387" y="18764"/>
                    <a:pt x="1856" y="18764"/>
                  </a:cubicBezTo>
                  <a:cubicBezTo>
                    <a:pt x="3034" y="18764"/>
                    <a:pt x="4337" y="17716"/>
                    <a:pt x="4337" y="17716"/>
                  </a:cubicBezTo>
                  <a:cubicBezTo>
                    <a:pt x="4337" y="17716"/>
                    <a:pt x="4297" y="15448"/>
                    <a:pt x="4437" y="13499"/>
                  </a:cubicBezTo>
                  <a:cubicBezTo>
                    <a:pt x="4536" y="11867"/>
                    <a:pt x="4198" y="4129"/>
                    <a:pt x="4198" y="4129"/>
                  </a:cubicBezTo>
                  <a:lnTo>
                    <a:pt x="3760" y="429"/>
                  </a:lnTo>
                  <a:cubicBezTo>
                    <a:pt x="3760" y="429"/>
                    <a:pt x="2697" y="1"/>
                    <a:pt x="1778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5"/>
            <p:cNvSpPr/>
            <p:nvPr/>
          </p:nvSpPr>
          <p:spPr>
            <a:xfrm>
              <a:off x="5458716" y="4618765"/>
              <a:ext cx="195477" cy="114460"/>
            </a:xfrm>
            <a:custGeom>
              <a:rect b="b" l="l" r="r" t="t"/>
              <a:pathLst>
                <a:path extrusionOk="0" h="3402" w="5810">
                  <a:moveTo>
                    <a:pt x="4558" y="1"/>
                  </a:moveTo>
                  <a:cubicBezTo>
                    <a:pt x="3540" y="1"/>
                    <a:pt x="1915" y="485"/>
                    <a:pt x="1811" y="530"/>
                  </a:cubicBezTo>
                  <a:cubicBezTo>
                    <a:pt x="697" y="848"/>
                    <a:pt x="1" y="1843"/>
                    <a:pt x="558" y="2817"/>
                  </a:cubicBezTo>
                  <a:cubicBezTo>
                    <a:pt x="819" y="3235"/>
                    <a:pt x="1183" y="3402"/>
                    <a:pt x="1598" y="3402"/>
                  </a:cubicBezTo>
                  <a:cubicBezTo>
                    <a:pt x="2132" y="3402"/>
                    <a:pt x="2750" y="3127"/>
                    <a:pt x="3342" y="2758"/>
                  </a:cubicBezTo>
                  <a:cubicBezTo>
                    <a:pt x="4417" y="2141"/>
                    <a:pt x="5809" y="768"/>
                    <a:pt x="5292" y="192"/>
                  </a:cubicBezTo>
                  <a:cubicBezTo>
                    <a:pt x="5164" y="53"/>
                    <a:pt x="4894" y="1"/>
                    <a:pt x="455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5"/>
            <p:cNvSpPr/>
            <p:nvPr/>
          </p:nvSpPr>
          <p:spPr>
            <a:xfrm>
              <a:off x="5373730" y="4060402"/>
              <a:ext cx="223571" cy="637842"/>
            </a:xfrm>
            <a:custGeom>
              <a:rect b="b" l="l" r="r" t="t"/>
              <a:pathLst>
                <a:path extrusionOk="0" h="18958" w="6645">
                  <a:moveTo>
                    <a:pt x="1634" y="0"/>
                  </a:moveTo>
                  <a:cubicBezTo>
                    <a:pt x="1275" y="0"/>
                    <a:pt x="917" y="111"/>
                    <a:pt x="677" y="416"/>
                  </a:cubicBezTo>
                  <a:cubicBezTo>
                    <a:pt x="0" y="1251"/>
                    <a:pt x="159" y="2604"/>
                    <a:pt x="776" y="3539"/>
                  </a:cubicBezTo>
                  <a:cubicBezTo>
                    <a:pt x="1154" y="4116"/>
                    <a:pt x="1671" y="4534"/>
                    <a:pt x="2288" y="4633"/>
                  </a:cubicBezTo>
                  <a:cubicBezTo>
                    <a:pt x="2387" y="4673"/>
                    <a:pt x="2487" y="4673"/>
                    <a:pt x="2586" y="4673"/>
                  </a:cubicBezTo>
                  <a:cubicBezTo>
                    <a:pt x="2626" y="5031"/>
                    <a:pt x="2666" y="5389"/>
                    <a:pt x="2666" y="5727"/>
                  </a:cubicBezTo>
                  <a:cubicBezTo>
                    <a:pt x="2725" y="7319"/>
                    <a:pt x="2725" y="18319"/>
                    <a:pt x="2725" y="18319"/>
                  </a:cubicBezTo>
                  <a:cubicBezTo>
                    <a:pt x="3070" y="18790"/>
                    <a:pt x="3531" y="18958"/>
                    <a:pt x="4012" y="18958"/>
                  </a:cubicBezTo>
                  <a:cubicBezTo>
                    <a:pt x="5197" y="18958"/>
                    <a:pt x="6505" y="17941"/>
                    <a:pt x="6505" y="17941"/>
                  </a:cubicBezTo>
                  <a:cubicBezTo>
                    <a:pt x="6505" y="17941"/>
                    <a:pt x="6425" y="15634"/>
                    <a:pt x="6545" y="13684"/>
                  </a:cubicBezTo>
                  <a:cubicBezTo>
                    <a:pt x="6644" y="12053"/>
                    <a:pt x="6326" y="4315"/>
                    <a:pt x="6326" y="4315"/>
                  </a:cubicBezTo>
                  <a:lnTo>
                    <a:pt x="5868" y="615"/>
                  </a:lnTo>
                  <a:cubicBezTo>
                    <a:pt x="5868" y="615"/>
                    <a:pt x="4790" y="170"/>
                    <a:pt x="3871" y="170"/>
                  </a:cubicBezTo>
                  <a:cubicBezTo>
                    <a:pt x="3561" y="170"/>
                    <a:pt x="3270" y="221"/>
                    <a:pt x="3044" y="356"/>
                  </a:cubicBezTo>
                  <a:cubicBezTo>
                    <a:pt x="2984" y="336"/>
                    <a:pt x="2964" y="316"/>
                    <a:pt x="2924" y="316"/>
                  </a:cubicBezTo>
                  <a:cubicBezTo>
                    <a:pt x="2586" y="177"/>
                    <a:pt x="2248" y="58"/>
                    <a:pt x="1890" y="18"/>
                  </a:cubicBezTo>
                  <a:cubicBezTo>
                    <a:pt x="1805" y="6"/>
                    <a:pt x="1720" y="0"/>
                    <a:pt x="1634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5"/>
            <p:cNvSpPr/>
            <p:nvPr/>
          </p:nvSpPr>
          <p:spPr>
            <a:xfrm>
              <a:off x="5251231" y="3713191"/>
              <a:ext cx="382207" cy="528664"/>
            </a:xfrm>
            <a:custGeom>
              <a:rect b="b" l="l" r="r" t="t"/>
              <a:pathLst>
                <a:path extrusionOk="0" h="15713" w="11360">
                  <a:moveTo>
                    <a:pt x="4801" y="1"/>
                  </a:moveTo>
                  <a:cubicBezTo>
                    <a:pt x="4334" y="1"/>
                    <a:pt x="3863" y="59"/>
                    <a:pt x="3522" y="332"/>
                  </a:cubicBezTo>
                  <a:cubicBezTo>
                    <a:pt x="2348" y="1247"/>
                    <a:pt x="2428" y="4211"/>
                    <a:pt x="2209" y="5683"/>
                  </a:cubicBezTo>
                  <a:cubicBezTo>
                    <a:pt x="1831" y="8170"/>
                    <a:pt x="1" y="13083"/>
                    <a:pt x="1" y="13083"/>
                  </a:cubicBezTo>
                  <a:cubicBezTo>
                    <a:pt x="796" y="15137"/>
                    <a:pt x="3084" y="15712"/>
                    <a:pt x="5400" y="15712"/>
                  </a:cubicBezTo>
                  <a:cubicBezTo>
                    <a:pt x="8357" y="15712"/>
                    <a:pt x="11360" y="14774"/>
                    <a:pt x="11360" y="14774"/>
                  </a:cubicBezTo>
                  <a:cubicBezTo>
                    <a:pt x="11360" y="14774"/>
                    <a:pt x="11081" y="12128"/>
                    <a:pt x="10066" y="6499"/>
                  </a:cubicBezTo>
                  <a:cubicBezTo>
                    <a:pt x="9549" y="3674"/>
                    <a:pt x="9549" y="1685"/>
                    <a:pt x="8813" y="949"/>
                  </a:cubicBezTo>
                  <a:cubicBezTo>
                    <a:pt x="8289" y="424"/>
                    <a:pt x="6552" y="33"/>
                    <a:pt x="5840" y="33"/>
                  </a:cubicBezTo>
                  <a:cubicBezTo>
                    <a:pt x="5823" y="33"/>
                    <a:pt x="5806" y="33"/>
                    <a:pt x="5790" y="34"/>
                  </a:cubicBezTo>
                  <a:cubicBezTo>
                    <a:pt x="5500" y="34"/>
                    <a:pt x="5151" y="1"/>
                    <a:pt x="4801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5"/>
            <p:cNvSpPr/>
            <p:nvPr/>
          </p:nvSpPr>
          <p:spPr>
            <a:xfrm>
              <a:off x="5251231" y="3708279"/>
              <a:ext cx="382207" cy="602380"/>
            </a:xfrm>
            <a:custGeom>
              <a:rect b="b" l="l" r="r" t="t"/>
              <a:pathLst>
                <a:path extrusionOk="0" h="17904" w="11360">
                  <a:moveTo>
                    <a:pt x="1" y="13229"/>
                  </a:moveTo>
                  <a:cubicBezTo>
                    <a:pt x="1" y="13229"/>
                    <a:pt x="1831" y="8316"/>
                    <a:pt x="2209" y="5829"/>
                  </a:cubicBezTo>
                  <a:cubicBezTo>
                    <a:pt x="2428" y="4357"/>
                    <a:pt x="2348" y="1393"/>
                    <a:pt x="3522" y="478"/>
                  </a:cubicBezTo>
                  <a:cubicBezTo>
                    <a:pt x="4119" y="0"/>
                    <a:pt x="5113" y="180"/>
                    <a:pt x="5790" y="180"/>
                  </a:cubicBezTo>
                  <a:cubicBezTo>
                    <a:pt x="6466" y="160"/>
                    <a:pt x="8276" y="557"/>
                    <a:pt x="8813" y="1095"/>
                  </a:cubicBezTo>
                  <a:cubicBezTo>
                    <a:pt x="9549" y="1831"/>
                    <a:pt x="9549" y="3820"/>
                    <a:pt x="10066" y="6645"/>
                  </a:cubicBezTo>
                  <a:cubicBezTo>
                    <a:pt x="11081" y="12274"/>
                    <a:pt x="11360" y="14920"/>
                    <a:pt x="11360" y="14920"/>
                  </a:cubicBezTo>
                  <a:cubicBezTo>
                    <a:pt x="11360" y="14920"/>
                    <a:pt x="1811" y="17904"/>
                    <a:pt x="1" y="1322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5"/>
            <p:cNvSpPr/>
            <p:nvPr/>
          </p:nvSpPr>
          <p:spPr>
            <a:xfrm>
              <a:off x="5393782" y="3513511"/>
              <a:ext cx="190599" cy="234035"/>
            </a:xfrm>
            <a:custGeom>
              <a:rect b="b" l="l" r="r" t="t"/>
              <a:pathLst>
                <a:path extrusionOk="0" h="6956" w="5665">
                  <a:moveTo>
                    <a:pt x="2090" y="1"/>
                  </a:moveTo>
                  <a:cubicBezTo>
                    <a:pt x="936" y="160"/>
                    <a:pt x="1" y="975"/>
                    <a:pt x="160" y="2189"/>
                  </a:cubicBezTo>
                  <a:cubicBezTo>
                    <a:pt x="260" y="2965"/>
                    <a:pt x="637" y="3760"/>
                    <a:pt x="1095" y="4357"/>
                  </a:cubicBezTo>
                  <a:cubicBezTo>
                    <a:pt x="1155" y="4397"/>
                    <a:pt x="1175" y="4457"/>
                    <a:pt x="1194" y="4536"/>
                  </a:cubicBezTo>
                  <a:lnTo>
                    <a:pt x="558" y="4536"/>
                  </a:lnTo>
                  <a:cubicBezTo>
                    <a:pt x="558" y="4536"/>
                    <a:pt x="379" y="6247"/>
                    <a:pt x="439" y="6386"/>
                  </a:cubicBezTo>
                  <a:cubicBezTo>
                    <a:pt x="465" y="6492"/>
                    <a:pt x="893" y="6955"/>
                    <a:pt x="1601" y="6955"/>
                  </a:cubicBezTo>
                  <a:cubicBezTo>
                    <a:pt x="1962" y="6955"/>
                    <a:pt x="2395" y="6835"/>
                    <a:pt x="2885" y="6486"/>
                  </a:cubicBezTo>
                  <a:cubicBezTo>
                    <a:pt x="2885" y="6486"/>
                    <a:pt x="2865" y="5531"/>
                    <a:pt x="3005" y="5292"/>
                  </a:cubicBezTo>
                  <a:cubicBezTo>
                    <a:pt x="3124" y="5093"/>
                    <a:pt x="3999" y="5073"/>
                    <a:pt x="4119" y="4874"/>
                  </a:cubicBezTo>
                  <a:cubicBezTo>
                    <a:pt x="4238" y="4675"/>
                    <a:pt x="4119" y="3482"/>
                    <a:pt x="4159" y="3203"/>
                  </a:cubicBezTo>
                  <a:cubicBezTo>
                    <a:pt x="4218" y="2965"/>
                    <a:pt x="5491" y="2288"/>
                    <a:pt x="5591" y="2109"/>
                  </a:cubicBezTo>
                  <a:cubicBezTo>
                    <a:pt x="5665" y="2011"/>
                    <a:pt x="5555" y="1973"/>
                    <a:pt x="5262" y="1973"/>
                  </a:cubicBezTo>
                  <a:cubicBezTo>
                    <a:pt x="5082" y="1973"/>
                    <a:pt x="4834" y="1987"/>
                    <a:pt x="4517" y="2010"/>
                  </a:cubicBezTo>
                  <a:cubicBezTo>
                    <a:pt x="4421" y="2031"/>
                    <a:pt x="4302" y="2052"/>
                    <a:pt x="4189" y="2052"/>
                  </a:cubicBezTo>
                  <a:cubicBezTo>
                    <a:pt x="4089" y="2052"/>
                    <a:pt x="3994" y="2036"/>
                    <a:pt x="3920" y="1990"/>
                  </a:cubicBezTo>
                  <a:cubicBezTo>
                    <a:pt x="3542" y="1711"/>
                    <a:pt x="3542" y="1055"/>
                    <a:pt x="3283" y="677"/>
                  </a:cubicBezTo>
                  <a:cubicBezTo>
                    <a:pt x="3064" y="359"/>
                    <a:pt x="2726" y="60"/>
                    <a:pt x="2328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5"/>
            <p:cNvSpPr/>
            <p:nvPr/>
          </p:nvSpPr>
          <p:spPr>
            <a:xfrm>
              <a:off x="5490846" y="3573634"/>
              <a:ext cx="15409" cy="21331"/>
            </a:xfrm>
            <a:custGeom>
              <a:rect b="b" l="l" r="r" t="t"/>
              <a:pathLst>
                <a:path extrusionOk="0" h="634" w="458">
                  <a:moveTo>
                    <a:pt x="211" y="0"/>
                  </a:moveTo>
                  <a:cubicBezTo>
                    <a:pt x="201" y="0"/>
                    <a:pt x="190" y="1"/>
                    <a:pt x="179" y="4"/>
                  </a:cubicBezTo>
                  <a:lnTo>
                    <a:pt x="140" y="44"/>
                  </a:lnTo>
                  <a:cubicBezTo>
                    <a:pt x="60" y="64"/>
                    <a:pt x="0" y="123"/>
                    <a:pt x="40" y="203"/>
                  </a:cubicBezTo>
                  <a:lnTo>
                    <a:pt x="140" y="541"/>
                  </a:lnTo>
                  <a:cubicBezTo>
                    <a:pt x="155" y="587"/>
                    <a:pt x="206" y="634"/>
                    <a:pt x="256" y="634"/>
                  </a:cubicBezTo>
                  <a:cubicBezTo>
                    <a:pt x="271" y="634"/>
                    <a:pt x="285" y="630"/>
                    <a:pt x="299" y="621"/>
                  </a:cubicBezTo>
                  <a:lnTo>
                    <a:pt x="358" y="601"/>
                  </a:lnTo>
                  <a:cubicBezTo>
                    <a:pt x="438" y="581"/>
                    <a:pt x="458" y="501"/>
                    <a:pt x="458" y="422"/>
                  </a:cubicBezTo>
                  <a:lnTo>
                    <a:pt x="358" y="104"/>
                  </a:lnTo>
                  <a:cubicBezTo>
                    <a:pt x="341" y="52"/>
                    <a:pt x="279" y="0"/>
                    <a:pt x="21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5"/>
            <p:cNvSpPr/>
            <p:nvPr/>
          </p:nvSpPr>
          <p:spPr>
            <a:xfrm>
              <a:off x="5502891" y="3623966"/>
              <a:ext cx="31492" cy="29103"/>
            </a:xfrm>
            <a:custGeom>
              <a:rect b="b" l="l" r="r" t="t"/>
              <a:pathLst>
                <a:path extrusionOk="0" h="865" w="936">
                  <a:moveTo>
                    <a:pt x="0" y="0"/>
                  </a:moveTo>
                  <a:cubicBezTo>
                    <a:pt x="0" y="0"/>
                    <a:pt x="289" y="865"/>
                    <a:pt x="706" y="865"/>
                  </a:cubicBezTo>
                  <a:cubicBezTo>
                    <a:pt x="778" y="865"/>
                    <a:pt x="855" y="838"/>
                    <a:pt x="935" y="776"/>
                  </a:cubicBezTo>
                  <a:lnTo>
                    <a:pt x="935" y="99"/>
                  </a:lnTo>
                  <a:cubicBezTo>
                    <a:pt x="906" y="114"/>
                    <a:pt x="857" y="120"/>
                    <a:pt x="796" y="120"/>
                  </a:cubicBezTo>
                  <a:cubicBezTo>
                    <a:pt x="520" y="12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5340254" y="3481818"/>
              <a:ext cx="178722" cy="215025"/>
            </a:xfrm>
            <a:custGeom>
              <a:rect b="b" l="l" r="r" t="t"/>
              <a:pathLst>
                <a:path extrusionOk="0" h="6391" w="5312">
                  <a:moveTo>
                    <a:pt x="4120" y="1"/>
                  </a:moveTo>
                  <a:cubicBezTo>
                    <a:pt x="3945" y="1"/>
                    <a:pt x="3777" y="48"/>
                    <a:pt x="3641" y="127"/>
                  </a:cubicBezTo>
                  <a:cubicBezTo>
                    <a:pt x="3461" y="49"/>
                    <a:pt x="3270" y="11"/>
                    <a:pt x="3080" y="11"/>
                  </a:cubicBezTo>
                  <a:cubicBezTo>
                    <a:pt x="2641" y="11"/>
                    <a:pt x="2208" y="216"/>
                    <a:pt x="1930" y="605"/>
                  </a:cubicBezTo>
                  <a:cubicBezTo>
                    <a:pt x="1691" y="605"/>
                    <a:pt x="1453" y="644"/>
                    <a:pt x="1254" y="803"/>
                  </a:cubicBezTo>
                  <a:cubicBezTo>
                    <a:pt x="935" y="1042"/>
                    <a:pt x="737" y="1500"/>
                    <a:pt x="697" y="1898"/>
                  </a:cubicBezTo>
                  <a:cubicBezTo>
                    <a:pt x="259" y="2156"/>
                    <a:pt x="1" y="2713"/>
                    <a:pt x="180" y="3250"/>
                  </a:cubicBezTo>
                  <a:cubicBezTo>
                    <a:pt x="239" y="3429"/>
                    <a:pt x="339" y="3608"/>
                    <a:pt x="458" y="3728"/>
                  </a:cubicBezTo>
                  <a:lnTo>
                    <a:pt x="458" y="3947"/>
                  </a:lnTo>
                  <a:cubicBezTo>
                    <a:pt x="498" y="4285"/>
                    <a:pt x="677" y="4543"/>
                    <a:pt x="935" y="4782"/>
                  </a:cubicBezTo>
                  <a:cubicBezTo>
                    <a:pt x="975" y="4822"/>
                    <a:pt x="995" y="5220"/>
                    <a:pt x="1055" y="5299"/>
                  </a:cubicBezTo>
                  <a:cubicBezTo>
                    <a:pt x="1134" y="5478"/>
                    <a:pt x="1234" y="5637"/>
                    <a:pt x="1373" y="5797"/>
                  </a:cubicBezTo>
                  <a:cubicBezTo>
                    <a:pt x="1694" y="6104"/>
                    <a:pt x="2260" y="6391"/>
                    <a:pt x="2761" y="6391"/>
                  </a:cubicBezTo>
                  <a:cubicBezTo>
                    <a:pt x="2975" y="6391"/>
                    <a:pt x="3176" y="6339"/>
                    <a:pt x="3342" y="6214"/>
                  </a:cubicBezTo>
                  <a:cubicBezTo>
                    <a:pt x="3820" y="5876"/>
                    <a:pt x="3661" y="5319"/>
                    <a:pt x="3362" y="4941"/>
                  </a:cubicBezTo>
                  <a:cubicBezTo>
                    <a:pt x="3124" y="4623"/>
                    <a:pt x="2626" y="4225"/>
                    <a:pt x="2626" y="3807"/>
                  </a:cubicBezTo>
                  <a:cubicBezTo>
                    <a:pt x="2626" y="3708"/>
                    <a:pt x="2646" y="3588"/>
                    <a:pt x="2746" y="3509"/>
                  </a:cubicBezTo>
                  <a:cubicBezTo>
                    <a:pt x="2788" y="3475"/>
                    <a:pt x="2827" y="3461"/>
                    <a:pt x="2863" y="3461"/>
                  </a:cubicBezTo>
                  <a:cubicBezTo>
                    <a:pt x="2995" y="3461"/>
                    <a:pt x="3089" y="3654"/>
                    <a:pt x="3183" y="3748"/>
                  </a:cubicBezTo>
                  <a:cubicBezTo>
                    <a:pt x="3278" y="3842"/>
                    <a:pt x="3550" y="4329"/>
                    <a:pt x="3731" y="4329"/>
                  </a:cubicBezTo>
                  <a:cubicBezTo>
                    <a:pt x="3741" y="4329"/>
                    <a:pt x="3751" y="4328"/>
                    <a:pt x="3760" y="4324"/>
                  </a:cubicBezTo>
                  <a:cubicBezTo>
                    <a:pt x="4437" y="4126"/>
                    <a:pt x="3919" y="3210"/>
                    <a:pt x="3939" y="2693"/>
                  </a:cubicBezTo>
                  <a:cubicBezTo>
                    <a:pt x="4138" y="2634"/>
                    <a:pt x="4357" y="2514"/>
                    <a:pt x="4456" y="2335"/>
                  </a:cubicBezTo>
                  <a:cubicBezTo>
                    <a:pt x="4516" y="2236"/>
                    <a:pt x="4536" y="2136"/>
                    <a:pt x="4556" y="2037"/>
                  </a:cubicBezTo>
                  <a:cubicBezTo>
                    <a:pt x="4815" y="1997"/>
                    <a:pt x="5053" y="1858"/>
                    <a:pt x="5173" y="1619"/>
                  </a:cubicBezTo>
                  <a:cubicBezTo>
                    <a:pt x="5312" y="1400"/>
                    <a:pt x="5312" y="1102"/>
                    <a:pt x="5173" y="803"/>
                  </a:cubicBezTo>
                  <a:cubicBezTo>
                    <a:pt x="5053" y="465"/>
                    <a:pt x="4775" y="207"/>
                    <a:pt x="4516" y="87"/>
                  </a:cubicBezTo>
                  <a:cubicBezTo>
                    <a:pt x="4388" y="27"/>
                    <a:pt x="4252" y="1"/>
                    <a:pt x="412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5747856" y="3358915"/>
              <a:ext cx="136565" cy="184745"/>
            </a:xfrm>
            <a:custGeom>
              <a:rect b="b" l="l" r="r" t="t"/>
              <a:pathLst>
                <a:path extrusionOk="0" h="5491" w="4059">
                  <a:moveTo>
                    <a:pt x="975" y="0"/>
                  </a:moveTo>
                  <a:lnTo>
                    <a:pt x="975" y="0"/>
                  </a:lnTo>
                  <a:cubicBezTo>
                    <a:pt x="954" y="11"/>
                    <a:pt x="933" y="21"/>
                    <a:pt x="915" y="34"/>
                  </a:cubicBezTo>
                  <a:lnTo>
                    <a:pt x="915" y="34"/>
                  </a:lnTo>
                  <a:lnTo>
                    <a:pt x="975" y="0"/>
                  </a:lnTo>
                  <a:close/>
                  <a:moveTo>
                    <a:pt x="4058" y="5192"/>
                  </a:moveTo>
                  <a:lnTo>
                    <a:pt x="3962" y="5252"/>
                  </a:lnTo>
                  <a:lnTo>
                    <a:pt x="3979" y="5252"/>
                  </a:lnTo>
                  <a:cubicBezTo>
                    <a:pt x="3999" y="5232"/>
                    <a:pt x="4038" y="5232"/>
                    <a:pt x="4058" y="5192"/>
                  </a:cubicBezTo>
                  <a:close/>
                  <a:moveTo>
                    <a:pt x="915" y="34"/>
                  </a:moveTo>
                  <a:lnTo>
                    <a:pt x="557" y="239"/>
                  </a:lnTo>
                  <a:cubicBezTo>
                    <a:pt x="537" y="279"/>
                    <a:pt x="478" y="299"/>
                    <a:pt x="458" y="319"/>
                  </a:cubicBezTo>
                  <a:cubicBezTo>
                    <a:pt x="458" y="319"/>
                    <a:pt x="438" y="319"/>
                    <a:pt x="438" y="339"/>
                  </a:cubicBezTo>
                  <a:lnTo>
                    <a:pt x="358" y="418"/>
                  </a:lnTo>
                  <a:lnTo>
                    <a:pt x="279" y="498"/>
                  </a:lnTo>
                  <a:cubicBezTo>
                    <a:pt x="279" y="498"/>
                    <a:pt x="279" y="518"/>
                    <a:pt x="259" y="518"/>
                  </a:cubicBezTo>
                  <a:cubicBezTo>
                    <a:pt x="239" y="538"/>
                    <a:pt x="199" y="597"/>
                    <a:pt x="179" y="617"/>
                  </a:cubicBezTo>
                  <a:cubicBezTo>
                    <a:pt x="159" y="677"/>
                    <a:pt x="139" y="697"/>
                    <a:pt x="100" y="737"/>
                  </a:cubicBezTo>
                  <a:cubicBezTo>
                    <a:pt x="80" y="776"/>
                    <a:pt x="80" y="816"/>
                    <a:pt x="60" y="836"/>
                  </a:cubicBezTo>
                  <a:lnTo>
                    <a:pt x="60" y="876"/>
                  </a:lnTo>
                  <a:cubicBezTo>
                    <a:pt x="60" y="896"/>
                    <a:pt x="40" y="916"/>
                    <a:pt x="40" y="935"/>
                  </a:cubicBezTo>
                  <a:lnTo>
                    <a:pt x="40" y="975"/>
                  </a:lnTo>
                  <a:lnTo>
                    <a:pt x="40" y="995"/>
                  </a:lnTo>
                  <a:cubicBezTo>
                    <a:pt x="40" y="1015"/>
                    <a:pt x="40" y="1035"/>
                    <a:pt x="0" y="1035"/>
                  </a:cubicBezTo>
                  <a:lnTo>
                    <a:pt x="0" y="1075"/>
                  </a:lnTo>
                  <a:lnTo>
                    <a:pt x="0" y="1095"/>
                  </a:lnTo>
                  <a:lnTo>
                    <a:pt x="0" y="1134"/>
                  </a:lnTo>
                  <a:lnTo>
                    <a:pt x="0" y="1174"/>
                  </a:lnTo>
                  <a:lnTo>
                    <a:pt x="0" y="1194"/>
                  </a:lnTo>
                  <a:lnTo>
                    <a:pt x="0" y="1254"/>
                  </a:lnTo>
                  <a:lnTo>
                    <a:pt x="0" y="1274"/>
                  </a:lnTo>
                  <a:lnTo>
                    <a:pt x="0" y="1313"/>
                  </a:lnTo>
                  <a:lnTo>
                    <a:pt x="0" y="1373"/>
                  </a:lnTo>
                  <a:lnTo>
                    <a:pt x="0" y="1393"/>
                  </a:lnTo>
                  <a:lnTo>
                    <a:pt x="0" y="1453"/>
                  </a:lnTo>
                  <a:lnTo>
                    <a:pt x="0" y="1473"/>
                  </a:lnTo>
                  <a:lnTo>
                    <a:pt x="0" y="1572"/>
                  </a:lnTo>
                  <a:lnTo>
                    <a:pt x="0" y="1671"/>
                  </a:lnTo>
                  <a:lnTo>
                    <a:pt x="0" y="1691"/>
                  </a:lnTo>
                  <a:lnTo>
                    <a:pt x="0" y="1751"/>
                  </a:lnTo>
                  <a:lnTo>
                    <a:pt x="0" y="1791"/>
                  </a:lnTo>
                  <a:lnTo>
                    <a:pt x="0" y="1811"/>
                  </a:lnTo>
                  <a:lnTo>
                    <a:pt x="0" y="1870"/>
                  </a:lnTo>
                  <a:lnTo>
                    <a:pt x="0" y="1890"/>
                  </a:lnTo>
                  <a:lnTo>
                    <a:pt x="0" y="1950"/>
                  </a:lnTo>
                  <a:lnTo>
                    <a:pt x="0" y="1970"/>
                  </a:lnTo>
                  <a:cubicBezTo>
                    <a:pt x="0" y="1990"/>
                    <a:pt x="0" y="2049"/>
                    <a:pt x="40" y="2069"/>
                  </a:cubicBezTo>
                  <a:lnTo>
                    <a:pt x="40" y="2089"/>
                  </a:lnTo>
                  <a:cubicBezTo>
                    <a:pt x="40" y="2109"/>
                    <a:pt x="40" y="2149"/>
                    <a:pt x="60" y="2169"/>
                  </a:cubicBezTo>
                  <a:lnTo>
                    <a:pt x="60" y="2189"/>
                  </a:lnTo>
                  <a:lnTo>
                    <a:pt x="60" y="2248"/>
                  </a:lnTo>
                  <a:lnTo>
                    <a:pt x="60" y="2288"/>
                  </a:lnTo>
                  <a:lnTo>
                    <a:pt x="60" y="2308"/>
                  </a:lnTo>
                  <a:lnTo>
                    <a:pt x="60" y="2368"/>
                  </a:lnTo>
                  <a:lnTo>
                    <a:pt x="60" y="2388"/>
                  </a:lnTo>
                  <a:lnTo>
                    <a:pt x="60" y="2447"/>
                  </a:lnTo>
                  <a:lnTo>
                    <a:pt x="60" y="2487"/>
                  </a:lnTo>
                  <a:lnTo>
                    <a:pt x="60" y="2507"/>
                  </a:lnTo>
                  <a:cubicBezTo>
                    <a:pt x="60" y="2547"/>
                    <a:pt x="60" y="2567"/>
                    <a:pt x="80" y="2587"/>
                  </a:cubicBezTo>
                  <a:lnTo>
                    <a:pt x="80" y="2646"/>
                  </a:lnTo>
                  <a:cubicBezTo>
                    <a:pt x="80" y="2666"/>
                    <a:pt x="100" y="2706"/>
                    <a:pt x="100" y="2746"/>
                  </a:cubicBezTo>
                  <a:lnTo>
                    <a:pt x="100" y="2766"/>
                  </a:lnTo>
                  <a:cubicBezTo>
                    <a:pt x="100" y="2785"/>
                    <a:pt x="139" y="2805"/>
                    <a:pt x="139" y="2865"/>
                  </a:cubicBezTo>
                  <a:lnTo>
                    <a:pt x="139" y="2885"/>
                  </a:lnTo>
                  <a:cubicBezTo>
                    <a:pt x="139" y="2885"/>
                    <a:pt x="139" y="2905"/>
                    <a:pt x="159" y="2905"/>
                  </a:cubicBezTo>
                  <a:cubicBezTo>
                    <a:pt x="159" y="2945"/>
                    <a:pt x="179" y="2945"/>
                    <a:pt x="179" y="2964"/>
                  </a:cubicBezTo>
                  <a:cubicBezTo>
                    <a:pt x="179" y="2964"/>
                    <a:pt x="179" y="2984"/>
                    <a:pt x="199" y="2984"/>
                  </a:cubicBezTo>
                  <a:cubicBezTo>
                    <a:pt x="199" y="3004"/>
                    <a:pt x="199" y="3004"/>
                    <a:pt x="219" y="3044"/>
                  </a:cubicBezTo>
                  <a:lnTo>
                    <a:pt x="219" y="3064"/>
                  </a:lnTo>
                  <a:cubicBezTo>
                    <a:pt x="219" y="3084"/>
                    <a:pt x="259" y="3104"/>
                    <a:pt x="259" y="3104"/>
                  </a:cubicBezTo>
                  <a:cubicBezTo>
                    <a:pt x="259" y="3104"/>
                    <a:pt x="259" y="3144"/>
                    <a:pt x="279" y="3144"/>
                  </a:cubicBezTo>
                  <a:cubicBezTo>
                    <a:pt x="299" y="3163"/>
                    <a:pt x="299" y="3203"/>
                    <a:pt x="318" y="3243"/>
                  </a:cubicBezTo>
                  <a:cubicBezTo>
                    <a:pt x="318" y="3243"/>
                    <a:pt x="318" y="3263"/>
                    <a:pt x="358" y="3263"/>
                  </a:cubicBezTo>
                  <a:cubicBezTo>
                    <a:pt x="358" y="3283"/>
                    <a:pt x="378" y="3303"/>
                    <a:pt x="378" y="3342"/>
                  </a:cubicBezTo>
                  <a:cubicBezTo>
                    <a:pt x="378" y="3362"/>
                    <a:pt x="398" y="3382"/>
                    <a:pt x="398" y="3402"/>
                  </a:cubicBezTo>
                  <a:cubicBezTo>
                    <a:pt x="398" y="3442"/>
                    <a:pt x="418" y="3442"/>
                    <a:pt x="418" y="3462"/>
                  </a:cubicBezTo>
                  <a:cubicBezTo>
                    <a:pt x="458" y="3502"/>
                    <a:pt x="478" y="3561"/>
                    <a:pt x="517" y="3641"/>
                  </a:cubicBezTo>
                  <a:lnTo>
                    <a:pt x="517" y="3661"/>
                  </a:lnTo>
                  <a:lnTo>
                    <a:pt x="517" y="3681"/>
                  </a:lnTo>
                  <a:lnTo>
                    <a:pt x="677" y="3899"/>
                  </a:lnTo>
                  <a:cubicBezTo>
                    <a:pt x="677" y="3899"/>
                    <a:pt x="677" y="3939"/>
                    <a:pt x="696" y="3939"/>
                  </a:cubicBezTo>
                  <a:cubicBezTo>
                    <a:pt x="756" y="3979"/>
                    <a:pt x="776" y="4059"/>
                    <a:pt x="816" y="4098"/>
                  </a:cubicBezTo>
                  <a:lnTo>
                    <a:pt x="816" y="4138"/>
                  </a:lnTo>
                  <a:cubicBezTo>
                    <a:pt x="856" y="4158"/>
                    <a:pt x="875" y="4198"/>
                    <a:pt x="895" y="4238"/>
                  </a:cubicBezTo>
                  <a:cubicBezTo>
                    <a:pt x="915" y="4258"/>
                    <a:pt x="955" y="4277"/>
                    <a:pt x="955" y="4297"/>
                  </a:cubicBezTo>
                  <a:lnTo>
                    <a:pt x="975" y="4337"/>
                  </a:lnTo>
                  <a:cubicBezTo>
                    <a:pt x="995" y="4357"/>
                    <a:pt x="1015" y="4397"/>
                    <a:pt x="1054" y="4437"/>
                  </a:cubicBezTo>
                  <a:lnTo>
                    <a:pt x="1074" y="4456"/>
                  </a:lnTo>
                  <a:cubicBezTo>
                    <a:pt x="1094" y="4476"/>
                    <a:pt x="1094" y="4496"/>
                    <a:pt x="1114" y="4496"/>
                  </a:cubicBezTo>
                  <a:cubicBezTo>
                    <a:pt x="1114" y="4536"/>
                    <a:pt x="1154" y="4536"/>
                    <a:pt x="1154" y="4556"/>
                  </a:cubicBezTo>
                  <a:lnTo>
                    <a:pt x="1194" y="4596"/>
                  </a:lnTo>
                  <a:lnTo>
                    <a:pt x="1214" y="4635"/>
                  </a:lnTo>
                  <a:lnTo>
                    <a:pt x="1273" y="4675"/>
                  </a:lnTo>
                  <a:lnTo>
                    <a:pt x="1293" y="4695"/>
                  </a:lnTo>
                  <a:cubicBezTo>
                    <a:pt x="1293" y="4695"/>
                    <a:pt x="1313" y="4695"/>
                    <a:pt x="1313" y="4735"/>
                  </a:cubicBezTo>
                  <a:lnTo>
                    <a:pt x="1373" y="4775"/>
                  </a:lnTo>
                  <a:lnTo>
                    <a:pt x="1393" y="4795"/>
                  </a:lnTo>
                  <a:lnTo>
                    <a:pt x="1413" y="4834"/>
                  </a:lnTo>
                  <a:lnTo>
                    <a:pt x="1472" y="4874"/>
                  </a:lnTo>
                  <a:lnTo>
                    <a:pt x="1492" y="4894"/>
                  </a:lnTo>
                  <a:lnTo>
                    <a:pt x="1512" y="4934"/>
                  </a:lnTo>
                  <a:cubicBezTo>
                    <a:pt x="1552" y="4934"/>
                    <a:pt x="1552" y="4954"/>
                    <a:pt x="1572" y="4954"/>
                  </a:cubicBezTo>
                  <a:lnTo>
                    <a:pt x="1592" y="4974"/>
                  </a:lnTo>
                  <a:lnTo>
                    <a:pt x="1611" y="4994"/>
                  </a:lnTo>
                  <a:cubicBezTo>
                    <a:pt x="1651" y="4994"/>
                    <a:pt x="1651" y="5033"/>
                    <a:pt x="1671" y="5033"/>
                  </a:cubicBezTo>
                  <a:lnTo>
                    <a:pt x="1691" y="5053"/>
                  </a:lnTo>
                  <a:cubicBezTo>
                    <a:pt x="1711" y="5053"/>
                    <a:pt x="1711" y="5073"/>
                    <a:pt x="1751" y="5073"/>
                  </a:cubicBezTo>
                  <a:lnTo>
                    <a:pt x="1771" y="5093"/>
                  </a:lnTo>
                  <a:cubicBezTo>
                    <a:pt x="1791" y="5133"/>
                    <a:pt x="1810" y="5153"/>
                    <a:pt x="1870" y="5153"/>
                  </a:cubicBezTo>
                  <a:cubicBezTo>
                    <a:pt x="1890" y="5173"/>
                    <a:pt x="1910" y="5173"/>
                    <a:pt x="1950" y="5192"/>
                  </a:cubicBezTo>
                  <a:lnTo>
                    <a:pt x="1970" y="5192"/>
                  </a:lnTo>
                  <a:cubicBezTo>
                    <a:pt x="1989" y="5232"/>
                    <a:pt x="2009" y="5232"/>
                    <a:pt x="2049" y="5252"/>
                  </a:cubicBezTo>
                  <a:cubicBezTo>
                    <a:pt x="2049" y="5252"/>
                    <a:pt x="2069" y="5252"/>
                    <a:pt x="2069" y="5272"/>
                  </a:cubicBezTo>
                  <a:cubicBezTo>
                    <a:pt x="2069" y="5272"/>
                    <a:pt x="2089" y="5272"/>
                    <a:pt x="2089" y="5292"/>
                  </a:cubicBezTo>
                  <a:cubicBezTo>
                    <a:pt x="2089" y="5292"/>
                    <a:pt x="2109" y="5292"/>
                    <a:pt x="2109" y="5332"/>
                  </a:cubicBezTo>
                  <a:cubicBezTo>
                    <a:pt x="2149" y="5332"/>
                    <a:pt x="2149" y="5352"/>
                    <a:pt x="2168" y="5352"/>
                  </a:cubicBezTo>
                  <a:cubicBezTo>
                    <a:pt x="2168" y="5352"/>
                    <a:pt x="2188" y="5352"/>
                    <a:pt x="2188" y="5372"/>
                  </a:cubicBezTo>
                  <a:cubicBezTo>
                    <a:pt x="2208" y="5391"/>
                    <a:pt x="2248" y="5391"/>
                    <a:pt x="2268" y="5391"/>
                  </a:cubicBezTo>
                  <a:cubicBezTo>
                    <a:pt x="2288" y="5391"/>
                    <a:pt x="2308" y="5431"/>
                    <a:pt x="2348" y="5431"/>
                  </a:cubicBezTo>
                  <a:lnTo>
                    <a:pt x="2367" y="5431"/>
                  </a:lnTo>
                  <a:cubicBezTo>
                    <a:pt x="2387" y="5431"/>
                    <a:pt x="2387" y="5431"/>
                    <a:pt x="2407" y="5451"/>
                  </a:cubicBezTo>
                  <a:lnTo>
                    <a:pt x="3044" y="5451"/>
                  </a:lnTo>
                  <a:cubicBezTo>
                    <a:pt x="3064" y="5451"/>
                    <a:pt x="3103" y="5451"/>
                    <a:pt x="3143" y="5431"/>
                  </a:cubicBezTo>
                  <a:cubicBezTo>
                    <a:pt x="3183" y="5431"/>
                    <a:pt x="3243" y="5391"/>
                    <a:pt x="3263" y="5391"/>
                  </a:cubicBezTo>
                  <a:cubicBezTo>
                    <a:pt x="3282" y="5391"/>
                    <a:pt x="3302" y="5372"/>
                    <a:pt x="3302" y="5372"/>
                  </a:cubicBezTo>
                  <a:cubicBezTo>
                    <a:pt x="3541" y="5491"/>
                    <a:pt x="3541" y="5491"/>
                    <a:pt x="3561" y="5491"/>
                  </a:cubicBezTo>
                  <a:cubicBezTo>
                    <a:pt x="3581" y="5471"/>
                    <a:pt x="3601" y="5471"/>
                    <a:pt x="3641" y="5451"/>
                  </a:cubicBezTo>
                  <a:lnTo>
                    <a:pt x="3962" y="5252"/>
                  </a:lnTo>
                  <a:lnTo>
                    <a:pt x="3959" y="5252"/>
                  </a:lnTo>
                  <a:cubicBezTo>
                    <a:pt x="3939" y="5252"/>
                    <a:pt x="3939" y="5272"/>
                    <a:pt x="3919" y="5272"/>
                  </a:cubicBezTo>
                  <a:lnTo>
                    <a:pt x="3879" y="5272"/>
                  </a:lnTo>
                  <a:cubicBezTo>
                    <a:pt x="3839" y="5292"/>
                    <a:pt x="3780" y="5292"/>
                    <a:pt x="3760" y="5292"/>
                  </a:cubicBezTo>
                  <a:cubicBezTo>
                    <a:pt x="3740" y="5292"/>
                    <a:pt x="3680" y="5292"/>
                    <a:pt x="3660" y="5332"/>
                  </a:cubicBezTo>
                  <a:lnTo>
                    <a:pt x="3183" y="5332"/>
                  </a:lnTo>
                  <a:cubicBezTo>
                    <a:pt x="3163" y="5332"/>
                    <a:pt x="3143" y="5332"/>
                    <a:pt x="3143" y="5292"/>
                  </a:cubicBezTo>
                  <a:lnTo>
                    <a:pt x="3084" y="5292"/>
                  </a:lnTo>
                  <a:cubicBezTo>
                    <a:pt x="3064" y="5292"/>
                    <a:pt x="3044" y="5272"/>
                    <a:pt x="3004" y="5272"/>
                  </a:cubicBezTo>
                  <a:lnTo>
                    <a:pt x="2984" y="5272"/>
                  </a:lnTo>
                  <a:cubicBezTo>
                    <a:pt x="2964" y="5272"/>
                    <a:pt x="2944" y="5252"/>
                    <a:pt x="2885" y="5252"/>
                  </a:cubicBezTo>
                  <a:cubicBezTo>
                    <a:pt x="2865" y="5212"/>
                    <a:pt x="2805" y="5212"/>
                    <a:pt x="2785" y="5192"/>
                  </a:cubicBezTo>
                  <a:cubicBezTo>
                    <a:pt x="2785" y="5192"/>
                    <a:pt x="2765" y="5192"/>
                    <a:pt x="2765" y="5173"/>
                  </a:cubicBezTo>
                  <a:cubicBezTo>
                    <a:pt x="2745" y="5173"/>
                    <a:pt x="2706" y="5153"/>
                    <a:pt x="2686" y="5153"/>
                  </a:cubicBezTo>
                  <a:cubicBezTo>
                    <a:pt x="2686" y="5153"/>
                    <a:pt x="2666" y="5153"/>
                    <a:pt x="2666" y="5113"/>
                  </a:cubicBezTo>
                  <a:cubicBezTo>
                    <a:pt x="2646" y="5093"/>
                    <a:pt x="2606" y="5093"/>
                    <a:pt x="2566" y="5073"/>
                  </a:cubicBezTo>
                  <a:cubicBezTo>
                    <a:pt x="2546" y="5053"/>
                    <a:pt x="2487" y="5013"/>
                    <a:pt x="2467" y="4994"/>
                  </a:cubicBezTo>
                  <a:cubicBezTo>
                    <a:pt x="2447" y="4974"/>
                    <a:pt x="2387" y="4954"/>
                    <a:pt x="2367" y="4914"/>
                  </a:cubicBezTo>
                  <a:lnTo>
                    <a:pt x="2348" y="4894"/>
                  </a:lnTo>
                  <a:cubicBezTo>
                    <a:pt x="2308" y="4874"/>
                    <a:pt x="2288" y="4874"/>
                    <a:pt x="2268" y="4854"/>
                  </a:cubicBezTo>
                  <a:cubicBezTo>
                    <a:pt x="2248" y="4854"/>
                    <a:pt x="2248" y="4815"/>
                    <a:pt x="2208" y="4815"/>
                  </a:cubicBezTo>
                  <a:cubicBezTo>
                    <a:pt x="2188" y="4795"/>
                    <a:pt x="2168" y="4795"/>
                    <a:pt x="2168" y="4775"/>
                  </a:cubicBezTo>
                  <a:cubicBezTo>
                    <a:pt x="2149" y="4775"/>
                    <a:pt x="2149" y="4755"/>
                    <a:pt x="2109" y="4755"/>
                  </a:cubicBezTo>
                  <a:cubicBezTo>
                    <a:pt x="2089" y="4715"/>
                    <a:pt x="2069" y="4715"/>
                    <a:pt x="2069" y="4695"/>
                  </a:cubicBezTo>
                  <a:cubicBezTo>
                    <a:pt x="2049" y="4695"/>
                    <a:pt x="2049" y="4675"/>
                    <a:pt x="2009" y="4655"/>
                  </a:cubicBezTo>
                  <a:lnTo>
                    <a:pt x="1970" y="4596"/>
                  </a:lnTo>
                  <a:lnTo>
                    <a:pt x="1910" y="4556"/>
                  </a:lnTo>
                  <a:lnTo>
                    <a:pt x="1870" y="4496"/>
                  </a:lnTo>
                  <a:lnTo>
                    <a:pt x="1810" y="4456"/>
                  </a:lnTo>
                  <a:lnTo>
                    <a:pt x="1771" y="4397"/>
                  </a:lnTo>
                  <a:cubicBezTo>
                    <a:pt x="1771" y="4377"/>
                    <a:pt x="1751" y="4377"/>
                    <a:pt x="1751" y="4357"/>
                  </a:cubicBezTo>
                  <a:lnTo>
                    <a:pt x="1671" y="4277"/>
                  </a:lnTo>
                  <a:lnTo>
                    <a:pt x="1651" y="4258"/>
                  </a:lnTo>
                  <a:cubicBezTo>
                    <a:pt x="1611" y="4218"/>
                    <a:pt x="1592" y="4178"/>
                    <a:pt x="1552" y="4158"/>
                  </a:cubicBezTo>
                  <a:cubicBezTo>
                    <a:pt x="1552" y="4158"/>
                    <a:pt x="1552" y="4118"/>
                    <a:pt x="1512" y="4118"/>
                  </a:cubicBezTo>
                  <a:lnTo>
                    <a:pt x="1452" y="4059"/>
                  </a:lnTo>
                  <a:cubicBezTo>
                    <a:pt x="1413" y="4019"/>
                    <a:pt x="1393" y="3979"/>
                    <a:pt x="1373" y="3959"/>
                  </a:cubicBezTo>
                  <a:lnTo>
                    <a:pt x="1353" y="3919"/>
                  </a:lnTo>
                  <a:cubicBezTo>
                    <a:pt x="1293" y="3880"/>
                    <a:pt x="1273" y="3800"/>
                    <a:pt x="1214" y="3760"/>
                  </a:cubicBezTo>
                  <a:lnTo>
                    <a:pt x="1194" y="3720"/>
                  </a:lnTo>
                  <a:lnTo>
                    <a:pt x="1054" y="3502"/>
                  </a:lnTo>
                  <a:cubicBezTo>
                    <a:pt x="1054" y="3502"/>
                    <a:pt x="1054" y="3482"/>
                    <a:pt x="1035" y="3482"/>
                  </a:cubicBezTo>
                  <a:cubicBezTo>
                    <a:pt x="995" y="3422"/>
                    <a:pt x="955" y="3382"/>
                    <a:pt x="935" y="3303"/>
                  </a:cubicBezTo>
                  <a:cubicBezTo>
                    <a:pt x="935" y="3283"/>
                    <a:pt x="895" y="3263"/>
                    <a:pt x="895" y="3263"/>
                  </a:cubicBezTo>
                  <a:cubicBezTo>
                    <a:pt x="895" y="3223"/>
                    <a:pt x="875" y="3203"/>
                    <a:pt x="875" y="3183"/>
                  </a:cubicBezTo>
                  <a:cubicBezTo>
                    <a:pt x="856" y="3163"/>
                    <a:pt x="856" y="3124"/>
                    <a:pt x="836" y="3084"/>
                  </a:cubicBezTo>
                  <a:cubicBezTo>
                    <a:pt x="836" y="3084"/>
                    <a:pt x="836" y="3064"/>
                    <a:pt x="796" y="3064"/>
                  </a:cubicBezTo>
                  <a:cubicBezTo>
                    <a:pt x="776" y="3004"/>
                    <a:pt x="776" y="2984"/>
                    <a:pt x="756" y="2925"/>
                  </a:cubicBezTo>
                  <a:cubicBezTo>
                    <a:pt x="756" y="2925"/>
                    <a:pt x="756" y="2905"/>
                    <a:pt x="736" y="2905"/>
                  </a:cubicBezTo>
                  <a:cubicBezTo>
                    <a:pt x="696" y="2885"/>
                    <a:pt x="696" y="2865"/>
                    <a:pt x="677" y="2805"/>
                  </a:cubicBezTo>
                  <a:cubicBezTo>
                    <a:pt x="677" y="2785"/>
                    <a:pt x="677" y="2785"/>
                    <a:pt x="657" y="2766"/>
                  </a:cubicBezTo>
                  <a:cubicBezTo>
                    <a:pt x="657" y="2726"/>
                    <a:pt x="637" y="2706"/>
                    <a:pt x="637" y="2686"/>
                  </a:cubicBezTo>
                  <a:cubicBezTo>
                    <a:pt x="637" y="2686"/>
                    <a:pt x="637" y="2666"/>
                    <a:pt x="597" y="2666"/>
                  </a:cubicBezTo>
                  <a:cubicBezTo>
                    <a:pt x="577" y="2626"/>
                    <a:pt x="577" y="2587"/>
                    <a:pt x="557" y="2567"/>
                  </a:cubicBezTo>
                  <a:lnTo>
                    <a:pt x="557" y="2527"/>
                  </a:lnTo>
                  <a:cubicBezTo>
                    <a:pt x="537" y="2487"/>
                    <a:pt x="537" y="2467"/>
                    <a:pt x="497" y="2408"/>
                  </a:cubicBezTo>
                  <a:lnTo>
                    <a:pt x="497" y="2368"/>
                  </a:lnTo>
                  <a:cubicBezTo>
                    <a:pt x="497" y="2328"/>
                    <a:pt x="478" y="2308"/>
                    <a:pt x="478" y="2288"/>
                  </a:cubicBezTo>
                  <a:lnTo>
                    <a:pt x="478" y="2228"/>
                  </a:lnTo>
                  <a:cubicBezTo>
                    <a:pt x="478" y="2209"/>
                    <a:pt x="458" y="2189"/>
                    <a:pt x="458" y="2169"/>
                  </a:cubicBezTo>
                  <a:lnTo>
                    <a:pt x="458" y="2109"/>
                  </a:lnTo>
                  <a:cubicBezTo>
                    <a:pt x="458" y="2089"/>
                    <a:pt x="458" y="2069"/>
                    <a:pt x="438" y="2030"/>
                  </a:cubicBezTo>
                  <a:lnTo>
                    <a:pt x="438" y="1990"/>
                  </a:lnTo>
                  <a:cubicBezTo>
                    <a:pt x="438" y="1970"/>
                    <a:pt x="398" y="1910"/>
                    <a:pt x="398" y="1890"/>
                  </a:cubicBezTo>
                  <a:lnTo>
                    <a:pt x="398" y="1870"/>
                  </a:lnTo>
                  <a:cubicBezTo>
                    <a:pt x="398" y="1811"/>
                    <a:pt x="398" y="1791"/>
                    <a:pt x="378" y="1731"/>
                  </a:cubicBezTo>
                  <a:lnTo>
                    <a:pt x="378" y="1711"/>
                  </a:lnTo>
                  <a:lnTo>
                    <a:pt x="378" y="1632"/>
                  </a:lnTo>
                  <a:lnTo>
                    <a:pt x="378" y="1592"/>
                  </a:lnTo>
                  <a:lnTo>
                    <a:pt x="378" y="1512"/>
                  </a:lnTo>
                  <a:lnTo>
                    <a:pt x="378" y="1473"/>
                  </a:lnTo>
                  <a:lnTo>
                    <a:pt x="378" y="1333"/>
                  </a:lnTo>
                  <a:lnTo>
                    <a:pt x="378" y="1214"/>
                  </a:lnTo>
                  <a:lnTo>
                    <a:pt x="378" y="1194"/>
                  </a:lnTo>
                  <a:lnTo>
                    <a:pt x="378" y="1114"/>
                  </a:lnTo>
                  <a:lnTo>
                    <a:pt x="378" y="1075"/>
                  </a:lnTo>
                  <a:lnTo>
                    <a:pt x="378" y="995"/>
                  </a:lnTo>
                  <a:lnTo>
                    <a:pt x="378" y="935"/>
                  </a:lnTo>
                  <a:lnTo>
                    <a:pt x="378" y="896"/>
                  </a:lnTo>
                  <a:lnTo>
                    <a:pt x="378" y="836"/>
                  </a:lnTo>
                  <a:lnTo>
                    <a:pt x="378" y="796"/>
                  </a:lnTo>
                  <a:cubicBezTo>
                    <a:pt x="378" y="776"/>
                    <a:pt x="378" y="737"/>
                    <a:pt x="398" y="737"/>
                  </a:cubicBezTo>
                  <a:cubicBezTo>
                    <a:pt x="398" y="717"/>
                    <a:pt x="398" y="717"/>
                    <a:pt x="438" y="697"/>
                  </a:cubicBezTo>
                  <a:cubicBezTo>
                    <a:pt x="438" y="677"/>
                    <a:pt x="458" y="637"/>
                    <a:pt x="458" y="617"/>
                  </a:cubicBezTo>
                  <a:cubicBezTo>
                    <a:pt x="458" y="617"/>
                    <a:pt x="458" y="597"/>
                    <a:pt x="478" y="597"/>
                  </a:cubicBezTo>
                  <a:cubicBezTo>
                    <a:pt x="497" y="577"/>
                    <a:pt x="497" y="518"/>
                    <a:pt x="537" y="498"/>
                  </a:cubicBezTo>
                  <a:cubicBezTo>
                    <a:pt x="557" y="438"/>
                    <a:pt x="577" y="398"/>
                    <a:pt x="597" y="378"/>
                  </a:cubicBezTo>
                  <a:cubicBezTo>
                    <a:pt x="637" y="339"/>
                    <a:pt x="657" y="299"/>
                    <a:pt x="677" y="279"/>
                  </a:cubicBezTo>
                  <a:cubicBezTo>
                    <a:pt x="677" y="279"/>
                    <a:pt x="677" y="239"/>
                    <a:pt x="696" y="239"/>
                  </a:cubicBezTo>
                  <a:lnTo>
                    <a:pt x="776" y="180"/>
                  </a:lnTo>
                  <a:lnTo>
                    <a:pt x="856" y="100"/>
                  </a:lnTo>
                  <a:cubicBezTo>
                    <a:pt x="856" y="100"/>
                    <a:pt x="875" y="100"/>
                    <a:pt x="875" y="80"/>
                  </a:cubicBezTo>
                  <a:cubicBezTo>
                    <a:pt x="885" y="61"/>
                    <a:pt x="899" y="47"/>
                    <a:pt x="915" y="34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5"/>
            <p:cNvSpPr/>
            <p:nvPr/>
          </p:nvSpPr>
          <p:spPr>
            <a:xfrm>
              <a:off x="5757882" y="3332134"/>
              <a:ext cx="166677" cy="230939"/>
            </a:xfrm>
            <a:custGeom>
              <a:rect b="b" l="l" r="r" t="t"/>
              <a:pathLst>
                <a:path extrusionOk="0" h="6864" w="4954">
                  <a:moveTo>
                    <a:pt x="149" y="338"/>
                  </a:moveTo>
                  <a:cubicBezTo>
                    <a:pt x="146" y="339"/>
                    <a:pt x="143" y="339"/>
                    <a:pt x="140" y="339"/>
                  </a:cubicBezTo>
                  <a:cubicBezTo>
                    <a:pt x="140" y="340"/>
                    <a:pt x="140" y="341"/>
                    <a:pt x="140" y="343"/>
                  </a:cubicBezTo>
                  <a:lnTo>
                    <a:pt x="140" y="343"/>
                  </a:lnTo>
                  <a:lnTo>
                    <a:pt x="149" y="338"/>
                  </a:lnTo>
                  <a:close/>
                  <a:moveTo>
                    <a:pt x="140" y="343"/>
                  </a:moveTo>
                  <a:lnTo>
                    <a:pt x="1" y="419"/>
                  </a:lnTo>
                  <a:cubicBezTo>
                    <a:pt x="40" y="399"/>
                    <a:pt x="80" y="399"/>
                    <a:pt x="100" y="379"/>
                  </a:cubicBezTo>
                  <a:cubicBezTo>
                    <a:pt x="100" y="379"/>
                    <a:pt x="137" y="379"/>
                    <a:pt x="140" y="343"/>
                  </a:cubicBezTo>
                  <a:close/>
                  <a:moveTo>
                    <a:pt x="936" y="1"/>
                  </a:moveTo>
                  <a:cubicBezTo>
                    <a:pt x="876" y="1"/>
                    <a:pt x="856" y="1"/>
                    <a:pt x="796" y="21"/>
                  </a:cubicBezTo>
                  <a:lnTo>
                    <a:pt x="776" y="21"/>
                  </a:lnTo>
                  <a:cubicBezTo>
                    <a:pt x="756" y="21"/>
                    <a:pt x="737" y="21"/>
                    <a:pt x="697" y="41"/>
                  </a:cubicBezTo>
                  <a:lnTo>
                    <a:pt x="677" y="41"/>
                  </a:lnTo>
                  <a:cubicBezTo>
                    <a:pt x="657" y="41"/>
                    <a:pt x="657" y="41"/>
                    <a:pt x="637" y="80"/>
                  </a:cubicBezTo>
                  <a:cubicBezTo>
                    <a:pt x="597" y="80"/>
                    <a:pt x="577" y="100"/>
                    <a:pt x="558" y="100"/>
                  </a:cubicBezTo>
                  <a:cubicBezTo>
                    <a:pt x="558" y="100"/>
                    <a:pt x="538" y="100"/>
                    <a:pt x="538" y="120"/>
                  </a:cubicBezTo>
                  <a:cubicBezTo>
                    <a:pt x="498" y="140"/>
                    <a:pt x="458" y="140"/>
                    <a:pt x="438" y="180"/>
                  </a:cubicBezTo>
                  <a:lnTo>
                    <a:pt x="149" y="338"/>
                  </a:lnTo>
                  <a:lnTo>
                    <a:pt x="149" y="338"/>
                  </a:lnTo>
                  <a:cubicBezTo>
                    <a:pt x="166" y="334"/>
                    <a:pt x="183" y="319"/>
                    <a:pt x="199" y="319"/>
                  </a:cubicBezTo>
                  <a:cubicBezTo>
                    <a:pt x="239" y="319"/>
                    <a:pt x="259" y="299"/>
                    <a:pt x="259" y="299"/>
                  </a:cubicBezTo>
                  <a:lnTo>
                    <a:pt x="279" y="299"/>
                  </a:lnTo>
                  <a:cubicBezTo>
                    <a:pt x="299" y="299"/>
                    <a:pt x="339" y="279"/>
                    <a:pt x="359" y="279"/>
                  </a:cubicBezTo>
                  <a:lnTo>
                    <a:pt x="398" y="279"/>
                  </a:lnTo>
                  <a:cubicBezTo>
                    <a:pt x="458" y="279"/>
                    <a:pt x="478" y="239"/>
                    <a:pt x="538" y="239"/>
                  </a:cubicBezTo>
                  <a:lnTo>
                    <a:pt x="995" y="239"/>
                  </a:lnTo>
                  <a:cubicBezTo>
                    <a:pt x="1035" y="239"/>
                    <a:pt x="1055" y="239"/>
                    <a:pt x="1075" y="279"/>
                  </a:cubicBezTo>
                  <a:lnTo>
                    <a:pt x="1134" y="279"/>
                  </a:lnTo>
                  <a:cubicBezTo>
                    <a:pt x="1154" y="279"/>
                    <a:pt x="1174" y="279"/>
                    <a:pt x="1194" y="299"/>
                  </a:cubicBezTo>
                  <a:cubicBezTo>
                    <a:pt x="1234" y="299"/>
                    <a:pt x="1234" y="299"/>
                    <a:pt x="1254" y="319"/>
                  </a:cubicBezTo>
                  <a:cubicBezTo>
                    <a:pt x="1274" y="319"/>
                    <a:pt x="1294" y="339"/>
                    <a:pt x="1333" y="339"/>
                  </a:cubicBezTo>
                  <a:cubicBezTo>
                    <a:pt x="1353" y="339"/>
                    <a:pt x="1353" y="339"/>
                    <a:pt x="1373" y="379"/>
                  </a:cubicBezTo>
                  <a:cubicBezTo>
                    <a:pt x="1433" y="399"/>
                    <a:pt x="1453" y="399"/>
                    <a:pt x="1493" y="419"/>
                  </a:cubicBezTo>
                  <a:cubicBezTo>
                    <a:pt x="1552" y="438"/>
                    <a:pt x="1572" y="438"/>
                    <a:pt x="1632" y="478"/>
                  </a:cubicBezTo>
                  <a:cubicBezTo>
                    <a:pt x="1632" y="478"/>
                    <a:pt x="1652" y="478"/>
                    <a:pt x="1672" y="498"/>
                  </a:cubicBezTo>
                  <a:cubicBezTo>
                    <a:pt x="1691" y="518"/>
                    <a:pt x="1731" y="518"/>
                    <a:pt x="1751" y="538"/>
                  </a:cubicBezTo>
                  <a:cubicBezTo>
                    <a:pt x="1771" y="538"/>
                    <a:pt x="1771" y="578"/>
                    <a:pt x="1791" y="578"/>
                  </a:cubicBezTo>
                  <a:cubicBezTo>
                    <a:pt x="1851" y="598"/>
                    <a:pt x="1870" y="617"/>
                    <a:pt x="1930" y="637"/>
                  </a:cubicBezTo>
                  <a:cubicBezTo>
                    <a:pt x="1970" y="677"/>
                    <a:pt x="1990" y="697"/>
                    <a:pt x="2050" y="717"/>
                  </a:cubicBezTo>
                  <a:cubicBezTo>
                    <a:pt x="2089" y="737"/>
                    <a:pt x="2129" y="777"/>
                    <a:pt x="2169" y="796"/>
                  </a:cubicBezTo>
                  <a:cubicBezTo>
                    <a:pt x="2189" y="796"/>
                    <a:pt x="2189" y="816"/>
                    <a:pt x="2229" y="816"/>
                  </a:cubicBezTo>
                  <a:cubicBezTo>
                    <a:pt x="2248" y="836"/>
                    <a:pt x="2268" y="876"/>
                    <a:pt x="2288" y="876"/>
                  </a:cubicBezTo>
                  <a:cubicBezTo>
                    <a:pt x="2328" y="876"/>
                    <a:pt x="2328" y="896"/>
                    <a:pt x="2348" y="916"/>
                  </a:cubicBezTo>
                  <a:cubicBezTo>
                    <a:pt x="2368" y="936"/>
                    <a:pt x="2388" y="976"/>
                    <a:pt x="2427" y="976"/>
                  </a:cubicBezTo>
                  <a:lnTo>
                    <a:pt x="2467" y="1015"/>
                  </a:lnTo>
                  <a:cubicBezTo>
                    <a:pt x="2487" y="1035"/>
                    <a:pt x="2527" y="1075"/>
                    <a:pt x="2547" y="1075"/>
                  </a:cubicBezTo>
                  <a:lnTo>
                    <a:pt x="2587" y="1115"/>
                  </a:lnTo>
                  <a:cubicBezTo>
                    <a:pt x="2626" y="1135"/>
                    <a:pt x="2646" y="1174"/>
                    <a:pt x="2666" y="1174"/>
                  </a:cubicBezTo>
                  <a:lnTo>
                    <a:pt x="2726" y="1214"/>
                  </a:lnTo>
                  <a:lnTo>
                    <a:pt x="2786" y="1294"/>
                  </a:lnTo>
                  <a:lnTo>
                    <a:pt x="2845" y="1334"/>
                  </a:lnTo>
                  <a:lnTo>
                    <a:pt x="2925" y="1413"/>
                  </a:lnTo>
                  <a:lnTo>
                    <a:pt x="2965" y="1473"/>
                  </a:lnTo>
                  <a:cubicBezTo>
                    <a:pt x="2984" y="1493"/>
                    <a:pt x="3024" y="1513"/>
                    <a:pt x="3044" y="1572"/>
                  </a:cubicBezTo>
                  <a:lnTo>
                    <a:pt x="3064" y="1592"/>
                  </a:lnTo>
                  <a:cubicBezTo>
                    <a:pt x="3084" y="1632"/>
                    <a:pt x="3144" y="1672"/>
                    <a:pt x="3163" y="1712"/>
                  </a:cubicBezTo>
                  <a:lnTo>
                    <a:pt x="3183" y="1731"/>
                  </a:lnTo>
                  <a:cubicBezTo>
                    <a:pt x="3223" y="1771"/>
                    <a:pt x="3243" y="1811"/>
                    <a:pt x="3263" y="1831"/>
                  </a:cubicBezTo>
                  <a:cubicBezTo>
                    <a:pt x="3283" y="1891"/>
                    <a:pt x="3343" y="1910"/>
                    <a:pt x="3362" y="1970"/>
                  </a:cubicBezTo>
                  <a:cubicBezTo>
                    <a:pt x="3362" y="1970"/>
                    <a:pt x="3362" y="1990"/>
                    <a:pt x="3382" y="1990"/>
                  </a:cubicBezTo>
                  <a:lnTo>
                    <a:pt x="3541" y="2209"/>
                  </a:lnTo>
                  <a:cubicBezTo>
                    <a:pt x="3541" y="2229"/>
                    <a:pt x="3561" y="2229"/>
                    <a:pt x="3561" y="2269"/>
                  </a:cubicBezTo>
                  <a:cubicBezTo>
                    <a:pt x="3621" y="2368"/>
                    <a:pt x="3681" y="2428"/>
                    <a:pt x="3740" y="2527"/>
                  </a:cubicBezTo>
                  <a:lnTo>
                    <a:pt x="3760" y="2567"/>
                  </a:lnTo>
                  <a:cubicBezTo>
                    <a:pt x="3820" y="2627"/>
                    <a:pt x="3840" y="2686"/>
                    <a:pt x="3880" y="2766"/>
                  </a:cubicBezTo>
                  <a:cubicBezTo>
                    <a:pt x="3919" y="2786"/>
                    <a:pt x="3919" y="2806"/>
                    <a:pt x="3939" y="2826"/>
                  </a:cubicBezTo>
                  <a:cubicBezTo>
                    <a:pt x="3959" y="2865"/>
                    <a:pt x="3959" y="2885"/>
                    <a:pt x="3979" y="2905"/>
                  </a:cubicBezTo>
                  <a:cubicBezTo>
                    <a:pt x="4019" y="2925"/>
                    <a:pt x="4019" y="2985"/>
                    <a:pt x="4039" y="3005"/>
                  </a:cubicBezTo>
                  <a:cubicBezTo>
                    <a:pt x="4039" y="3024"/>
                    <a:pt x="4039" y="3024"/>
                    <a:pt x="4059" y="3064"/>
                  </a:cubicBezTo>
                  <a:lnTo>
                    <a:pt x="4138" y="3204"/>
                  </a:lnTo>
                  <a:cubicBezTo>
                    <a:pt x="4138" y="3223"/>
                    <a:pt x="4138" y="3223"/>
                    <a:pt x="4158" y="3263"/>
                  </a:cubicBezTo>
                  <a:cubicBezTo>
                    <a:pt x="4178" y="3283"/>
                    <a:pt x="4178" y="3323"/>
                    <a:pt x="4218" y="3363"/>
                  </a:cubicBezTo>
                  <a:cubicBezTo>
                    <a:pt x="4218" y="3383"/>
                    <a:pt x="4238" y="3383"/>
                    <a:pt x="4238" y="3402"/>
                  </a:cubicBezTo>
                  <a:cubicBezTo>
                    <a:pt x="4258" y="3422"/>
                    <a:pt x="4258" y="3482"/>
                    <a:pt x="4277" y="3502"/>
                  </a:cubicBezTo>
                  <a:cubicBezTo>
                    <a:pt x="4277" y="3522"/>
                    <a:pt x="4277" y="3522"/>
                    <a:pt x="4317" y="3562"/>
                  </a:cubicBezTo>
                  <a:cubicBezTo>
                    <a:pt x="4337" y="3601"/>
                    <a:pt x="4337" y="3661"/>
                    <a:pt x="4357" y="3681"/>
                  </a:cubicBezTo>
                  <a:lnTo>
                    <a:pt x="4357" y="3701"/>
                  </a:lnTo>
                  <a:cubicBezTo>
                    <a:pt x="4377" y="3760"/>
                    <a:pt x="4377" y="3800"/>
                    <a:pt x="4417" y="3860"/>
                  </a:cubicBezTo>
                  <a:cubicBezTo>
                    <a:pt x="4417" y="3880"/>
                    <a:pt x="4417" y="3880"/>
                    <a:pt x="4437" y="3900"/>
                  </a:cubicBezTo>
                  <a:cubicBezTo>
                    <a:pt x="4437" y="3920"/>
                    <a:pt x="4457" y="3979"/>
                    <a:pt x="4457" y="3999"/>
                  </a:cubicBezTo>
                  <a:cubicBezTo>
                    <a:pt x="4457" y="4019"/>
                    <a:pt x="4457" y="4059"/>
                    <a:pt x="4476" y="4059"/>
                  </a:cubicBezTo>
                  <a:cubicBezTo>
                    <a:pt x="4476" y="4079"/>
                    <a:pt x="4516" y="4119"/>
                    <a:pt x="4516" y="4158"/>
                  </a:cubicBezTo>
                  <a:cubicBezTo>
                    <a:pt x="4516" y="4178"/>
                    <a:pt x="4516" y="4198"/>
                    <a:pt x="4536" y="4198"/>
                  </a:cubicBezTo>
                  <a:cubicBezTo>
                    <a:pt x="4536" y="4218"/>
                    <a:pt x="4556" y="4278"/>
                    <a:pt x="4556" y="4298"/>
                  </a:cubicBezTo>
                  <a:lnTo>
                    <a:pt x="4556" y="4357"/>
                  </a:lnTo>
                  <a:cubicBezTo>
                    <a:pt x="4556" y="4397"/>
                    <a:pt x="4576" y="4417"/>
                    <a:pt x="4576" y="4477"/>
                  </a:cubicBezTo>
                  <a:lnTo>
                    <a:pt x="4576" y="4497"/>
                  </a:lnTo>
                  <a:cubicBezTo>
                    <a:pt x="4576" y="4556"/>
                    <a:pt x="4616" y="4596"/>
                    <a:pt x="4616" y="4656"/>
                  </a:cubicBezTo>
                  <a:lnTo>
                    <a:pt x="4616" y="4695"/>
                  </a:lnTo>
                  <a:lnTo>
                    <a:pt x="4616" y="4795"/>
                  </a:lnTo>
                  <a:lnTo>
                    <a:pt x="4616" y="4855"/>
                  </a:lnTo>
                  <a:lnTo>
                    <a:pt x="4616" y="4954"/>
                  </a:lnTo>
                  <a:lnTo>
                    <a:pt x="4616" y="4994"/>
                  </a:lnTo>
                  <a:lnTo>
                    <a:pt x="4616" y="5153"/>
                  </a:lnTo>
                  <a:lnTo>
                    <a:pt x="4616" y="5292"/>
                  </a:lnTo>
                  <a:lnTo>
                    <a:pt x="4616" y="5352"/>
                  </a:lnTo>
                  <a:lnTo>
                    <a:pt x="4616" y="5451"/>
                  </a:lnTo>
                  <a:lnTo>
                    <a:pt x="4616" y="5491"/>
                  </a:lnTo>
                  <a:lnTo>
                    <a:pt x="4616" y="5571"/>
                  </a:lnTo>
                  <a:lnTo>
                    <a:pt x="4616" y="5611"/>
                  </a:lnTo>
                  <a:lnTo>
                    <a:pt x="4616" y="5690"/>
                  </a:lnTo>
                  <a:cubicBezTo>
                    <a:pt x="4616" y="5710"/>
                    <a:pt x="4616" y="5750"/>
                    <a:pt x="4576" y="5770"/>
                  </a:cubicBezTo>
                  <a:cubicBezTo>
                    <a:pt x="4576" y="5790"/>
                    <a:pt x="4576" y="5809"/>
                    <a:pt x="4556" y="5849"/>
                  </a:cubicBezTo>
                  <a:cubicBezTo>
                    <a:pt x="4556" y="5869"/>
                    <a:pt x="4556" y="5889"/>
                    <a:pt x="4536" y="5909"/>
                  </a:cubicBezTo>
                  <a:cubicBezTo>
                    <a:pt x="4536" y="5949"/>
                    <a:pt x="4536" y="5949"/>
                    <a:pt x="4516" y="5969"/>
                  </a:cubicBezTo>
                  <a:cubicBezTo>
                    <a:pt x="4516" y="5988"/>
                    <a:pt x="4476" y="6008"/>
                    <a:pt x="4476" y="6048"/>
                  </a:cubicBezTo>
                  <a:cubicBezTo>
                    <a:pt x="4476" y="6068"/>
                    <a:pt x="4476" y="6068"/>
                    <a:pt x="4457" y="6088"/>
                  </a:cubicBezTo>
                  <a:cubicBezTo>
                    <a:pt x="4437" y="6148"/>
                    <a:pt x="4437" y="6187"/>
                    <a:pt x="4417" y="6207"/>
                  </a:cubicBezTo>
                  <a:cubicBezTo>
                    <a:pt x="4377" y="6267"/>
                    <a:pt x="4357" y="6307"/>
                    <a:pt x="4317" y="6386"/>
                  </a:cubicBezTo>
                  <a:lnTo>
                    <a:pt x="4317" y="6406"/>
                  </a:lnTo>
                  <a:cubicBezTo>
                    <a:pt x="4277" y="6466"/>
                    <a:pt x="4258" y="6486"/>
                    <a:pt x="4238" y="6545"/>
                  </a:cubicBezTo>
                  <a:lnTo>
                    <a:pt x="4218" y="6565"/>
                  </a:lnTo>
                  <a:cubicBezTo>
                    <a:pt x="4178" y="6585"/>
                    <a:pt x="4158" y="6645"/>
                    <a:pt x="4118" y="6665"/>
                  </a:cubicBezTo>
                  <a:lnTo>
                    <a:pt x="4019" y="6764"/>
                  </a:lnTo>
                  <a:lnTo>
                    <a:pt x="3979" y="6784"/>
                  </a:lnTo>
                  <a:cubicBezTo>
                    <a:pt x="3962" y="6793"/>
                    <a:pt x="3948" y="6805"/>
                    <a:pt x="3934" y="6818"/>
                  </a:cubicBezTo>
                  <a:lnTo>
                    <a:pt x="3934" y="6818"/>
                  </a:lnTo>
                  <a:lnTo>
                    <a:pt x="4277" y="6605"/>
                  </a:lnTo>
                  <a:cubicBezTo>
                    <a:pt x="4337" y="6585"/>
                    <a:pt x="4357" y="6565"/>
                    <a:pt x="4417" y="6545"/>
                  </a:cubicBezTo>
                  <a:lnTo>
                    <a:pt x="4437" y="6506"/>
                  </a:lnTo>
                  <a:cubicBezTo>
                    <a:pt x="4457" y="6486"/>
                    <a:pt x="4516" y="6466"/>
                    <a:pt x="4536" y="6406"/>
                  </a:cubicBezTo>
                  <a:cubicBezTo>
                    <a:pt x="4556" y="6386"/>
                    <a:pt x="4576" y="6347"/>
                    <a:pt x="4636" y="6307"/>
                  </a:cubicBezTo>
                  <a:lnTo>
                    <a:pt x="4655" y="6287"/>
                  </a:lnTo>
                  <a:cubicBezTo>
                    <a:pt x="4675" y="6247"/>
                    <a:pt x="4715" y="6207"/>
                    <a:pt x="4735" y="6168"/>
                  </a:cubicBezTo>
                  <a:cubicBezTo>
                    <a:pt x="4755" y="6108"/>
                    <a:pt x="4815" y="6068"/>
                    <a:pt x="4834" y="5988"/>
                  </a:cubicBezTo>
                  <a:cubicBezTo>
                    <a:pt x="4854" y="5949"/>
                    <a:pt x="4874" y="5889"/>
                    <a:pt x="4874" y="5869"/>
                  </a:cubicBezTo>
                  <a:lnTo>
                    <a:pt x="4874" y="5849"/>
                  </a:lnTo>
                  <a:cubicBezTo>
                    <a:pt x="4874" y="5809"/>
                    <a:pt x="4914" y="5790"/>
                    <a:pt x="4914" y="5770"/>
                  </a:cubicBezTo>
                  <a:lnTo>
                    <a:pt x="4914" y="5750"/>
                  </a:lnTo>
                  <a:lnTo>
                    <a:pt x="4914" y="5710"/>
                  </a:lnTo>
                  <a:cubicBezTo>
                    <a:pt x="4914" y="5690"/>
                    <a:pt x="4934" y="5670"/>
                    <a:pt x="4934" y="5650"/>
                  </a:cubicBezTo>
                  <a:lnTo>
                    <a:pt x="4934" y="5611"/>
                  </a:lnTo>
                  <a:lnTo>
                    <a:pt x="4934" y="5591"/>
                  </a:lnTo>
                  <a:cubicBezTo>
                    <a:pt x="4934" y="5571"/>
                    <a:pt x="4934" y="5551"/>
                    <a:pt x="4954" y="5511"/>
                  </a:cubicBezTo>
                  <a:lnTo>
                    <a:pt x="4954" y="5491"/>
                  </a:lnTo>
                  <a:lnTo>
                    <a:pt x="4954" y="5451"/>
                  </a:lnTo>
                  <a:lnTo>
                    <a:pt x="4954" y="5392"/>
                  </a:lnTo>
                  <a:lnTo>
                    <a:pt x="4954" y="5372"/>
                  </a:lnTo>
                  <a:lnTo>
                    <a:pt x="4954" y="5312"/>
                  </a:lnTo>
                  <a:lnTo>
                    <a:pt x="4954" y="5272"/>
                  </a:lnTo>
                  <a:lnTo>
                    <a:pt x="4954" y="5252"/>
                  </a:lnTo>
                  <a:lnTo>
                    <a:pt x="4954" y="5173"/>
                  </a:lnTo>
                  <a:lnTo>
                    <a:pt x="4954" y="5113"/>
                  </a:lnTo>
                  <a:lnTo>
                    <a:pt x="4954" y="4994"/>
                  </a:lnTo>
                  <a:cubicBezTo>
                    <a:pt x="4874" y="4894"/>
                    <a:pt x="4874" y="4855"/>
                    <a:pt x="4874" y="4815"/>
                  </a:cubicBezTo>
                  <a:lnTo>
                    <a:pt x="4874" y="4755"/>
                  </a:lnTo>
                  <a:lnTo>
                    <a:pt x="4874" y="4695"/>
                  </a:lnTo>
                  <a:lnTo>
                    <a:pt x="4874" y="4656"/>
                  </a:lnTo>
                  <a:lnTo>
                    <a:pt x="4874" y="4596"/>
                  </a:lnTo>
                  <a:lnTo>
                    <a:pt x="4874" y="4576"/>
                  </a:lnTo>
                  <a:lnTo>
                    <a:pt x="4874" y="4497"/>
                  </a:lnTo>
                  <a:lnTo>
                    <a:pt x="4874" y="4457"/>
                  </a:lnTo>
                  <a:lnTo>
                    <a:pt x="4874" y="4417"/>
                  </a:lnTo>
                  <a:cubicBezTo>
                    <a:pt x="4874" y="4377"/>
                    <a:pt x="4874" y="4317"/>
                    <a:pt x="4854" y="4298"/>
                  </a:cubicBezTo>
                  <a:lnTo>
                    <a:pt x="4854" y="4278"/>
                  </a:lnTo>
                  <a:cubicBezTo>
                    <a:pt x="4854" y="4258"/>
                    <a:pt x="4854" y="4198"/>
                    <a:pt x="4834" y="4178"/>
                  </a:cubicBezTo>
                  <a:lnTo>
                    <a:pt x="4834" y="4158"/>
                  </a:lnTo>
                  <a:lnTo>
                    <a:pt x="4834" y="4099"/>
                  </a:lnTo>
                  <a:cubicBezTo>
                    <a:pt x="4834" y="4079"/>
                    <a:pt x="4834" y="4059"/>
                    <a:pt x="4815" y="4019"/>
                  </a:cubicBezTo>
                  <a:lnTo>
                    <a:pt x="4815" y="3999"/>
                  </a:lnTo>
                  <a:cubicBezTo>
                    <a:pt x="4815" y="3979"/>
                    <a:pt x="4815" y="3959"/>
                    <a:pt x="4775" y="3959"/>
                  </a:cubicBezTo>
                  <a:lnTo>
                    <a:pt x="4775" y="3900"/>
                  </a:lnTo>
                  <a:cubicBezTo>
                    <a:pt x="4775" y="3880"/>
                    <a:pt x="4775" y="3880"/>
                    <a:pt x="4755" y="3860"/>
                  </a:cubicBezTo>
                  <a:cubicBezTo>
                    <a:pt x="4755" y="3820"/>
                    <a:pt x="4755" y="3800"/>
                    <a:pt x="4735" y="3800"/>
                  </a:cubicBezTo>
                  <a:lnTo>
                    <a:pt x="4735" y="3780"/>
                  </a:lnTo>
                  <a:cubicBezTo>
                    <a:pt x="4735" y="3760"/>
                    <a:pt x="4715" y="3721"/>
                    <a:pt x="4715" y="3701"/>
                  </a:cubicBezTo>
                  <a:cubicBezTo>
                    <a:pt x="4715" y="3681"/>
                    <a:pt x="4715" y="3681"/>
                    <a:pt x="4675" y="3661"/>
                  </a:cubicBezTo>
                  <a:lnTo>
                    <a:pt x="4675" y="3621"/>
                  </a:lnTo>
                  <a:cubicBezTo>
                    <a:pt x="4655" y="3581"/>
                    <a:pt x="4655" y="3522"/>
                    <a:pt x="4636" y="3502"/>
                  </a:cubicBezTo>
                  <a:lnTo>
                    <a:pt x="4636" y="3482"/>
                  </a:lnTo>
                  <a:cubicBezTo>
                    <a:pt x="4616" y="3462"/>
                    <a:pt x="4616" y="3402"/>
                    <a:pt x="4576" y="3383"/>
                  </a:cubicBezTo>
                  <a:lnTo>
                    <a:pt x="4576" y="3363"/>
                  </a:lnTo>
                  <a:cubicBezTo>
                    <a:pt x="4576" y="3323"/>
                    <a:pt x="4576" y="3323"/>
                    <a:pt x="4556" y="3303"/>
                  </a:cubicBezTo>
                  <a:cubicBezTo>
                    <a:pt x="4556" y="3283"/>
                    <a:pt x="4536" y="3263"/>
                    <a:pt x="4536" y="3223"/>
                  </a:cubicBezTo>
                  <a:cubicBezTo>
                    <a:pt x="4536" y="3204"/>
                    <a:pt x="4536" y="3204"/>
                    <a:pt x="4516" y="3184"/>
                  </a:cubicBezTo>
                  <a:cubicBezTo>
                    <a:pt x="4516" y="3164"/>
                    <a:pt x="4476" y="3164"/>
                    <a:pt x="4476" y="3124"/>
                  </a:cubicBezTo>
                  <a:cubicBezTo>
                    <a:pt x="4476" y="3124"/>
                    <a:pt x="4476" y="3104"/>
                    <a:pt x="4457" y="3104"/>
                  </a:cubicBezTo>
                  <a:cubicBezTo>
                    <a:pt x="4457" y="3084"/>
                    <a:pt x="4437" y="3064"/>
                    <a:pt x="4437" y="3024"/>
                  </a:cubicBezTo>
                  <a:cubicBezTo>
                    <a:pt x="4437" y="3005"/>
                    <a:pt x="4437" y="3005"/>
                    <a:pt x="4417" y="2985"/>
                  </a:cubicBezTo>
                  <a:lnTo>
                    <a:pt x="4417" y="2965"/>
                  </a:lnTo>
                  <a:cubicBezTo>
                    <a:pt x="4377" y="2905"/>
                    <a:pt x="4357" y="2885"/>
                    <a:pt x="4357" y="2826"/>
                  </a:cubicBezTo>
                  <a:cubicBezTo>
                    <a:pt x="4357" y="2806"/>
                    <a:pt x="4357" y="2806"/>
                    <a:pt x="4337" y="2806"/>
                  </a:cubicBezTo>
                  <a:cubicBezTo>
                    <a:pt x="4317" y="2786"/>
                    <a:pt x="4317" y="2726"/>
                    <a:pt x="4277" y="2706"/>
                  </a:cubicBezTo>
                  <a:lnTo>
                    <a:pt x="4277" y="2686"/>
                  </a:lnTo>
                  <a:cubicBezTo>
                    <a:pt x="4258" y="2666"/>
                    <a:pt x="4258" y="2627"/>
                    <a:pt x="4238" y="2607"/>
                  </a:cubicBezTo>
                  <a:cubicBezTo>
                    <a:pt x="4238" y="2587"/>
                    <a:pt x="4218" y="2567"/>
                    <a:pt x="4218" y="2527"/>
                  </a:cubicBezTo>
                  <a:cubicBezTo>
                    <a:pt x="4178" y="2467"/>
                    <a:pt x="4138" y="2408"/>
                    <a:pt x="4079" y="2328"/>
                  </a:cubicBezTo>
                  <a:lnTo>
                    <a:pt x="4079" y="2308"/>
                  </a:lnTo>
                  <a:lnTo>
                    <a:pt x="4079" y="2288"/>
                  </a:lnTo>
                  <a:cubicBezTo>
                    <a:pt x="4039" y="2189"/>
                    <a:pt x="3959" y="2090"/>
                    <a:pt x="3919" y="2010"/>
                  </a:cubicBezTo>
                  <a:lnTo>
                    <a:pt x="3919" y="1990"/>
                  </a:lnTo>
                  <a:cubicBezTo>
                    <a:pt x="3919" y="1990"/>
                    <a:pt x="3919" y="1970"/>
                    <a:pt x="3880" y="1970"/>
                  </a:cubicBezTo>
                  <a:lnTo>
                    <a:pt x="3740" y="1731"/>
                  </a:lnTo>
                  <a:lnTo>
                    <a:pt x="3720" y="1712"/>
                  </a:lnTo>
                  <a:cubicBezTo>
                    <a:pt x="3681" y="1672"/>
                    <a:pt x="3641" y="1632"/>
                    <a:pt x="3621" y="1592"/>
                  </a:cubicBezTo>
                  <a:cubicBezTo>
                    <a:pt x="3581" y="1572"/>
                    <a:pt x="3561" y="1513"/>
                    <a:pt x="3541" y="1493"/>
                  </a:cubicBezTo>
                  <a:lnTo>
                    <a:pt x="3522" y="1473"/>
                  </a:lnTo>
                  <a:cubicBezTo>
                    <a:pt x="3482" y="1413"/>
                    <a:pt x="3442" y="1393"/>
                    <a:pt x="3422" y="1334"/>
                  </a:cubicBezTo>
                  <a:lnTo>
                    <a:pt x="3382" y="1314"/>
                  </a:lnTo>
                  <a:lnTo>
                    <a:pt x="3323" y="1234"/>
                  </a:lnTo>
                  <a:lnTo>
                    <a:pt x="3323" y="1214"/>
                  </a:lnTo>
                  <a:lnTo>
                    <a:pt x="3263" y="1174"/>
                  </a:lnTo>
                  <a:lnTo>
                    <a:pt x="3223" y="1115"/>
                  </a:lnTo>
                  <a:lnTo>
                    <a:pt x="3183" y="1095"/>
                  </a:lnTo>
                  <a:lnTo>
                    <a:pt x="3144" y="1035"/>
                  </a:lnTo>
                  <a:lnTo>
                    <a:pt x="3084" y="995"/>
                  </a:lnTo>
                  <a:lnTo>
                    <a:pt x="3064" y="976"/>
                  </a:lnTo>
                  <a:lnTo>
                    <a:pt x="3024" y="916"/>
                  </a:lnTo>
                  <a:cubicBezTo>
                    <a:pt x="2984" y="916"/>
                    <a:pt x="2984" y="896"/>
                    <a:pt x="2965" y="896"/>
                  </a:cubicBezTo>
                  <a:lnTo>
                    <a:pt x="2945" y="876"/>
                  </a:lnTo>
                  <a:lnTo>
                    <a:pt x="2885" y="816"/>
                  </a:lnTo>
                  <a:lnTo>
                    <a:pt x="2865" y="796"/>
                  </a:lnTo>
                  <a:lnTo>
                    <a:pt x="2845" y="777"/>
                  </a:lnTo>
                  <a:lnTo>
                    <a:pt x="2786" y="717"/>
                  </a:lnTo>
                  <a:lnTo>
                    <a:pt x="2766" y="697"/>
                  </a:lnTo>
                  <a:cubicBezTo>
                    <a:pt x="2746" y="697"/>
                    <a:pt x="2746" y="677"/>
                    <a:pt x="2726" y="677"/>
                  </a:cubicBezTo>
                  <a:lnTo>
                    <a:pt x="2666" y="617"/>
                  </a:lnTo>
                  <a:cubicBezTo>
                    <a:pt x="2666" y="617"/>
                    <a:pt x="2646" y="617"/>
                    <a:pt x="2646" y="598"/>
                  </a:cubicBezTo>
                  <a:cubicBezTo>
                    <a:pt x="2626" y="578"/>
                    <a:pt x="2587" y="578"/>
                    <a:pt x="2587" y="538"/>
                  </a:cubicBezTo>
                  <a:cubicBezTo>
                    <a:pt x="2567" y="538"/>
                    <a:pt x="2567" y="518"/>
                    <a:pt x="2547" y="518"/>
                  </a:cubicBezTo>
                  <a:cubicBezTo>
                    <a:pt x="2527" y="498"/>
                    <a:pt x="2467" y="478"/>
                    <a:pt x="2447" y="438"/>
                  </a:cubicBezTo>
                  <a:cubicBezTo>
                    <a:pt x="2427" y="419"/>
                    <a:pt x="2368" y="399"/>
                    <a:pt x="2348" y="379"/>
                  </a:cubicBezTo>
                  <a:cubicBezTo>
                    <a:pt x="2348" y="379"/>
                    <a:pt x="2328" y="379"/>
                    <a:pt x="2328" y="339"/>
                  </a:cubicBezTo>
                  <a:cubicBezTo>
                    <a:pt x="2288" y="319"/>
                    <a:pt x="2268" y="319"/>
                    <a:pt x="2248" y="299"/>
                  </a:cubicBezTo>
                  <a:cubicBezTo>
                    <a:pt x="2248" y="299"/>
                    <a:pt x="2229" y="299"/>
                    <a:pt x="2229" y="279"/>
                  </a:cubicBezTo>
                  <a:cubicBezTo>
                    <a:pt x="2189" y="279"/>
                    <a:pt x="2189" y="239"/>
                    <a:pt x="2169" y="239"/>
                  </a:cubicBezTo>
                  <a:cubicBezTo>
                    <a:pt x="2169" y="239"/>
                    <a:pt x="2149" y="239"/>
                    <a:pt x="2149" y="220"/>
                  </a:cubicBezTo>
                  <a:cubicBezTo>
                    <a:pt x="2129" y="220"/>
                    <a:pt x="2129" y="200"/>
                    <a:pt x="2089" y="200"/>
                  </a:cubicBezTo>
                  <a:cubicBezTo>
                    <a:pt x="2069" y="200"/>
                    <a:pt x="2069" y="200"/>
                    <a:pt x="2050" y="180"/>
                  </a:cubicBezTo>
                  <a:lnTo>
                    <a:pt x="2030" y="180"/>
                  </a:lnTo>
                  <a:cubicBezTo>
                    <a:pt x="1990" y="140"/>
                    <a:pt x="1950" y="140"/>
                    <a:pt x="1930" y="120"/>
                  </a:cubicBezTo>
                  <a:cubicBezTo>
                    <a:pt x="1890" y="100"/>
                    <a:pt x="1851" y="100"/>
                    <a:pt x="1831" y="80"/>
                  </a:cubicBezTo>
                  <a:lnTo>
                    <a:pt x="1791" y="80"/>
                  </a:lnTo>
                  <a:cubicBezTo>
                    <a:pt x="1771" y="80"/>
                    <a:pt x="1771" y="80"/>
                    <a:pt x="1751" y="41"/>
                  </a:cubicBezTo>
                  <a:cubicBezTo>
                    <a:pt x="1731" y="41"/>
                    <a:pt x="1731" y="41"/>
                    <a:pt x="1691" y="21"/>
                  </a:cubicBezTo>
                  <a:lnTo>
                    <a:pt x="1672" y="21"/>
                  </a:lnTo>
                  <a:cubicBezTo>
                    <a:pt x="1652" y="21"/>
                    <a:pt x="1652" y="21"/>
                    <a:pt x="1632" y="1"/>
                  </a:cubicBezTo>
                  <a:close/>
                  <a:moveTo>
                    <a:pt x="3934" y="6818"/>
                  </a:moveTo>
                  <a:lnTo>
                    <a:pt x="3860" y="6864"/>
                  </a:lnTo>
                  <a:cubicBezTo>
                    <a:pt x="3894" y="6852"/>
                    <a:pt x="3915" y="6835"/>
                    <a:pt x="3934" y="6818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5"/>
            <p:cNvSpPr/>
            <p:nvPr/>
          </p:nvSpPr>
          <p:spPr>
            <a:xfrm>
              <a:off x="5731101" y="3341252"/>
              <a:ext cx="177410" cy="227575"/>
            </a:xfrm>
            <a:custGeom>
              <a:rect b="b" l="l" r="r" t="t"/>
              <a:pathLst>
                <a:path extrusionOk="0" h="6764" w="5273">
                  <a:moveTo>
                    <a:pt x="1698" y="664"/>
                  </a:moveTo>
                  <a:cubicBezTo>
                    <a:pt x="1985" y="664"/>
                    <a:pt x="2307" y="754"/>
                    <a:pt x="2647" y="943"/>
                  </a:cubicBezTo>
                  <a:cubicBezTo>
                    <a:pt x="3800" y="1620"/>
                    <a:pt x="4755" y="3271"/>
                    <a:pt x="4755" y="4603"/>
                  </a:cubicBezTo>
                  <a:cubicBezTo>
                    <a:pt x="4755" y="5550"/>
                    <a:pt x="4264" y="6105"/>
                    <a:pt x="3558" y="6105"/>
                  </a:cubicBezTo>
                  <a:cubicBezTo>
                    <a:pt x="3270" y="6105"/>
                    <a:pt x="2947" y="6013"/>
                    <a:pt x="2607" y="5817"/>
                  </a:cubicBezTo>
                  <a:cubicBezTo>
                    <a:pt x="1453" y="5141"/>
                    <a:pt x="498" y="3509"/>
                    <a:pt x="498" y="2157"/>
                  </a:cubicBezTo>
                  <a:cubicBezTo>
                    <a:pt x="498" y="1209"/>
                    <a:pt x="991" y="664"/>
                    <a:pt x="1698" y="664"/>
                  </a:cubicBezTo>
                  <a:close/>
                  <a:moveTo>
                    <a:pt x="1471" y="1"/>
                  </a:moveTo>
                  <a:cubicBezTo>
                    <a:pt x="596" y="1"/>
                    <a:pt x="1" y="682"/>
                    <a:pt x="1" y="1858"/>
                  </a:cubicBezTo>
                  <a:cubicBezTo>
                    <a:pt x="1" y="3529"/>
                    <a:pt x="1194" y="5578"/>
                    <a:pt x="2647" y="6414"/>
                  </a:cubicBezTo>
                  <a:cubicBezTo>
                    <a:pt x="3062" y="6650"/>
                    <a:pt x="3458" y="6763"/>
                    <a:pt x="3810" y="6763"/>
                  </a:cubicBezTo>
                  <a:cubicBezTo>
                    <a:pt x="4671" y="6763"/>
                    <a:pt x="5272" y="6088"/>
                    <a:pt x="5272" y="4902"/>
                  </a:cubicBezTo>
                  <a:cubicBezTo>
                    <a:pt x="5272" y="3231"/>
                    <a:pt x="4079" y="1202"/>
                    <a:pt x="2647" y="346"/>
                  </a:cubicBezTo>
                  <a:cubicBezTo>
                    <a:pt x="2223" y="112"/>
                    <a:pt x="1824" y="1"/>
                    <a:pt x="1471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5756536" y="3338156"/>
              <a:ext cx="151302" cy="221586"/>
            </a:xfrm>
            <a:custGeom>
              <a:rect b="b" l="l" r="r" t="t"/>
              <a:pathLst>
                <a:path extrusionOk="0" fill="none" h="6586" w="4497">
                  <a:moveTo>
                    <a:pt x="1" y="259"/>
                  </a:moveTo>
                  <a:cubicBezTo>
                    <a:pt x="458" y="1"/>
                    <a:pt x="1135" y="21"/>
                    <a:pt x="1851" y="438"/>
                  </a:cubicBezTo>
                  <a:cubicBezTo>
                    <a:pt x="3303" y="1294"/>
                    <a:pt x="4497" y="3323"/>
                    <a:pt x="4497" y="4994"/>
                  </a:cubicBezTo>
                  <a:cubicBezTo>
                    <a:pt x="4497" y="5730"/>
                    <a:pt x="4238" y="6287"/>
                    <a:pt x="3880" y="6585"/>
                  </a:cubicBezTo>
                </a:path>
              </a:pathLst>
            </a:custGeom>
            <a:noFill/>
            <a:ln cap="rnd" cmpd="sng" w="2000">
              <a:solidFill>
                <a:srgbClr val="201A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5698331" y="3362683"/>
              <a:ext cx="195444" cy="204831"/>
            </a:xfrm>
            <a:custGeom>
              <a:rect b="b" l="l" r="r" t="t"/>
              <a:pathLst>
                <a:path extrusionOk="0" h="6088" w="5809">
                  <a:moveTo>
                    <a:pt x="2649" y="1"/>
                  </a:moveTo>
                  <a:cubicBezTo>
                    <a:pt x="2201" y="1"/>
                    <a:pt x="1969" y="227"/>
                    <a:pt x="1969" y="227"/>
                  </a:cubicBezTo>
                  <a:lnTo>
                    <a:pt x="0" y="3012"/>
                  </a:lnTo>
                  <a:cubicBezTo>
                    <a:pt x="0" y="3012"/>
                    <a:pt x="942" y="6087"/>
                    <a:pt x="1583" y="6087"/>
                  </a:cubicBezTo>
                  <a:cubicBezTo>
                    <a:pt x="1620" y="6087"/>
                    <a:pt x="1656" y="6077"/>
                    <a:pt x="1691" y="6055"/>
                  </a:cubicBezTo>
                  <a:cubicBezTo>
                    <a:pt x="2347" y="5677"/>
                    <a:pt x="4635" y="5478"/>
                    <a:pt x="5113" y="5339"/>
                  </a:cubicBezTo>
                  <a:cubicBezTo>
                    <a:pt x="5570" y="5180"/>
                    <a:pt x="5709" y="4285"/>
                    <a:pt x="5709" y="4285"/>
                  </a:cubicBezTo>
                  <a:cubicBezTo>
                    <a:pt x="5809" y="2196"/>
                    <a:pt x="4197" y="724"/>
                    <a:pt x="4197" y="724"/>
                  </a:cubicBezTo>
                  <a:cubicBezTo>
                    <a:pt x="3539" y="156"/>
                    <a:pt x="3020" y="1"/>
                    <a:pt x="2649" y="1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5"/>
            <p:cNvSpPr/>
            <p:nvPr/>
          </p:nvSpPr>
          <p:spPr>
            <a:xfrm>
              <a:off x="5674208" y="3660773"/>
              <a:ext cx="36875" cy="25469"/>
            </a:xfrm>
            <a:custGeom>
              <a:rect b="b" l="l" r="r" t="t"/>
              <a:pathLst>
                <a:path extrusionOk="0" h="757" w="1096">
                  <a:moveTo>
                    <a:pt x="1" y="0"/>
                  </a:moveTo>
                  <a:lnTo>
                    <a:pt x="1" y="0"/>
                  </a:lnTo>
                  <a:cubicBezTo>
                    <a:pt x="21" y="80"/>
                    <a:pt x="81" y="159"/>
                    <a:pt x="120" y="179"/>
                  </a:cubicBezTo>
                  <a:lnTo>
                    <a:pt x="1095" y="756"/>
                  </a:lnTo>
                  <a:cubicBezTo>
                    <a:pt x="1055" y="696"/>
                    <a:pt x="996" y="657"/>
                    <a:pt x="976" y="5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5"/>
            <p:cNvSpPr/>
            <p:nvPr/>
          </p:nvSpPr>
          <p:spPr>
            <a:xfrm>
              <a:off x="5674208" y="3660773"/>
              <a:ext cx="36875" cy="25469"/>
            </a:xfrm>
            <a:custGeom>
              <a:rect b="b" l="l" r="r" t="t"/>
              <a:pathLst>
                <a:path extrusionOk="0" h="757" w="1096">
                  <a:moveTo>
                    <a:pt x="1" y="0"/>
                  </a:moveTo>
                  <a:lnTo>
                    <a:pt x="1" y="0"/>
                  </a:lnTo>
                  <a:cubicBezTo>
                    <a:pt x="21" y="80"/>
                    <a:pt x="81" y="159"/>
                    <a:pt x="120" y="179"/>
                  </a:cubicBezTo>
                  <a:lnTo>
                    <a:pt x="1095" y="756"/>
                  </a:lnTo>
                  <a:cubicBezTo>
                    <a:pt x="1055" y="696"/>
                    <a:pt x="996" y="657"/>
                    <a:pt x="976" y="5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5"/>
            <p:cNvSpPr/>
            <p:nvPr/>
          </p:nvSpPr>
          <p:spPr>
            <a:xfrm>
              <a:off x="5654156" y="3581103"/>
              <a:ext cx="52890" cy="98445"/>
            </a:xfrm>
            <a:custGeom>
              <a:rect b="b" l="l" r="r" t="t"/>
              <a:pathLst>
                <a:path extrusionOk="0" h="2926" w="1572">
                  <a:moveTo>
                    <a:pt x="0" y="1"/>
                  </a:moveTo>
                  <a:lnTo>
                    <a:pt x="617" y="2368"/>
                  </a:lnTo>
                  <a:lnTo>
                    <a:pt x="1572" y="2925"/>
                  </a:lnTo>
                  <a:lnTo>
                    <a:pt x="955" y="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5654156" y="3555668"/>
              <a:ext cx="62950" cy="44882"/>
            </a:xfrm>
            <a:custGeom>
              <a:rect b="b" l="l" r="r" t="t"/>
              <a:pathLst>
                <a:path extrusionOk="0" h="1334" w="1871">
                  <a:moveTo>
                    <a:pt x="895" y="1"/>
                  </a:moveTo>
                  <a:lnTo>
                    <a:pt x="0" y="757"/>
                  </a:lnTo>
                  <a:lnTo>
                    <a:pt x="955" y="1334"/>
                  </a:lnTo>
                  <a:lnTo>
                    <a:pt x="1870" y="55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5686287" y="3574408"/>
              <a:ext cx="53563" cy="112744"/>
            </a:xfrm>
            <a:custGeom>
              <a:rect b="b" l="l" r="r" t="t"/>
              <a:pathLst>
                <a:path extrusionOk="0" h="3351" w="1592">
                  <a:moveTo>
                    <a:pt x="915" y="1"/>
                  </a:moveTo>
                  <a:lnTo>
                    <a:pt x="0" y="777"/>
                  </a:lnTo>
                  <a:lnTo>
                    <a:pt x="617" y="3144"/>
                  </a:lnTo>
                  <a:cubicBezTo>
                    <a:pt x="662" y="3280"/>
                    <a:pt x="758" y="3351"/>
                    <a:pt x="881" y="3351"/>
                  </a:cubicBezTo>
                  <a:cubicBezTo>
                    <a:pt x="974" y="3351"/>
                    <a:pt x="1082" y="3310"/>
                    <a:pt x="1194" y="3224"/>
                  </a:cubicBezTo>
                  <a:cubicBezTo>
                    <a:pt x="1432" y="2985"/>
                    <a:pt x="1591" y="2627"/>
                    <a:pt x="1532" y="2368"/>
                  </a:cubicBezTo>
                  <a:lnTo>
                    <a:pt x="91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5654156" y="3574408"/>
              <a:ext cx="62950" cy="26142"/>
            </a:xfrm>
            <a:custGeom>
              <a:rect b="b" l="l" r="r" t="t"/>
              <a:pathLst>
                <a:path extrusionOk="0" fill="none" h="777" w="1871">
                  <a:moveTo>
                    <a:pt x="0" y="200"/>
                  </a:moveTo>
                  <a:lnTo>
                    <a:pt x="955" y="777"/>
                  </a:lnTo>
                  <a:lnTo>
                    <a:pt x="1870" y="1"/>
                  </a:lnTo>
                </a:path>
              </a:pathLst>
            </a:custGeom>
            <a:noFill/>
            <a:ln cap="rnd" cmpd="sng" w="1500">
              <a:solidFill>
                <a:srgbClr val="201A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5686287" y="3600516"/>
              <a:ext cx="30146" cy="89058"/>
            </a:xfrm>
            <a:custGeom>
              <a:rect b="b" l="l" r="r" t="t"/>
              <a:pathLst>
                <a:path extrusionOk="0" fill="none" h="2647" w="896">
                  <a:moveTo>
                    <a:pt x="0" y="1"/>
                  </a:moveTo>
                  <a:lnTo>
                    <a:pt x="617" y="2368"/>
                  </a:lnTo>
                  <a:cubicBezTo>
                    <a:pt x="617" y="2368"/>
                    <a:pt x="716" y="2646"/>
                    <a:pt x="895" y="2587"/>
                  </a:cubicBezTo>
                </a:path>
              </a:pathLst>
            </a:custGeom>
            <a:noFill/>
            <a:ln cap="rnd" cmpd="sng" w="2000">
              <a:solidFill>
                <a:srgbClr val="201A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5"/>
            <p:cNvSpPr/>
            <p:nvPr/>
          </p:nvSpPr>
          <p:spPr>
            <a:xfrm>
              <a:off x="5636729" y="3468663"/>
              <a:ext cx="133234" cy="141948"/>
            </a:xfrm>
            <a:custGeom>
              <a:rect b="b" l="l" r="r" t="t"/>
              <a:pathLst>
                <a:path extrusionOk="0" h="4219" w="3960">
                  <a:moveTo>
                    <a:pt x="20" y="1144"/>
                  </a:moveTo>
                  <a:lnTo>
                    <a:pt x="20" y="1144"/>
                  </a:lnTo>
                  <a:cubicBezTo>
                    <a:pt x="12" y="1147"/>
                    <a:pt x="6" y="1150"/>
                    <a:pt x="1" y="1155"/>
                  </a:cubicBezTo>
                  <a:lnTo>
                    <a:pt x="20" y="1144"/>
                  </a:lnTo>
                  <a:close/>
                  <a:moveTo>
                    <a:pt x="2070" y="1"/>
                  </a:moveTo>
                  <a:cubicBezTo>
                    <a:pt x="2050" y="1"/>
                    <a:pt x="2010" y="1"/>
                    <a:pt x="1990" y="21"/>
                  </a:cubicBezTo>
                  <a:cubicBezTo>
                    <a:pt x="1970" y="21"/>
                    <a:pt x="1911" y="41"/>
                    <a:pt x="1891" y="61"/>
                  </a:cubicBezTo>
                  <a:lnTo>
                    <a:pt x="20" y="1144"/>
                  </a:lnTo>
                  <a:lnTo>
                    <a:pt x="20" y="1144"/>
                  </a:lnTo>
                  <a:cubicBezTo>
                    <a:pt x="46" y="1134"/>
                    <a:pt x="85" y="1130"/>
                    <a:pt x="100" y="1115"/>
                  </a:cubicBezTo>
                  <a:cubicBezTo>
                    <a:pt x="120" y="1115"/>
                    <a:pt x="160" y="1095"/>
                    <a:pt x="180" y="1095"/>
                  </a:cubicBezTo>
                  <a:lnTo>
                    <a:pt x="419" y="1095"/>
                  </a:lnTo>
                  <a:cubicBezTo>
                    <a:pt x="459" y="1095"/>
                    <a:pt x="498" y="1095"/>
                    <a:pt x="518" y="1115"/>
                  </a:cubicBezTo>
                  <a:cubicBezTo>
                    <a:pt x="558" y="1115"/>
                    <a:pt x="598" y="1135"/>
                    <a:pt x="618" y="1135"/>
                  </a:cubicBezTo>
                  <a:cubicBezTo>
                    <a:pt x="677" y="1155"/>
                    <a:pt x="697" y="1155"/>
                    <a:pt x="757" y="1194"/>
                  </a:cubicBezTo>
                  <a:cubicBezTo>
                    <a:pt x="797" y="1214"/>
                    <a:pt x="817" y="1234"/>
                    <a:pt x="876" y="1254"/>
                  </a:cubicBezTo>
                  <a:cubicBezTo>
                    <a:pt x="916" y="1294"/>
                    <a:pt x="956" y="1314"/>
                    <a:pt x="996" y="1334"/>
                  </a:cubicBezTo>
                  <a:cubicBezTo>
                    <a:pt x="1055" y="1354"/>
                    <a:pt x="1075" y="1393"/>
                    <a:pt x="1115" y="1413"/>
                  </a:cubicBezTo>
                  <a:lnTo>
                    <a:pt x="1155" y="1413"/>
                  </a:lnTo>
                  <a:cubicBezTo>
                    <a:pt x="1175" y="1433"/>
                    <a:pt x="1214" y="1453"/>
                    <a:pt x="1254" y="1513"/>
                  </a:cubicBezTo>
                  <a:lnTo>
                    <a:pt x="1354" y="1612"/>
                  </a:lnTo>
                  <a:cubicBezTo>
                    <a:pt x="1374" y="1652"/>
                    <a:pt x="1413" y="1692"/>
                    <a:pt x="1453" y="1732"/>
                  </a:cubicBezTo>
                  <a:cubicBezTo>
                    <a:pt x="1473" y="1791"/>
                    <a:pt x="1513" y="1811"/>
                    <a:pt x="1553" y="1851"/>
                  </a:cubicBezTo>
                  <a:cubicBezTo>
                    <a:pt x="1573" y="1911"/>
                    <a:pt x="1592" y="1930"/>
                    <a:pt x="1612" y="1990"/>
                  </a:cubicBezTo>
                  <a:cubicBezTo>
                    <a:pt x="1652" y="2010"/>
                    <a:pt x="1652" y="2030"/>
                    <a:pt x="1672" y="2050"/>
                  </a:cubicBezTo>
                  <a:cubicBezTo>
                    <a:pt x="1692" y="2090"/>
                    <a:pt x="1692" y="2110"/>
                    <a:pt x="1712" y="2129"/>
                  </a:cubicBezTo>
                  <a:lnTo>
                    <a:pt x="1752" y="2149"/>
                  </a:lnTo>
                  <a:cubicBezTo>
                    <a:pt x="1771" y="2209"/>
                    <a:pt x="1791" y="2229"/>
                    <a:pt x="1811" y="2289"/>
                  </a:cubicBezTo>
                  <a:lnTo>
                    <a:pt x="1811" y="2308"/>
                  </a:lnTo>
                  <a:lnTo>
                    <a:pt x="1891" y="2448"/>
                  </a:lnTo>
                  <a:cubicBezTo>
                    <a:pt x="1911" y="2507"/>
                    <a:pt x="1950" y="2547"/>
                    <a:pt x="1950" y="2607"/>
                  </a:cubicBezTo>
                  <a:cubicBezTo>
                    <a:pt x="1970" y="2647"/>
                    <a:pt x="1970" y="2706"/>
                    <a:pt x="1990" y="2746"/>
                  </a:cubicBezTo>
                  <a:cubicBezTo>
                    <a:pt x="2010" y="2806"/>
                    <a:pt x="2010" y="2846"/>
                    <a:pt x="2050" y="2905"/>
                  </a:cubicBezTo>
                  <a:lnTo>
                    <a:pt x="2050" y="2925"/>
                  </a:lnTo>
                  <a:cubicBezTo>
                    <a:pt x="2050" y="2985"/>
                    <a:pt x="2070" y="3025"/>
                    <a:pt x="2070" y="3084"/>
                  </a:cubicBezTo>
                  <a:cubicBezTo>
                    <a:pt x="2070" y="3124"/>
                    <a:pt x="2090" y="3184"/>
                    <a:pt x="2090" y="3224"/>
                  </a:cubicBezTo>
                  <a:lnTo>
                    <a:pt x="2090" y="3383"/>
                  </a:lnTo>
                  <a:lnTo>
                    <a:pt x="2090" y="3522"/>
                  </a:lnTo>
                  <a:cubicBezTo>
                    <a:pt x="2090" y="3582"/>
                    <a:pt x="2090" y="3601"/>
                    <a:pt x="2070" y="3641"/>
                  </a:cubicBezTo>
                  <a:lnTo>
                    <a:pt x="2070" y="3681"/>
                  </a:lnTo>
                  <a:cubicBezTo>
                    <a:pt x="2070" y="3701"/>
                    <a:pt x="2050" y="3741"/>
                    <a:pt x="2050" y="3781"/>
                  </a:cubicBezTo>
                  <a:lnTo>
                    <a:pt x="2050" y="3800"/>
                  </a:lnTo>
                  <a:cubicBezTo>
                    <a:pt x="2050" y="3820"/>
                    <a:pt x="2010" y="3840"/>
                    <a:pt x="2010" y="3900"/>
                  </a:cubicBezTo>
                  <a:cubicBezTo>
                    <a:pt x="1990" y="3920"/>
                    <a:pt x="1990" y="3979"/>
                    <a:pt x="1970" y="3999"/>
                  </a:cubicBezTo>
                  <a:cubicBezTo>
                    <a:pt x="1950" y="4019"/>
                    <a:pt x="1950" y="4039"/>
                    <a:pt x="1911" y="4079"/>
                  </a:cubicBezTo>
                  <a:lnTo>
                    <a:pt x="1891" y="4099"/>
                  </a:lnTo>
                  <a:lnTo>
                    <a:pt x="1851" y="4139"/>
                  </a:lnTo>
                  <a:cubicBezTo>
                    <a:pt x="1851" y="4139"/>
                    <a:pt x="1811" y="4139"/>
                    <a:pt x="1811" y="4178"/>
                  </a:cubicBezTo>
                  <a:cubicBezTo>
                    <a:pt x="1791" y="4198"/>
                    <a:pt x="1771" y="4198"/>
                    <a:pt x="1752" y="4218"/>
                  </a:cubicBezTo>
                  <a:lnTo>
                    <a:pt x="3641" y="3124"/>
                  </a:lnTo>
                  <a:cubicBezTo>
                    <a:pt x="3661" y="3104"/>
                    <a:pt x="3681" y="3104"/>
                    <a:pt x="3701" y="3084"/>
                  </a:cubicBezTo>
                  <a:cubicBezTo>
                    <a:pt x="3701" y="3084"/>
                    <a:pt x="3741" y="3084"/>
                    <a:pt x="3741" y="3044"/>
                  </a:cubicBezTo>
                  <a:lnTo>
                    <a:pt x="3781" y="3005"/>
                  </a:lnTo>
                  <a:lnTo>
                    <a:pt x="3800" y="2985"/>
                  </a:lnTo>
                  <a:cubicBezTo>
                    <a:pt x="3840" y="2945"/>
                    <a:pt x="3840" y="2925"/>
                    <a:pt x="3860" y="2905"/>
                  </a:cubicBezTo>
                  <a:cubicBezTo>
                    <a:pt x="3880" y="2885"/>
                    <a:pt x="3880" y="2846"/>
                    <a:pt x="3900" y="2826"/>
                  </a:cubicBezTo>
                  <a:cubicBezTo>
                    <a:pt x="3900" y="2806"/>
                    <a:pt x="3940" y="2786"/>
                    <a:pt x="3940" y="2786"/>
                  </a:cubicBezTo>
                  <a:lnTo>
                    <a:pt x="3940" y="2746"/>
                  </a:lnTo>
                  <a:lnTo>
                    <a:pt x="3940" y="2726"/>
                  </a:lnTo>
                  <a:lnTo>
                    <a:pt x="3940" y="2706"/>
                  </a:lnTo>
                  <a:cubicBezTo>
                    <a:pt x="3940" y="2686"/>
                    <a:pt x="3940" y="2647"/>
                    <a:pt x="3960" y="2627"/>
                  </a:cubicBezTo>
                  <a:lnTo>
                    <a:pt x="3960" y="2607"/>
                  </a:lnTo>
                  <a:lnTo>
                    <a:pt x="3960" y="2587"/>
                  </a:lnTo>
                  <a:lnTo>
                    <a:pt x="3960" y="2547"/>
                  </a:lnTo>
                  <a:lnTo>
                    <a:pt x="3960" y="2507"/>
                  </a:lnTo>
                  <a:lnTo>
                    <a:pt x="3960" y="2487"/>
                  </a:lnTo>
                  <a:lnTo>
                    <a:pt x="3960" y="2448"/>
                  </a:lnTo>
                  <a:lnTo>
                    <a:pt x="3960" y="2408"/>
                  </a:lnTo>
                  <a:lnTo>
                    <a:pt x="3960" y="2348"/>
                  </a:lnTo>
                  <a:cubicBezTo>
                    <a:pt x="3800" y="2149"/>
                    <a:pt x="3800" y="2129"/>
                    <a:pt x="3800" y="2129"/>
                  </a:cubicBezTo>
                  <a:lnTo>
                    <a:pt x="3800" y="2090"/>
                  </a:lnTo>
                  <a:lnTo>
                    <a:pt x="3800" y="2050"/>
                  </a:lnTo>
                  <a:lnTo>
                    <a:pt x="3800" y="2030"/>
                  </a:lnTo>
                  <a:lnTo>
                    <a:pt x="3800" y="1990"/>
                  </a:lnTo>
                  <a:lnTo>
                    <a:pt x="3800" y="1911"/>
                  </a:lnTo>
                  <a:lnTo>
                    <a:pt x="3800" y="1851"/>
                  </a:lnTo>
                  <a:cubicBezTo>
                    <a:pt x="3800" y="1831"/>
                    <a:pt x="3800" y="1811"/>
                    <a:pt x="3781" y="1791"/>
                  </a:cubicBezTo>
                  <a:lnTo>
                    <a:pt x="3781" y="1751"/>
                  </a:lnTo>
                  <a:lnTo>
                    <a:pt x="3781" y="1732"/>
                  </a:lnTo>
                  <a:lnTo>
                    <a:pt x="3781" y="1712"/>
                  </a:lnTo>
                  <a:cubicBezTo>
                    <a:pt x="3781" y="1692"/>
                    <a:pt x="3781" y="1652"/>
                    <a:pt x="3761" y="1632"/>
                  </a:cubicBezTo>
                  <a:cubicBezTo>
                    <a:pt x="3761" y="1612"/>
                    <a:pt x="3761" y="1612"/>
                    <a:pt x="3741" y="1592"/>
                  </a:cubicBezTo>
                  <a:cubicBezTo>
                    <a:pt x="3741" y="1553"/>
                    <a:pt x="3701" y="1533"/>
                    <a:pt x="3701" y="1513"/>
                  </a:cubicBezTo>
                  <a:cubicBezTo>
                    <a:pt x="3701" y="1493"/>
                    <a:pt x="3681" y="1453"/>
                    <a:pt x="3681" y="1433"/>
                  </a:cubicBezTo>
                  <a:cubicBezTo>
                    <a:pt x="3681" y="1413"/>
                    <a:pt x="3681" y="1413"/>
                    <a:pt x="3661" y="1393"/>
                  </a:cubicBezTo>
                  <a:cubicBezTo>
                    <a:pt x="3661" y="1354"/>
                    <a:pt x="3641" y="1334"/>
                    <a:pt x="3641" y="1334"/>
                  </a:cubicBezTo>
                  <a:cubicBezTo>
                    <a:pt x="3641" y="1314"/>
                    <a:pt x="3641" y="1314"/>
                    <a:pt x="3602" y="1294"/>
                  </a:cubicBezTo>
                  <a:cubicBezTo>
                    <a:pt x="3602" y="1254"/>
                    <a:pt x="3582" y="1234"/>
                    <a:pt x="3582" y="1234"/>
                  </a:cubicBezTo>
                  <a:cubicBezTo>
                    <a:pt x="3582" y="1214"/>
                    <a:pt x="3562" y="1194"/>
                    <a:pt x="3562" y="1155"/>
                  </a:cubicBezTo>
                  <a:lnTo>
                    <a:pt x="3562" y="1135"/>
                  </a:lnTo>
                  <a:cubicBezTo>
                    <a:pt x="3562" y="1115"/>
                    <a:pt x="3542" y="1115"/>
                    <a:pt x="3542" y="1095"/>
                  </a:cubicBezTo>
                  <a:cubicBezTo>
                    <a:pt x="3542" y="1055"/>
                    <a:pt x="3502" y="1035"/>
                    <a:pt x="3502" y="1015"/>
                  </a:cubicBezTo>
                  <a:cubicBezTo>
                    <a:pt x="3502" y="1015"/>
                    <a:pt x="3502" y="996"/>
                    <a:pt x="3482" y="996"/>
                  </a:cubicBezTo>
                  <a:lnTo>
                    <a:pt x="3482" y="956"/>
                  </a:lnTo>
                  <a:cubicBezTo>
                    <a:pt x="3482" y="936"/>
                    <a:pt x="3462" y="936"/>
                    <a:pt x="3462" y="916"/>
                  </a:cubicBezTo>
                  <a:cubicBezTo>
                    <a:pt x="3442" y="896"/>
                    <a:pt x="3442" y="856"/>
                    <a:pt x="3403" y="836"/>
                  </a:cubicBezTo>
                  <a:lnTo>
                    <a:pt x="3403" y="816"/>
                  </a:lnTo>
                  <a:cubicBezTo>
                    <a:pt x="3383" y="797"/>
                    <a:pt x="3363" y="737"/>
                    <a:pt x="3343" y="717"/>
                  </a:cubicBezTo>
                  <a:cubicBezTo>
                    <a:pt x="3303" y="697"/>
                    <a:pt x="3303" y="657"/>
                    <a:pt x="3283" y="637"/>
                  </a:cubicBezTo>
                  <a:cubicBezTo>
                    <a:pt x="3263" y="618"/>
                    <a:pt x="3263" y="598"/>
                    <a:pt x="3243" y="598"/>
                  </a:cubicBezTo>
                  <a:cubicBezTo>
                    <a:pt x="3204" y="558"/>
                    <a:pt x="3204" y="538"/>
                    <a:pt x="3184" y="538"/>
                  </a:cubicBezTo>
                  <a:lnTo>
                    <a:pt x="3144" y="498"/>
                  </a:lnTo>
                  <a:lnTo>
                    <a:pt x="3104" y="458"/>
                  </a:lnTo>
                  <a:lnTo>
                    <a:pt x="3064" y="419"/>
                  </a:lnTo>
                  <a:lnTo>
                    <a:pt x="3045" y="399"/>
                  </a:lnTo>
                  <a:lnTo>
                    <a:pt x="3005" y="359"/>
                  </a:lnTo>
                  <a:lnTo>
                    <a:pt x="2965" y="319"/>
                  </a:lnTo>
                  <a:lnTo>
                    <a:pt x="2945" y="299"/>
                  </a:lnTo>
                  <a:lnTo>
                    <a:pt x="2905" y="259"/>
                  </a:lnTo>
                  <a:lnTo>
                    <a:pt x="2866" y="220"/>
                  </a:lnTo>
                  <a:cubicBezTo>
                    <a:pt x="2846" y="220"/>
                    <a:pt x="2846" y="200"/>
                    <a:pt x="2806" y="200"/>
                  </a:cubicBezTo>
                  <a:cubicBezTo>
                    <a:pt x="2786" y="200"/>
                    <a:pt x="2786" y="160"/>
                    <a:pt x="2766" y="160"/>
                  </a:cubicBezTo>
                  <a:cubicBezTo>
                    <a:pt x="2746" y="160"/>
                    <a:pt x="2746" y="140"/>
                    <a:pt x="2706" y="140"/>
                  </a:cubicBezTo>
                  <a:cubicBezTo>
                    <a:pt x="2686" y="140"/>
                    <a:pt x="2686" y="120"/>
                    <a:pt x="2667" y="120"/>
                  </a:cubicBezTo>
                  <a:cubicBezTo>
                    <a:pt x="2647" y="120"/>
                    <a:pt x="2647" y="100"/>
                    <a:pt x="2607" y="100"/>
                  </a:cubicBezTo>
                  <a:cubicBezTo>
                    <a:pt x="2607" y="100"/>
                    <a:pt x="2587" y="100"/>
                    <a:pt x="2587" y="61"/>
                  </a:cubicBezTo>
                  <a:cubicBezTo>
                    <a:pt x="2567" y="61"/>
                    <a:pt x="2567" y="41"/>
                    <a:pt x="2547" y="41"/>
                  </a:cubicBezTo>
                  <a:cubicBezTo>
                    <a:pt x="2507" y="41"/>
                    <a:pt x="2507" y="21"/>
                    <a:pt x="2488" y="21"/>
                  </a:cubicBezTo>
                  <a:lnTo>
                    <a:pt x="2468" y="21"/>
                  </a:lnTo>
                  <a:cubicBezTo>
                    <a:pt x="2448" y="21"/>
                    <a:pt x="2448" y="21"/>
                    <a:pt x="2408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5"/>
            <p:cNvSpPr/>
            <p:nvPr/>
          </p:nvSpPr>
          <p:spPr>
            <a:xfrm>
              <a:off x="5616878" y="3500928"/>
              <a:ext cx="84146" cy="108741"/>
            </a:xfrm>
            <a:custGeom>
              <a:rect b="b" l="l" r="r" t="t"/>
              <a:pathLst>
                <a:path extrusionOk="0" h="3232" w="2501">
                  <a:moveTo>
                    <a:pt x="691" y="1"/>
                  </a:moveTo>
                  <a:cubicBezTo>
                    <a:pt x="281" y="1"/>
                    <a:pt x="0" y="319"/>
                    <a:pt x="14" y="892"/>
                  </a:cubicBezTo>
                  <a:cubicBezTo>
                    <a:pt x="14" y="1688"/>
                    <a:pt x="571" y="2662"/>
                    <a:pt x="1267" y="3060"/>
                  </a:cubicBezTo>
                  <a:cubicBezTo>
                    <a:pt x="1459" y="3176"/>
                    <a:pt x="1644" y="3231"/>
                    <a:pt x="1810" y="3231"/>
                  </a:cubicBezTo>
                  <a:cubicBezTo>
                    <a:pt x="2211" y="3231"/>
                    <a:pt x="2501" y="2907"/>
                    <a:pt x="2501" y="2344"/>
                  </a:cubicBezTo>
                  <a:cubicBezTo>
                    <a:pt x="2501" y="1548"/>
                    <a:pt x="1964" y="574"/>
                    <a:pt x="1267" y="176"/>
                  </a:cubicBezTo>
                  <a:cubicBezTo>
                    <a:pt x="1061" y="58"/>
                    <a:pt x="864" y="1"/>
                    <a:pt x="691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5626702" y="3498809"/>
              <a:ext cx="74322" cy="107092"/>
            </a:xfrm>
            <a:custGeom>
              <a:rect b="b" l="l" r="r" t="t"/>
              <a:pathLst>
                <a:path extrusionOk="0" fill="none" h="3183" w="2209">
                  <a:moveTo>
                    <a:pt x="1" y="199"/>
                  </a:moveTo>
                  <a:cubicBezTo>
                    <a:pt x="219" y="0"/>
                    <a:pt x="577" y="0"/>
                    <a:pt x="975" y="219"/>
                  </a:cubicBezTo>
                  <a:cubicBezTo>
                    <a:pt x="1672" y="617"/>
                    <a:pt x="2209" y="1591"/>
                    <a:pt x="2209" y="2387"/>
                  </a:cubicBezTo>
                  <a:cubicBezTo>
                    <a:pt x="2209" y="2785"/>
                    <a:pt x="2069" y="3044"/>
                    <a:pt x="1831" y="3183"/>
                  </a:cubicBezTo>
                </a:path>
              </a:pathLst>
            </a:custGeom>
            <a:noFill/>
            <a:ln cap="rnd" cmpd="sng" w="2000">
              <a:solidFill>
                <a:srgbClr val="201A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5"/>
            <p:cNvSpPr/>
            <p:nvPr/>
          </p:nvSpPr>
          <p:spPr>
            <a:xfrm>
              <a:off x="5622699" y="3522225"/>
              <a:ext cx="56927" cy="75668"/>
            </a:xfrm>
            <a:custGeom>
              <a:rect b="b" l="l" r="r" t="t"/>
              <a:pathLst>
                <a:path extrusionOk="0" h="2249" w="1692">
                  <a:moveTo>
                    <a:pt x="27" y="143"/>
                  </a:moveTo>
                  <a:cubicBezTo>
                    <a:pt x="17" y="146"/>
                    <a:pt x="9" y="151"/>
                    <a:pt x="0" y="159"/>
                  </a:cubicBezTo>
                  <a:lnTo>
                    <a:pt x="27" y="143"/>
                  </a:lnTo>
                  <a:close/>
                  <a:moveTo>
                    <a:pt x="319" y="0"/>
                  </a:moveTo>
                  <a:cubicBezTo>
                    <a:pt x="299" y="0"/>
                    <a:pt x="299" y="0"/>
                    <a:pt x="279" y="20"/>
                  </a:cubicBezTo>
                  <a:cubicBezTo>
                    <a:pt x="239" y="20"/>
                    <a:pt x="219" y="40"/>
                    <a:pt x="199" y="40"/>
                  </a:cubicBezTo>
                  <a:lnTo>
                    <a:pt x="27" y="143"/>
                  </a:lnTo>
                  <a:lnTo>
                    <a:pt x="27" y="143"/>
                  </a:lnTo>
                  <a:cubicBezTo>
                    <a:pt x="41" y="140"/>
                    <a:pt x="57" y="140"/>
                    <a:pt x="80" y="140"/>
                  </a:cubicBezTo>
                  <a:cubicBezTo>
                    <a:pt x="100" y="140"/>
                    <a:pt x="100" y="140"/>
                    <a:pt x="120" y="120"/>
                  </a:cubicBezTo>
                  <a:lnTo>
                    <a:pt x="378" y="120"/>
                  </a:lnTo>
                  <a:cubicBezTo>
                    <a:pt x="398" y="120"/>
                    <a:pt x="418" y="140"/>
                    <a:pt x="438" y="140"/>
                  </a:cubicBezTo>
                  <a:cubicBezTo>
                    <a:pt x="478" y="140"/>
                    <a:pt x="498" y="159"/>
                    <a:pt x="537" y="159"/>
                  </a:cubicBezTo>
                  <a:cubicBezTo>
                    <a:pt x="577" y="199"/>
                    <a:pt x="597" y="199"/>
                    <a:pt x="637" y="219"/>
                  </a:cubicBezTo>
                  <a:cubicBezTo>
                    <a:pt x="677" y="239"/>
                    <a:pt x="696" y="259"/>
                    <a:pt x="736" y="259"/>
                  </a:cubicBezTo>
                  <a:lnTo>
                    <a:pt x="816" y="338"/>
                  </a:lnTo>
                  <a:lnTo>
                    <a:pt x="895" y="418"/>
                  </a:lnTo>
                  <a:lnTo>
                    <a:pt x="975" y="498"/>
                  </a:lnTo>
                  <a:cubicBezTo>
                    <a:pt x="995" y="518"/>
                    <a:pt x="1015" y="537"/>
                    <a:pt x="1035" y="597"/>
                  </a:cubicBezTo>
                  <a:cubicBezTo>
                    <a:pt x="1074" y="617"/>
                    <a:pt x="1094" y="657"/>
                    <a:pt x="1114" y="697"/>
                  </a:cubicBezTo>
                  <a:cubicBezTo>
                    <a:pt x="1134" y="716"/>
                    <a:pt x="1174" y="736"/>
                    <a:pt x="1194" y="796"/>
                  </a:cubicBezTo>
                  <a:cubicBezTo>
                    <a:pt x="1214" y="816"/>
                    <a:pt x="1214" y="836"/>
                    <a:pt x="1234" y="836"/>
                  </a:cubicBezTo>
                  <a:cubicBezTo>
                    <a:pt x="1234" y="856"/>
                    <a:pt x="1273" y="856"/>
                    <a:pt x="1273" y="895"/>
                  </a:cubicBezTo>
                  <a:cubicBezTo>
                    <a:pt x="1273" y="895"/>
                    <a:pt x="1273" y="915"/>
                    <a:pt x="1293" y="915"/>
                  </a:cubicBezTo>
                  <a:cubicBezTo>
                    <a:pt x="1313" y="935"/>
                    <a:pt x="1313" y="955"/>
                    <a:pt x="1333" y="995"/>
                  </a:cubicBezTo>
                  <a:cubicBezTo>
                    <a:pt x="1373" y="1015"/>
                    <a:pt x="1373" y="1055"/>
                    <a:pt x="1393" y="1094"/>
                  </a:cubicBezTo>
                  <a:cubicBezTo>
                    <a:pt x="1413" y="1114"/>
                    <a:pt x="1413" y="1154"/>
                    <a:pt x="1433" y="1194"/>
                  </a:cubicBezTo>
                  <a:cubicBezTo>
                    <a:pt x="1472" y="1214"/>
                    <a:pt x="1472" y="1254"/>
                    <a:pt x="1472" y="1293"/>
                  </a:cubicBezTo>
                  <a:cubicBezTo>
                    <a:pt x="1472" y="1313"/>
                    <a:pt x="1492" y="1353"/>
                    <a:pt x="1492" y="1393"/>
                  </a:cubicBezTo>
                  <a:cubicBezTo>
                    <a:pt x="1492" y="1413"/>
                    <a:pt x="1512" y="1452"/>
                    <a:pt x="1512" y="1492"/>
                  </a:cubicBezTo>
                  <a:cubicBezTo>
                    <a:pt x="1512" y="1512"/>
                    <a:pt x="1512" y="1552"/>
                    <a:pt x="1532" y="1592"/>
                  </a:cubicBezTo>
                  <a:lnTo>
                    <a:pt x="1532" y="1691"/>
                  </a:lnTo>
                  <a:lnTo>
                    <a:pt x="1532" y="1791"/>
                  </a:lnTo>
                  <a:cubicBezTo>
                    <a:pt x="1532" y="1811"/>
                    <a:pt x="1532" y="1830"/>
                    <a:pt x="1512" y="1850"/>
                  </a:cubicBezTo>
                  <a:cubicBezTo>
                    <a:pt x="1512" y="1890"/>
                    <a:pt x="1512" y="1910"/>
                    <a:pt x="1492" y="1930"/>
                  </a:cubicBezTo>
                  <a:lnTo>
                    <a:pt x="1492" y="1950"/>
                  </a:lnTo>
                  <a:cubicBezTo>
                    <a:pt x="1492" y="1990"/>
                    <a:pt x="1472" y="2009"/>
                    <a:pt x="1472" y="2029"/>
                  </a:cubicBezTo>
                  <a:cubicBezTo>
                    <a:pt x="1472" y="2049"/>
                    <a:pt x="1433" y="2089"/>
                    <a:pt x="1433" y="2109"/>
                  </a:cubicBezTo>
                  <a:cubicBezTo>
                    <a:pt x="1433" y="2129"/>
                    <a:pt x="1413" y="2129"/>
                    <a:pt x="1413" y="2149"/>
                  </a:cubicBezTo>
                  <a:lnTo>
                    <a:pt x="1393" y="2189"/>
                  </a:lnTo>
                  <a:lnTo>
                    <a:pt x="1492" y="2129"/>
                  </a:lnTo>
                  <a:cubicBezTo>
                    <a:pt x="1512" y="2129"/>
                    <a:pt x="1512" y="2109"/>
                    <a:pt x="1532" y="2109"/>
                  </a:cubicBezTo>
                  <a:lnTo>
                    <a:pt x="1572" y="2089"/>
                  </a:lnTo>
                  <a:lnTo>
                    <a:pt x="1592" y="2049"/>
                  </a:lnTo>
                  <a:lnTo>
                    <a:pt x="1612" y="2029"/>
                  </a:lnTo>
                  <a:cubicBezTo>
                    <a:pt x="1631" y="2009"/>
                    <a:pt x="1631" y="2009"/>
                    <a:pt x="1631" y="1990"/>
                  </a:cubicBezTo>
                  <a:cubicBezTo>
                    <a:pt x="1671" y="1950"/>
                    <a:pt x="1671" y="1930"/>
                    <a:pt x="1671" y="1910"/>
                  </a:cubicBezTo>
                  <a:cubicBezTo>
                    <a:pt x="1671" y="1890"/>
                    <a:pt x="1691" y="1890"/>
                    <a:pt x="1691" y="1850"/>
                  </a:cubicBezTo>
                  <a:lnTo>
                    <a:pt x="1691" y="1830"/>
                  </a:lnTo>
                  <a:lnTo>
                    <a:pt x="1691" y="1811"/>
                  </a:lnTo>
                  <a:lnTo>
                    <a:pt x="1691" y="1751"/>
                  </a:lnTo>
                  <a:lnTo>
                    <a:pt x="1691" y="1731"/>
                  </a:lnTo>
                  <a:lnTo>
                    <a:pt x="1691" y="1711"/>
                  </a:lnTo>
                  <a:lnTo>
                    <a:pt x="1691" y="1651"/>
                  </a:lnTo>
                  <a:lnTo>
                    <a:pt x="1691" y="1632"/>
                  </a:lnTo>
                  <a:lnTo>
                    <a:pt x="1691" y="1592"/>
                  </a:lnTo>
                  <a:lnTo>
                    <a:pt x="1691" y="1532"/>
                  </a:lnTo>
                  <a:lnTo>
                    <a:pt x="1691" y="1492"/>
                  </a:lnTo>
                  <a:lnTo>
                    <a:pt x="1691" y="1452"/>
                  </a:lnTo>
                  <a:lnTo>
                    <a:pt x="1691" y="1433"/>
                  </a:lnTo>
                  <a:lnTo>
                    <a:pt x="1691" y="1393"/>
                  </a:lnTo>
                  <a:lnTo>
                    <a:pt x="1691" y="1333"/>
                  </a:lnTo>
                  <a:lnTo>
                    <a:pt x="1691" y="1293"/>
                  </a:lnTo>
                  <a:lnTo>
                    <a:pt x="1691" y="1234"/>
                  </a:lnTo>
                  <a:lnTo>
                    <a:pt x="1691" y="1214"/>
                  </a:lnTo>
                  <a:lnTo>
                    <a:pt x="1691" y="1194"/>
                  </a:lnTo>
                  <a:cubicBezTo>
                    <a:pt x="1691" y="1154"/>
                    <a:pt x="1691" y="1154"/>
                    <a:pt x="1671" y="1134"/>
                  </a:cubicBezTo>
                  <a:lnTo>
                    <a:pt x="1671" y="1114"/>
                  </a:lnTo>
                  <a:cubicBezTo>
                    <a:pt x="1671" y="1094"/>
                    <a:pt x="1671" y="1094"/>
                    <a:pt x="1631" y="1055"/>
                  </a:cubicBezTo>
                  <a:cubicBezTo>
                    <a:pt x="1631" y="1035"/>
                    <a:pt x="1631" y="1035"/>
                    <a:pt x="1612" y="1015"/>
                  </a:cubicBezTo>
                  <a:lnTo>
                    <a:pt x="1612" y="995"/>
                  </a:lnTo>
                  <a:cubicBezTo>
                    <a:pt x="1612" y="955"/>
                    <a:pt x="1612" y="955"/>
                    <a:pt x="1592" y="935"/>
                  </a:cubicBezTo>
                  <a:cubicBezTo>
                    <a:pt x="1592" y="935"/>
                    <a:pt x="1592" y="915"/>
                    <a:pt x="1572" y="915"/>
                  </a:cubicBezTo>
                  <a:cubicBezTo>
                    <a:pt x="1572" y="895"/>
                    <a:pt x="1532" y="895"/>
                    <a:pt x="1532" y="856"/>
                  </a:cubicBezTo>
                  <a:cubicBezTo>
                    <a:pt x="1532" y="836"/>
                    <a:pt x="1512" y="836"/>
                    <a:pt x="1512" y="816"/>
                  </a:cubicBezTo>
                  <a:lnTo>
                    <a:pt x="1492" y="796"/>
                  </a:lnTo>
                  <a:cubicBezTo>
                    <a:pt x="1492" y="756"/>
                    <a:pt x="1472" y="756"/>
                    <a:pt x="1472" y="736"/>
                  </a:cubicBezTo>
                  <a:cubicBezTo>
                    <a:pt x="1472" y="736"/>
                    <a:pt x="1472" y="716"/>
                    <a:pt x="1433" y="716"/>
                  </a:cubicBezTo>
                  <a:cubicBezTo>
                    <a:pt x="1433" y="697"/>
                    <a:pt x="1413" y="697"/>
                    <a:pt x="1413" y="657"/>
                  </a:cubicBezTo>
                  <a:cubicBezTo>
                    <a:pt x="1393" y="637"/>
                    <a:pt x="1393" y="617"/>
                    <a:pt x="1373" y="617"/>
                  </a:cubicBezTo>
                  <a:cubicBezTo>
                    <a:pt x="1333" y="597"/>
                    <a:pt x="1313" y="557"/>
                    <a:pt x="1313" y="537"/>
                  </a:cubicBezTo>
                  <a:lnTo>
                    <a:pt x="1273" y="498"/>
                  </a:lnTo>
                  <a:cubicBezTo>
                    <a:pt x="1273" y="458"/>
                    <a:pt x="1234" y="458"/>
                    <a:pt x="1234" y="438"/>
                  </a:cubicBezTo>
                  <a:cubicBezTo>
                    <a:pt x="1234" y="418"/>
                    <a:pt x="1214" y="418"/>
                    <a:pt x="1214" y="398"/>
                  </a:cubicBezTo>
                  <a:cubicBezTo>
                    <a:pt x="1214" y="358"/>
                    <a:pt x="1194" y="358"/>
                    <a:pt x="1194" y="338"/>
                  </a:cubicBezTo>
                  <a:lnTo>
                    <a:pt x="1174" y="319"/>
                  </a:lnTo>
                  <a:lnTo>
                    <a:pt x="1114" y="259"/>
                  </a:lnTo>
                  <a:cubicBezTo>
                    <a:pt x="1114" y="259"/>
                    <a:pt x="1094" y="259"/>
                    <a:pt x="1094" y="239"/>
                  </a:cubicBezTo>
                  <a:cubicBezTo>
                    <a:pt x="1074" y="239"/>
                    <a:pt x="1074" y="219"/>
                    <a:pt x="1035" y="219"/>
                  </a:cubicBezTo>
                  <a:lnTo>
                    <a:pt x="1015" y="199"/>
                  </a:lnTo>
                  <a:lnTo>
                    <a:pt x="995" y="199"/>
                  </a:lnTo>
                  <a:cubicBezTo>
                    <a:pt x="975" y="199"/>
                    <a:pt x="975" y="159"/>
                    <a:pt x="935" y="159"/>
                  </a:cubicBezTo>
                  <a:lnTo>
                    <a:pt x="915" y="140"/>
                  </a:lnTo>
                  <a:cubicBezTo>
                    <a:pt x="895" y="140"/>
                    <a:pt x="895" y="120"/>
                    <a:pt x="876" y="120"/>
                  </a:cubicBezTo>
                  <a:cubicBezTo>
                    <a:pt x="836" y="120"/>
                    <a:pt x="836" y="100"/>
                    <a:pt x="816" y="100"/>
                  </a:cubicBezTo>
                  <a:cubicBezTo>
                    <a:pt x="816" y="100"/>
                    <a:pt x="796" y="100"/>
                    <a:pt x="796" y="60"/>
                  </a:cubicBezTo>
                  <a:cubicBezTo>
                    <a:pt x="776" y="60"/>
                    <a:pt x="776" y="40"/>
                    <a:pt x="736" y="40"/>
                  </a:cubicBezTo>
                  <a:lnTo>
                    <a:pt x="716" y="40"/>
                  </a:lnTo>
                  <a:cubicBezTo>
                    <a:pt x="716" y="40"/>
                    <a:pt x="696" y="40"/>
                    <a:pt x="696" y="20"/>
                  </a:cubicBezTo>
                  <a:cubicBezTo>
                    <a:pt x="677" y="20"/>
                    <a:pt x="677" y="20"/>
                    <a:pt x="677" y="0"/>
                  </a:cubicBezTo>
                  <a:close/>
                  <a:moveTo>
                    <a:pt x="1393" y="2189"/>
                  </a:moveTo>
                  <a:lnTo>
                    <a:pt x="1293" y="2248"/>
                  </a:lnTo>
                  <a:cubicBezTo>
                    <a:pt x="1313" y="2248"/>
                    <a:pt x="1313" y="2248"/>
                    <a:pt x="1333" y="2228"/>
                  </a:cubicBezTo>
                  <a:lnTo>
                    <a:pt x="1373" y="2208"/>
                  </a:lnTo>
                  <a:lnTo>
                    <a:pt x="1393" y="2189"/>
                  </a:lnTo>
                  <a:lnTo>
                    <a:pt x="1393" y="2189"/>
                  </a:ln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5"/>
            <p:cNvSpPr/>
            <p:nvPr/>
          </p:nvSpPr>
          <p:spPr>
            <a:xfrm>
              <a:off x="5609981" y="3521754"/>
              <a:ext cx="61604" cy="79907"/>
            </a:xfrm>
            <a:custGeom>
              <a:rect b="b" l="l" r="r" t="t"/>
              <a:pathLst>
                <a:path extrusionOk="0" h="2375" w="1831">
                  <a:moveTo>
                    <a:pt x="498" y="1"/>
                  </a:moveTo>
                  <a:cubicBezTo>
                    <a:pt x="205" y="1"/>
                    <a:pt x="0" y="234"/>
                    <a:pt x="0" y="651"/>
                  </a:cubicBezTo>
                  <a:cubicBezTo>
                    <a:pt x="0" y="1248"/>
                    <a:pt x="418" y="1944"/>
                    <a:pt x="915" y="2242"/>
                  </a:cubicBezTo>
                  <a:cubicBezTo>
                    <a:pt x="1065" y="2332"/>
                    <a:pt x="1207" y="2375"/>
                    <a:pt x="1333" y="2375"/>
                  </a:cubicBezTo>
                  <a:cubicBezTo>
                    <a:pt x="1626" y="2375"/>
                    <a:pt x="1830" y="2142"/>
                    <a:pt x="1830" y="1725"/>
                  </a:cubicBezTo>
                  <a:cubicBezTo>
                    <a:pt x="1830" y="1128"/>
                    <a:pt x="1413" y="432"/>
                    <a:pt x="915" y="134"/>
                  </a:cubicBezTo>
                  <a:cubicBezTo>
                    <a:pt x="766" y="44"/>
                    <a:pt x="624" y="1"/>
                    <a:pt x="498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5614658" y="3520206"/>
              <a:ext cx="56927" cy="81017"/>
            </a:xfrm>
            <a:custGeom>
              <a:rect b="b" l="l" r="r" t="t"/>
              <a:pathLst>
                <a:path extrusionOk="0" fill="none" h="2408" w="1692">
                  <a:moveTo>
                    <a:pt x="1" y="219"/>
                  </a:moveTo>
                  <a:cubicBezTo>
                    <a:pt x="180" y="21"/>
                    <a:pt x="458" y="1"/>
                    <a:pt x="776" y="180"/>
                  </a:cubicBezTo>
                  <a:cubicBezTo>
                    <a:pt x="1274" y="478"/>
                    <a:pt x="1691" y="1174"/>
                    <a:pt x="1691" y="1771"/>
                  </a:cubicBezTo>
                  <a:cubicBezTo>
                    <a:pt x="1691" y="2169"/>
                    <a:pt x="1492" y="2388"/>
                    <a:pt x="1234" y="2408"/>
                  </a:cubicBezTo>
                </a:path>
              </a:pathLst>
            </a:custGeom>
            <a:noFill/>
            <a:ln cap="rnd" cmpd="sng" w="2000">
              <a:solidFill>
                <a:srgbClr val="201A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5620007" y="3562767"/>
              <a:ext cx="34856" cy="25637"/>
            </a:xfrm>
            <a:custGeom>
              <a:rect b="b" l="l" r="r" t="t"/>
              <a:pathLst>
                <a:path extrusionOk="0" h="762" w="1036">
                  <a:moveTo>
                    <a:pt x="58" y="1"/>
                  </a:moveTo>
                  <a:cubicBezTo>
                    <a:pt x="33" y="1"/>
                    <a:pt x="1" y="19"/>
                    <a:pt x="1" y="49"/>
                  </a:cubicBezTo>
                  <a:lnTo>
                    <a:pt x="1" y="88"/>
                  </a:lnTo>
                  <a:cubicBezTo>
                    <a:pt x="1" y="128"/>
                    <a:pt x="21" y="208"/>
                    <a:pt x="80" y="228"/>
                  </a:cubicBezTo>
                  <a:lnTo>
                    <a:pt x="975" y="745"/>
                  </a:lnTo>
                  <a:cubicBezTo>
                    <a:pt x="981" y="756"/>
                    <a:pt x="989" y="761"/>
                    <a:pt x="997" y="761"/>
                  </a:cubicBezTo>
                  <a:cubicBezTo>
                    <a:pt x="1015" y="761"/>
                    <a:pt x="1035" y="733"/>
                    <a:pt x="1035" y="705"/>
                  </a:cubicBezTo>
                  <a:lnTo>
                    <a:pt x="1035" y="685"/>
                  </a:lnTo>
                  <a:cubicBezTo>
                    <a:pt x="1035" y="625"/>
                    <a:pt x="1015" y="546"/>
                    <a:pt x="975" y="526"/>
                  </a:cubicBezTo>
                  <a:lnTo>
                    <a:pt x="80" y="9"/>
                  </a:lnTo>
                  <a:cubicBezTo>
                    <a:pt x="75" y="3"/>
                    <a:pt x="67" y="1"/>
                    <a:pt x="58" y="1"/>
                  </a:cubicBezTo>
                  <a:close/>
                </a:path>
              </a:pathLst>
            </a:custGeom>
            <a:solidFill>
              <a:srgbClr val="201A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5"/>
            <p:cNvSpPr/>
            <p:nvPr/>
          </p:nvSpPr>
          <p:spPr>
            <a:xfrm>
              <a:off x="5620007" y="3536019"/>
              <a:ext cx="34856" cy="25604"/>
            </a:xfrm>
            <a:custGeom>
              <a:rect b="b" l="l" r="r" t="t"/>
              <a:pathLst>
                <a:path extrusionOk="0" h="761" w="1036">
                  <a:moveTo>
                    <a:pt x="58" y="0"/>
                  </a:moveTo>
                  <a:cubicBezTo>
                    <a:pt x="33" y="0"/>
                    <a:pt x="1" y="19"/>
                    <a:pt x="1" y="48"/>
                  </a:cubicBezTo>
                  <a:lnTo>
                    <a:pt x="1" y="88"/>
                  </a:lnTo>
                  <a:cubicBezTo>
                    <a:pt x="1" y="127"/>
                    <a:pt x="21" y="207"/>
                    <a:pt x="80" y="227"/>
                  </a:cubicBezTo>
                  <a:lnTo>
                    <a:pt x="975" y="744"/>
                  </a:lnTo>
                  <a:cubicBezTo>
                    <a:pt x="981" y="756"/>
                    <a:pt x="989" y="761"/>
                    <a:pt x="997" y="761"/>
                  </a:cubicBezTo>
                  <a:cubicBezTo>
                    <a:pt x="1015" y="761"/>
                    <a:pt x="1035" y="732"/>
                    <a:pt x="1035" y="704"/>
                  </a:cubicBezTo>
                  <a:lnTo>
                    <a:pt x="1035" y="684"/>
                  </a:lnTo>
                  <a:cubicBezTo>
                    <a:pt x="1035" y="625"/>
                    <a:pt x="1015" y="545"/>
                    <a:pt x="975" y="525"/>
                  </a:cubicBezTo>
                  <a:lnTo>
                    <a:pt x="80" y="8"/>
                  </a:lnTo>
                  <a:cubicBezTo>
                    <a:pt x="75" y="3"/>
                    <a:pt x="67" y="0"/>
                    <a:pt x="58" y="0"/>
                  </a:cubicBezTo>
                  <a:close/>
                </a:path>
              </a:pathLst>
            </a:custGeom>
            <a:solidFill>
              <a:srgbClr val="201A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5"/>
            <p:cNvSpPr/>
            <p:nvPr/>
          </p:nvSpPr>
          <p:spPr>
            <a:xfrm>
              <a:off x="5614658" y="3545305"/>
              <a:ext cx="45555" cy="31828"/>
            </a:xfrm>
            <a:custGeom>
              <a:rect b="b" l="l" r="r" t="t"/>
              <a:pathLst>
                <a:path extrusionOk="0" h="946" w="1354">
                  <a:moveTo>
                    <a:pt x="54" y="1"/>
                  </a:moveTo>
                  <a:cubicBezTo>
                    <a:pt x="26" y="1"/>
                    <a:pt x="1" y="31"/>
                    <a:pt x="1" y="70"/>
                  </a:cubicBezTo>
                  <a:cubicBezTo>
                    <a:pt x="1" y="150"/>
                    <a:pt x="60" y="229"/>
                    <a:pt x="100" y="249"/>
                  </a:cubicBezTo>
                  <a:lnTo>
                    <a:pt x="1254" y="926"/>
                  </a:lnTo>
                  <a:cubicBezTo>
                    <a:pt x="1267" y="939"/>
                    <a:pt x="1282" y="946"/>
                    <a:pt x="1297" y="946"/>
                  </a:cubicBezTo>
                  <a:cubicBezTo>
                    <a:pt x="1327" y="946"/>
                    <a:pt x="1353" y="919"/>
                    <a:pt x="1353" y="866"/>
                  </a:cubicBezTo>
                  <a:cubicBezTo>
                    <a:pt x="1353" y="806"/>
                    <a:pt x="1294" y="727"/>
                    <a:pt x="1254" y="707"/>
                  </a:cubicBezTo>
                  <a:lnTo>
                    <a:pt x="100" y="30"/>
                  </a:lnTo>
                  <a:cubicBezTo>
                    <a:pt x="86" y="10"/>
                    <a:pt x="70" y="1"/>
                    <a:pt x="54" y="1"/>
                  </a:cubicBezTo>
                  <a:close/>
                </a:path>
              </a:pathLst>
            </a:custGeom>
            <a:solidFill>
              <a:srgbClr val="201A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5"/>
            <p:cNvSpPr/>
            <p:nvPr/>
          </p:nvSpPr>
          <p:spPr>
            <a:xfrm>
              <a:off x="5622699" y="3522225"/>
              <a:ext cx="56927" cy="75668"/>
            </a:xfrm>
            <a:custGeom>
              <a:rect b="b" l="l" r="r" t="t"/>
              <a:pathLst>
                <a:path extrusionOk="0" fill="none" h="2249" w="1692">
                  <a:moveTo>
                    <a:pt x="1691" y="1532"/>
                  </a:moveTo>
                  <a:lnTo>
                    <a:pt x="1691" y="1492"/>
                  </a:lnTo>
                  <a:lnTo>
                    <a:pt x="1691" y="1452"/>
                  </a:lnTo>
                  <a:lnTo>
                    <a:pt x="1691" y="1452"/>
                  </a:lnTo>
                  <a:lnTo>
                    <a:pt x="1691" y="1433"/>
                  </a:lnTo>
                  <a:lnTo>
                    <a:pt x="1691" y="1393"/>
                  </a:lnTo>
                  <a:lnTo>
                    <a:pt x="1691" y="1333"/>
                  </a:lnTo>
                  <a:lnTo>
                    <a:pt x="1691" y="1333"/>
                  </a:lnTo>
                  <a:lnTo>
                    <a:pt x="1691" y="1333"/>
                  </a:lnTo>
                  <a:lnTo>
                    <a:pt x="1691" y="1293"/>
                  </a:lnTo>
                  <a:lnTo>
                    <a:pt x="1691" y="1234"/>
                  </a:lnTo>
                  <a:lnTo>
                    <a:pt x="1691" y="1214"/>
                  </a:lnTo>
                  <a:lnTo>
                    <a:pt x="1691" y="1214"/>
                  </a:lnTo>
                  <a:lnTo>
                    <a:pt x="1691" y="1194"/>
                  </a:lnTo>
                  <a:cubicBezTo>
                    <a:pt x="1691" y="1154"/>
                    <a:pt x="1691" y="1154"/>
                    <a:pt x="1671" y="1134"/>
                  </a:cubicBezTo>
                  <a:lnTo>
                    <a:pt x="1671" y="1114"/>
                  </a:lnTo>
                  <a:lnTo>
                    <a:pt x="1671" y="1114"/>
                  </a:lnTo>
                  <a:lnTo>
                    <a:pt x="1671" y="1114"/>
                  </a:lnTo>
                  <a:cubicBezTo>
                    <a:pt x="1671" y="1094"/>
                    <a:pt x="1671" y="1094"/>
                    <a:pt x="1631" y="1055"/>
                  </a:cubicBezTo>
                  <a:cubicBezTo>
                    <a:pt x="1631" y="1035"/>
                    <a:pt x="1631" y="1035"/>
                    <a:pt x="1612" y="1015"/>
                  </a:cubicBezTo>
                  <a:lnTo>
                    <a:pt x="1612" y="1015"/>
                  </a:lnTo>
                  <a:lnTo>
                    <a:pt x="1612" y="1015"/>
                  </a:lnTo>
                  <a:lnTo>
                    <a:pt x="1612" y="995"/>
                  </a:lnTo>
                  <a:cubicBezTo>
                    <a:pt x="1612" y="955"/>
                    <a:pt x="1612" y="955"/>
                    <a:pt x="1592" y="935"/>
                  </a:cubicBezTo>
                  <a:cubicBezTo>
                    <a:pt x="1592" y="935"/>
                    <a:pt x="1592" y="915"/>
                    <a:pt x="1572" y="915"/>
                  </a:cubicBezTo>
                  <a:lnTo>
                    <a:pt x="1572" y="915"/>
                  </a:lnTo>
                  <a:lnTo>
                    <a:pt x="1572" y="915"/>
                  </a:lnTo>
                  <a:cubicBezTo>
                    <a:pt x="1572" y="895"/>
                    <a:pt x="1532" y="895"/>
                    <a:pt x="1532" y="856"/>
                  </a:cubicBezTo>
                  <a:cubicBezTo>
                    <a:pt x="1532" y="836"/>
                    <a:pt x="1512" y="836"/>
                    <a:pt x="1512" y="816"/>
                  </a:cubicBezTo>
                  <a:lnTo>
                    <a:pt x="1512" y="816"/>
                  </a:lnTo>
                  <a:lnTo>
                    <a:pt x="1512" y="816"/>
                  </a:lnTo>
                  <a:lnTo>
                    <a:pt x="1492" y="796"/>
                  </a:lnTo>
                  <a:cubicBezTo>
                    <a:pt x="1492" y="756"/>
                    <a:pt x="1472" y="756"/>
                    <a:pt x="1472" y="736"/>
                  </a:cubicBezTo>
                  <a:cubicBezTo>
                    <a:pt x="1472" y="736"/>
                    <a:pt x="1472" y="716"/>
                    <a:pt x="1433" y="716"/>
                  </a:cubicBezTo>
                  <a:lnTo>
                    <a:pt x="1433" y="716"/>
                  </a:lnTo>
                  <a:cubicBezTo>
                    <a:pt x="1433" y="697"/>
                    <a:pt x="1413" y="697"/>
                    <a:pt x="1413" y="657"/>
                  </a:cubicBezTo>
                  <a:cubicBezTo>
                    <a:pt x="1393" y="637"/>
                    <a:pt x="1393" y="617"/>
                    <a:pt x="1373" y="617"/>
                  </a:cubicBezTo>
                  <a:lnTo>
                    <a:pt x="1373" y="617"/>
                  </a:lnTo>
                  <a:cubicBezTo>
                    <a:pt x="1333" y="597"/>
                    <a:pt x="1313" y="557"/>
                    <a:pt x="1313" y="537"/>
                  </a:cubicBezTo>
                  <a:lnTo>
                    <a:pt x="1313" y="537"/>
                  </a:lnTo>
                  <a:lnTo>
                    <a:pt x="1273" y="498"/>
                  </a:lnTo>
                  <a:cubicBezTo>
                    <a:pt x="1273" y="458"/>
                    <a:pt x="1234" y="458"/>
                    <a:pt x="1234" y="438"/>
                  </a:cubicBezTo>
                  <a:lnTo>
                    <a:pt x="1234" y="438"/>
                  </a:lnTo>
                  <a:lnTo>
                    <a:pt x="1234" y="438"/>
                  </a:lnTo>
                  <a:cubicBezTo>
                    <a:pt x="1234" y="418"/>
                    <a:pt x="1214" y="418"/>
                    <a:pt x="1214" y="398"/>
                  </a:cubicBezTo>
                  <a:cubicBezTo>
                    <a:pt x="1214" y="358"/>
                    <a:pt x="1194" y="358"/>
                    <a:pt x="1194" y="338"/>
                  </a:cubicBezTo>
                  <a:lnTo>
                    <a:pt x="1194" y="338"/>
                  </a:lnTo>
                  <a:lnTo>
                    <a:pt x="1194" y="338"/>
                  </a:lnTo>
                  <a:lnTo>
                    <a:pt x="1174" y="319"/>
                  </a:lnTo>
                  <a:lnTo>
                    <a:pt x="1114" y="259"/>
                  </a:lnTo>
                  <a:lnTo>
                    <a:pt x="1114" y="259"/>
                  </a:lnTo>
                  <a:lnTo>
                    <a:pt x="1114" y="259"/>
                  </a:lnTo>
                  <a:cubicBezTo>
                    <a:pt x="1114" y="259"/>
                    <a:pt x="1094" y="259"/>
                    <a:pt x="1094" y="239"/>
                  </a:cubicBezTo>
                  <a:cubicBezTo>
                    <a:pt x="1074" y="239"/>
                    <a:pt x="1074" y="219"/>
                    <a:pt x="1035" y="219"/>
                  </a:cubicBezTo>
                  <a:lnTo>
                    <a:pt x="1015" y="199"/>
                  </a:lnTo>
                  <a:lnTo>
                    <a:pt x="1015" y="199"/>
                  </a:lnTo>
                  <a:lnTo>
                    <a:pt x="995" y="199"/>
                  </a:lnTo>
                  <a:cubicBezTo>
                    <a:pt x="975" y="199"/>
                    <a:pt x="975" y="159"/>
                    <a:pt x="935" y="159"/>
                  </a:cubicBezTo>
                  <a:lnTo>
                    <a:pt x="915" y="140"/>
                  </a:lnTo>
                  <a:lnTo>
                    <a:pt x="915" y="140"/>
                  </a:lnTo>
                  <a:lnTo>
                    <a:pt x="915" y="140"/>
                  </a:lnTo>
                  <a:cubicBezTo>
                    <a:pt x="895" y="140"/>
                    <a:pt x="895" y="120"/>
                    <a:pt x="876" y="120"/>
                  </a:cubicBezTo>
                  <a:cubicBezTo>
                    <a:pt x="836" y="120"/>
                    <a:pt x="836" y="100"/>
                    <a:pt x="816" y="100"/>
                  </a:cubicBezTo>
                  <a:lnTo>
                    <a:pt x="816" y="100"/>
                  </a:lnTo>
                  <a:cubicBezTo>
                    <a:pt x="816" y="100"/>
                    <a:pt x="796" y="100"/>
                    <a:pt x="796" y="60"/>
                  </a:cubicBezTo>
                  <a:cubicBezTo>
                    <a:pt x="776" y="60"/>
                    <a:pt x="776" y="40"/>
                    <a:pt x="736" y="40"/>
                  </a:cubicBezTo>
                  <a:lnTo>
                    <a:pt x="716" y="40"/>
                  </a:lnTo>
                  <a:lnTo>
                    <a:pt x="716" y="40"/>
                  </a:lnTo>
                  <a:lnTo>
                    <a:pt x="716" y="40"/>
                  </a:lnTo>
                  <a:cubicBezTo>
                    <a:pt x="716" y="40"/>
                    <a:pt x="696" y="40"/>
                    <a:pt x="696" y="20"/>
                  </a:cubicBezTo>
                  <a:cubicBezTo>
                    <a:pt x="677" y="20"/>
                    <a:pt x="677" y="20"/>
                    <a:pt x="677" y="0"/>
                  </a:cubicBezTo>
                  <a:lnTo>
                    <a:pt x="677" y="0"/>
                  </a:lnTo>
                  <a:lnTo>
                    <a:pt x="677" y="0"/>
                  </a:lnTo>
                  <a:lnTo>
                    <a:pt x="637" y="0"/>
                  </a:lnTo>
                  <a:lnTo>
                    <a:pt x="597" y="0"/>
                  </a:lnTo>
                  <a:lnTo>
                    <a:pt x="577" y="0"/>
                  </a:lnTo>
                  <a:lnTo>
                    <a:pt x="577" y="0"/>
                  </a:lnTo>
                  <a:lnTo>
                    <a:pt x="577" y="0"/>
                  </a:lnTo>
                  <a:lnTo>
                    <a:pt x="517" y="0"/>
                  </a:lnTo>
                  <a:lnTo>
                    <a:pt x="498" y="0"/>
                  </a:lnTo>
                  <a:lnTo>
                    <a:pt x="498" y="0"/>
                  </a:lnTo>
                  <a:lnTo>
                    <a:pt x="498" y="0"/>
                  </a:lnTo>
                  <a:lnTo>
                    <a:pt x="438" y="0"/>
                  </a:lnTo>
                  <a:lnTo>
                    <a:pt x="418" y="0"/>
                  </a:lnTo>
                  <a:lnTo>
                    <a:pt x="398" y="0"/>
                  </a:lnTo>
                  <a:lnTo>
                    <a:pt x="378" y="0"/>
                  </a:lnTo>
                  <a:lnTo>
                    <a:pt x="319" y="0"/>
                  </a:lnTo>
                  <a:lnTo>
                    <a:pt x="319" y="0"/>
                  </a:lnTo>
                  <a:lnTo>
                    <a:pt x="319" y="0"/>
                  </a:lnTo>
                  <a:cubicBezTo>
                    <a:pt x="299" y="0"/>
                    <a:pt x="299" y="0"/>
                    <a:pt x="279" y="20"/>
                  </a:cubicBezTo>
                  <a:lnTo>
                    <a:pt x="279" y="20"/>
                  </a:lnTo>
                  <a:cubicBezTo>
                    <a:pt x="239" y="20"/>
                    <a:pt x="219" y="40"/>
                    <a:pt x="199" y="40"/>
                  </a:cubicBezTo>
                  <a:lnTo>
                    <a:pt x="0" y="159"/>
                  </a:lnTo>
                  <a:cubicBezTo>
                    <a:pt x="20" y="140"/>
                    <a:pt x="40" y="140"/>
                    <a:pt x="80" y="140"/>
                  </a:cubicBezTo>
                  <a:cubicBezTo>
                    <a:pt x="100" y="140"/>
                    <a:pt x="100" y="140"/>
                    <a:pt x="120" y="120"/>
                  </a:cubicBezTo>
                  <a:lnTo>
                    <a:pt x="120" y="120"/>
                  </a:lnTo>
                  <a:lnTo>
                    <a:pt x="199" y="120"/>
                  </a:lnTo>
                  <a:lnTo>
                    <a:pt x="219" y="120"/>
                  </a:lnTo>
                  <a:lnTo>
                    <a:pt x="299" y="120"/>
                  </a:lnTo>
                  <a:lnTo>
                    <a:pt x="299" y="120"/>
                  </a:lnTo>
                  <a:lnTo>
                    <a:pt x="378" y="120"/>
                  </a:lnTo>
                  <a:lnTo>
                    <a:pt x="378" y="120"/>
                  </a:lnTo>
                  <a:cubicBezTo>
                    <a:pt x="398" y="120"/>
                    <a:pt x="418" y="140"/>
                    <a:pt x="438" y="140"/>
                  </a:cubicBezTo>
                  <a:lnTo>
                    <a:pt x="438" y="140"/>
                  </a:lnTo>
                  <a:cubicBezTo>
                    <a:pt x="478" y="140"/>
                    <a:pt x="498" y="159"/>
                    <a:pt x="537" y="159"/>
                  </a:cubicBezTo>
                  <a:lnTo>
                    <a:pt x="537" y="159"/>
                  </a:lnTo>
                  <a:cubicBezTo>
                    <a:pt x="577" y="199"/>
                    <a:pt x="597" y="199"/>
                    <a:pt x="637" y="219"/>
                  </a:cubicBezTo>
                  <a:cubicBezTo>
                    <a:pt x="677" y="239"/>
                    <a:pt x="696" y="259"/>
                    <a:pt x="736" y="259"/>
                  </a:cubicBezTo>
                  <a:lnTo>
                    <a:pt x="736" y="259"/>
                  </a:lnTo>
                  <a:lnTo>
                    <a:pt x="816" y="338"/>
                  </a:lnTo>
                  <a:lnTo>
                    <a:pt x="816" y="338"/>
                  </a:lnTo>
                  <a:lnTo>
                    <a:pt x="895" y="418"/>
                  </a:lnTo>
                  <a:lnTo>
                    <a:pt x="895" y="418"/>
                  </a:lnTo>
                  <a:lnTo>
                    <a:pt x="975" y="498"/>
                  </a:lnTo>
                  <a:lnTo>
                    <a:pt x="975" y="498"/>
                  </a:lnTo>
                  <a:cubicBezTo>
                    <a:pt x="995" y="518"/>
                    <a:pt x="1015" y="537"/>
                    <a:pt x="1035" y="597"/>
                  </a:cubicBezTo>
                  <a:lnTo>
                    <a:pt x="1035" y="597"/>
                  </a:lnTo>
                  <a:cubicBezTo>
                    <a:pt x="1074" y="617"/>
                    <a:pt x="1094" y="657"/>
                    <a:pt x="1114" y="697"/>
                  </a:cubicBezTo>
                  <a:lnTo>
                    <a:pt x="1114" y="697"/>
                  </a:lnTo>
                  <a:lnTo>
                    <a:pt x="1114" y="697"/>
                  </a:lnTo>
                  <a:cubicBezTo>
                    <a:pt x="1134" y="716"/>
                    <a:pt x="1174" y="736"/>
                    <a:pt x="1194" y="796"/>
                  </a:cubicBezTo>
                  <a:cubicBezTo>
                    <a:pt x="1214" y="816"/>
                    <a:pt x="1214" y="836"/>
                    <a:pt x="1234" y="836"/>
                  </a:cubicBezTo>
                  <a:cubicBezTo>
                    <a:pt x="1234" y="856"/>
                    <a:pt x="1273" y="856"/>
                    <a:pt x="1273" y="895"/>
                  </a:cubicBezTo>
                  <a:cubicBezTo>
                    <a:pt x="1273" y="895"/>
                    <a:pt x="1273" y="915"/>
                    <a:pt x="1293" y="915"/>
                  </a:cubicBezTo>
                  <a:cubicBezTo>
                    <a:pt x="1313" y="935"/>
                    <a:pt x="1313" y="955"/>
                    <a:pt x="1333" y="995"/>
                  </a:cubicBezTo>
                  <a:lnTo>
                    <a:pt x="1333" y="995"/>
                  </a:lnTo>
                  <a:cubicBezTo>
                    <a:pt x="1373" y="1015"/>
                    <a:pt x="1373" y="1055"/>
                    <a:pt x="1393" y="1094"/>
                  </a:cubicBezTo>
                  <a:lnTo>
                    <a:pt x="1393" y="1094"/>
                  </a:lnTo>
                  <a:cubicBezTo>
                    <a:pt x="1413" y="1114"/>
                    <a:pt x="1413" y="1154"/>
                    <a:pt x="1433" y="1194"/>
                  </a:cubicBezTo>
                  <a:lnTo>
                    <a:pt x="1433" y="1194"/>
                  </a:lnTo>
                  <a:cubicBezTo>
                    <a:pt x="1472" y="1214"/>
                    <a:pt x="1472" y="1254"/>
                    <a:pt x="1472" y="1293"/>
                  </a:cubicBezTo>
                  <a:lnTo>
                    <a:pt x="1472" y="1293"/>
                  </a:lnTo>
                  <a:cubicBezTo>
                    <a:pt x="1472" y="1313"/>
                    <a:pt x="1492" y="1353"/>
                    <a:pt x="1492" y="1393"/>
                  </a:cubicBezTo>
                  <a:lnTo>
                    <a:pt x="1492" y="1393"/>
                  </a:lnTo>
                  <a:cubicBezTo>
                    <a:pt x="1492" y="1413"/>
                    <a:pt x="1512" y="1452"/>
                    <a:pt x="1512" y="1492"/>
                  </a:cubicBezTo>
                  <a:lnTo>
                    <a:pt x="1512" y="1492"/>
                  </a:lnTo>
                  <a:cubicBezTo>
                    <a:pt x="1512" y="1512"/>
                    <a:pt x="1512" y="1552"/>
                    <a:pt x="1532" y="1592"/>
                  </a:cubicBezTo>
                  <a:lnTo>
                    <a:pt x="1532" y="1592"/>
                  </a:lnTo>
                  <a:lnTo>
                    <a:pt x="1532" y="1691"/>
                  </a:lnTo>
                  <a:lnTo>
                    <a:pt x="1532" y="1791"/>
                  </a:lnTo>
                  <a:lnTo>
                    <a:pt x="1532" y="1791"/>
                  </a:lnTo>
                  <a:cubicBezTo>
                    <a:pt x="1532" y="1811"/>
                    <a:pt x="1532" y="1830"/>
                    <a:pt x="1512" y="1850"/>
                  </a:cubicBezTo>
                  <a:lnTo>
                    <a:pt x="1512" y="1850"/>
                  </a:lnTo>
                  <a:cubicBezTo>
                    <a:pt x="1512" y="1890"/>
                    <a:pt x="1512" y="1910"/>
                    <a:pt x="1492" y="1930"/>
                  </a:cubicBezTo>
                  <a:lnTo>
                    <a:pt x="1492" y="1950"/>
                  </a:lnTo>
                  <a:cubicBezTo>
                    <a:pt x="1492" y="1990"/>
                    <a:pt x="1472" y="2009"/>
                    <a:pt x="1472" y="2029"/>
                  </a:cubicBezTo>
                  <a:lnTo>
                    <a:pt x="1472" y="2029"/>
                  </a:lnTo>
                  <a:cubicBezTo>
                    <a:pt x="1472" y="2049"/>
                    <a:pt x="1433" y="2089"/>
                    <a:pt x="1433" y="2109"/>
                  </a:cubicBezTo>
                  <a:lnTo>
                    <a:pt x="1433" y="2109"/>
                  </a:lnTo>
                  <a:cubicBezTo>
                    <a:pt x="1433" y="2129"/>
                    <a:pt x="1413" y="2129"/>
                    <a:pt x="1413" y="2149"/>
                  </a:cubicBezTo>
                  <a:lnTo>
                    <a:pt x="1393" y="2189"/>
                  </a:lnTo>
                  <a:lnTo>
                    <a:pt x="1373" y="2208"/>
                  </a:lnTo>
                  <a:lnTo>
                    <a:pt x="1333" y="2228"/>
                  </a:lnTo>
                  <a:cubicBezTo>
                    <a:pt x="1313" y="2248"/>
                    <a:pt x="1313" y="2248"/>
                    <a:pt x="1293" y="2248"/>
                  </a:cubicBezTo>
                  <a:lnTo>
                    <a:pt x="1293" y="2248"/>
                  </a:lnTo>
                  <a:lnTo>
                    <a:pt x="1293" y="2248"/>
                  </a:lnTo>
                  <a:lnTo>
                    <a:pt x="1293" y="2248"/>
                  </a:lnTo>
                  <a:lnTo>
                    <a:pt x="1492" y="2129"/>
                  </a:lnTo>
                  <a:cubicBezTo>
                    <a:pt x="1512" y="2129"/>
                    <a:pt x="1512" y="2109"/>
                    <a:pt x="1532" y="2109"/>
                  </a:cubicBezTo>
                  <a:lnTo>
                    <a:pt x="1572" y="2089"/>
                  </a:lnTo>
                  <a:lnTo>
                    <a:pt x="1592" y="2049"/>
                  </a:lnTo>
                  <a:lnTo>
                    <a:pt x="1612" y="2029"/>
                  </a:lnTo>
                  <a:cubicBezTo>
                    <a:pt x="1631" y="2009"/>
                    <a:pt x="1631" y="2009"/>
                    <a:pt x="1631" y="1990"/>
                  </a:cubicBezTo>
                  <a:lnTo>
                    <a:pt x="1631" y="1990"/>
                  </a:lnTo>
                  <a:lnTo>
                    <a:pt x="1631" y="1990"/>
                  </a:lnTo>
                  <a:cubicBezTo>
                    <a:pt x="1671" y="1950"/>
                    <a:pt x="1671" y="1930"/>
                    <a:pt x="1671" y="1910"/>
                  </a:cubicBezTo>
                  <a:lnTo>
                    <a:pt x="1671" y="1910"/>
                  </a:lnTo>
                  <a:lnTo>
                    <a:pt x="1671" y="1910"/>
                  </a:lnTo>
                  <a:cubicBezTo>
                    <a:pt x="1671" y="1890"/>
                    <a:pt x="1691" y="1890"/>
                    <a:pt x="1691" y="1850"/>
                  </a:cubicBezTo>
                  <a:lnTo>
                    <a:pt x="1691" y="1830"/>
                  </a:lnTo>
                  <a:lnTo>
                    <a:pt x="1691" y="1811"/>
                  </a:lnTo>
                  <a:lnTo>
                    <a:pt x="1691" y="1811"/>
                  </a:lnTo>
                  <a:lnTo>
                    <a:pt x="1691" y="1751"/>
                  </a:lnTo>
                  <a:lnTo>
                    <a:pt x="1691" y="1731"/>
                  </a:lnTo>
                  <a:lnTo>
                    <a:pt x="1691" y="1731"/>
                  </a:lnTo>
                  <a:lnTo>
                    <a:pt x="1691" y="1711"/>
                  </a:lnTo>
                  <a:lnTo>
                    <a:pt x="1691" y="1651"/>
                  </a:lnTo>
                  <a:lnTo>
                    <a:pt x="1691" y="1632"/>
                  </a:lnTo>
                  <a:lnTo>
                    <a:pt x="1691" y="1632"/>
                  </a:lnTo>
                  <a:lnTo>
                    <a:pt x="1691" y="1632"/>
                  </a:lnTo>
                  <a:lnTo>
                    <a:pt x="1691" y="1592"/>
                  </a:lnTo>
                  <a:lnTo>
                    <a:pt x="1691" y="1532"/>
                  </a:lnTo>
                  <a:lnTo>
                    <a:pt x="1691" y="1532"/>
                  </a:lnTo>
                  <a:cubicBezTo>
                    <a:pt x="1691" y="1552"/>
                    <a:pt x="1691" y="1552"/>
                    <a:pt x="1691" y="1532"/>
                  </a:cubicBezTo>
                  <a:close/>
                </a:path>
              </a:pathLst>
            </a:custGeom>
            <a:noFill/>
            <a:ln cap="rnd" cmpd="sng" w="2000">
              <a:solidFill>
                <a:srgbClr val="201A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5"/>
            <p:cNvSpPr/>
            <p:nvPr/>
          </p:nvSpPr>
          <p:spPr>
            <a:xfrm>
              <a:off x="5662433" y="3606471"/>
              <a:ext cx="92154" cy="136632"/>
            </a:xfrm>
            <a:custGeom>
              <a:rect b="b" l="l" r="r" t="t"/>
              <a:pathLst>
                <a:path extrusionOk="0" h="4061" w="2739">
                  <a:moveTo>
                    <a:pt x="2288" y="1"/>
                  </a:moveTo>
                  <a:cubicBezTo>
                    <a:pt x="2110" y="1"/>
                    <a:pt x="1442" y="1004"/>
                    <a:pt x="1201" y="1004"/>
                  </a:cubicBezTo>
                  <a:cubicBezTo>
                    <a:pt x="1167" y="1004"/>
                    <a:pt x="1141" y="984"/>
                    <a:pt x="1127" y="938"/>
                  </a:cubicBezTo>
                  <a:cubicBezTo>
                    <a:pt x="1027" y="580"/>
                    <a:pt x="570" y="321"/>
                    <a:pt x="271" y="301"/>
                  </a:cubicBezTo>
                  <a:cubicBezTo>
                    <a:pt x="264" y="301"/>
                    <a:pt x="256" y="300"/>
                    <a:pt x="250" y="300"/>
                  </a:cubicBezTo>
                  <a:cubicBezTo>
                    <a:pt x="1" y="300"/>
                    <a:pt x="514" y="659"/>
                    <a:pt x="669" y="1395"/>
                  </a:cubicBezTo>
                  <a:cubicBezTo>
                    <a:pt x="868" y="2131"/>
                    <a:pt x="1346" y="2668"/>
                    <a:pt x="1346" y="2668"/>
                  </a:cubicBezTo>
                  <a:lnTo>
                    <a:pt x="1425" y="4061"/>
                  </a:lnTo>
                  <a:lnTo>
                    <a:pt x="2460" y="4061"/>
                  </a:lnTo>
                  <a:cubicBezTo>
                    <a:pt x="2460" y="4061"/>
                    <a:pt x="2440" y="3106"/>
                    <a:pt x="2460" y="2668"/>
                  </a:cubicBezTo>
                  <a:cubicBezTo>
                    <a:pt x="2499" y="2211"/>
                    <a:pt x="2599" y="1853"/>
                    <a:pt x="2659" y="1515"/>
                  </a:cubicBezTo>
                  <a:cubicBezTo>
                    <a:pt x="2738" y="1196"/>
                    <a:pt x="2460" y="1137"/>
                    <a:pt x="2460" y="1137"/>
                  </a:cubicBezTo>
                  <a:cubicBezTo>
                    <a:pt x="2576" y="747"/>
                    <a:pt x="2482" y="680"/>
                    <a:pt x="2402" y="680"/>
                  </a:cubicBezTo>
                  <a:cubicBezTo>
                    <a:pt x="2359" y="680"/>
                    <a:pt x="2320" y="699"/>
                    <a:pt x="2320" y="699"/>
                  </a:cubicBezTo>
                  <a:cubicBezTo>
                    <a:pt x="2300" y="619"/>
                    <a:pt x="2479" y="43"/>
                    <a:pt x="2300" y="3"/>
                  </a:cubicBezTo>
                  <a:cubicBezTo>
                    <a:pt x="2297" y="2"/>
                    <a:pt x="2292" y="1"/>
                    <a:pt x="2288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5"/>
            <p:cNvSpPr/>
            <p:nvPr/>
          </p:nvSpPr>
          <p:spPr>
            <a:xfrm>
              <a:off x="5478802" y="3713931"/>
              <a:ext cx="310577" cy="227541"/>
            </a:xfrm>
            <a:custGeom>
              <a:rect b="b" l="l" r="r" t="t"/>
              <a:pathLst>
                <a:path extrusionOk="0" h="6763" w="9231">
                  <a:moveTo>
                    <a:pt x="8388" y="0"/>
                  </a:moveTo>
                  <a:cubicBezTo>
                    <a:pt x="7409" y="0"/>
                    <a:pt x="5889" y="230"/>
                    <a:pt x="5889" y="230"/>
                  </a:cubicBezTo>
                  <a:lnTo>
                    <a:pt x="5869" y="2976"/>
                  </a:lnTo>
                  <a:cubicBezTo>
                    <a:pt x="5869" y="2976"/>
                    <a:pt x="4218" y="1921"/>
                    <a:pt x="3143" y="1424"/>
                  </a:cubicBezTo>
                  <a:cubicBezTo>
                    <a:pt x="3024" y="1404"/>
                    <a:pt x="2845" y="1364"/>
                    <a:pt x="2686" y="1285"/>
                  </a:cubicBezTo>
                  <a:cubicBezTo>
                    <a:pt x="2455" y="1213"/>
                    <a:pt x="2178" y="1173"/>
                    <a:pt x="1893" y="1173"/>
                  </a:cubicBezTo>
                  <a:cubicBezTo>
                    <a:pt x="1076" y="1173"/>
                    <a:pt x="188" y="1503"/>
                    <a:pt x="100" y="2359"/>
                  </a:cubicBezTo>
                  <a:cubicBezTo>
                    <a:pt x="0" y="3353"/>
                    <a:pt x="756" y="3851"/>
                    <a:pt x="1452" y="4348"/>
                  </a:cubicBezTo>
                  <a:cubicBezTo>
                    <a:pt x="2149" y="4845"/>
                    <a:pt x="2925" y="5283"/>
                    <a:pt x="3680" y="5741"/>
                  </a:cubicBezTo>
                  <a:cubicBezTo>
                    <a:pt x="4416" y="6178"/>
                    <a:pt x="5232" y="6556"/>
                    <a:pt x="6107" y="6695"/>
                  </a:cubicBezTo>
                  <a:cubicBezTo>
                    <a:pt x="6296" y="6737"/>
                    <a:pt x="6480" y="6763"/>
                    <a:pt x="6663" y="6763"/>
                  </a:cubicBezTo>
                  <a:cubicBezTo>
                    <a:pt x="6828" y="6763"/>
                    <a:pt x="6992" y="6742"/>
                    <a:pt x="7162" y="6695"/>
                  </a:cubicBezTo>
                  <a:cubicBezTo>
                    <a:pt x="8216" y="6397"/>
                    <a:pt x="8315" y="4945"/>
                    <a:pt x="8514" y="4050"/>
                  </a:cubicBezTo>
                  <a:cubicBezTo>
                    <a:pt x="8813" y="2797"/>
                    <a:pt x="8892" y="1484"/>
                    <a:pt x="9191" y="230"/>
                  </a:cubicBezTo>
                  <a:cubicBezTo>
                    <a:pt x="9231" y="58"/>
                    <a:pt x="8877" y="0"/>
                    <a:pt x="8388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6416438" y="2381780"/>
              <a:ext cx="130845" cy="154195"/>
            </a:xfrm>
            <a:custGeom>
              <a:rect b="b" l="l" r="r" t="t"/>
              <a:pathLst>
                <a:path extrusionOk="0" h="4583" w="3889">
                  <a:moveTo>
                    <a:pt x="1890" y="1"/>
                  </a:moveTo>
                  <a:cubicBezTo>
                    <a:pt x="1868" y="1"/>
                    <a:pt x="1848" y="7"/>
                    <a:pt x="1831" y="20"/>
                  </a:cubicBezTo>
                  <a:cubicBezTo>
                    <a:pt x="1632" y="179"/>
                    <a:pt x="1" y="4178"/>
                    <a:pt x="458" y="4456"/>
                  </a:cubicBezTo>
                  <a:cubicBezTo>
                    <a:pt x="595" y="4537"/>
                    <a:pt x="844" y="4583"/>
                    <a:pt x="1144" y="4583"/>
                  </a:cubicBezTo>
                  <a:cubicBezTo>
                    <a:pt x="1805" y="4583"/>
                    <a:pt x="2711" y="4360"/>
                    <a:pt x="3204" y="3800"/>
                  </a:cubicBezTo>
                  <a:cubicBezTo>
                    <a:pt x="3889" y="3019"/>
                    <a:pt x="2371" y="1"/>
                    <a:pt x="189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6221704" y="3202300"/>
              <a:ext cx="623812" cy="361448"/>
            </a:xfrm>
            <a:custGeom>
              <a:rect b="b" l="l" r="r" t="t"/>
              <a:pathLst>
                <a:path extrusionOk="0" h="10743" w="18541">
                  <a:moveTo>
                    <a:pt x="3322" y="1910"/>
                  </a:moveTo>
                  <a:cubicBezTo>
                    <a:pt x="6624" y="1"/>
                    <a:pt x="11976" y="1"/>
                    <a:pt x="15258" y="1910"/>
                  </a:cubicBezTo>
                  <a:cubicBezTo>
                    <a:pt x="18540" y="3840"/>
                    <a:pt x="18520" y="6923"/>
                    <a:pt x="15218" y="8833"/>
                  </a:cubicBezTo>
                  <a:cubicBezTo>
                    <a:pt x="11896" y="10743"/>
                    <a:pt x="6565" y="10743"/>
                    <a:pt x="3282" y="8833"/>
                  </a:cubicBezTo>
                  <a:cubicBezTo>
                    <a:pt x="0" y="6943"/>
                    <a:pt x="20" y="3840"/>
                    <a:pt x="3322" y="191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5"/>
            <p:cNvSpPr/>
            <p:nvPr/>
          </p:nvSpPr>
          <p:spPr>
            <a:xfrm>
              <a:off x="6330107" y="2141828"/>
              <a:ext cx="104468" cy="144270"/>
            </a:xfrm>
            <a:custGeom>
              <a:rect b="b" l="l" r="r" t="t"/>
              <a:pathLst>
                <a:path extrusionOk="0" h="4288" w="3105">
                  <a:moveTo>
                    <a:pt x="1216" y="1"/>
                  </a:moveTo>
                  <a:cubicBezTo>
                    <a:pt x="1112" y="1"/>
                    <a:pt x="1055" y="94"/>
                    <a:pt x="1055" y="289"/>
                  </a:cubicBezTo>
                  <a:lnTo>
                    <a:pt x="1055" y="1483"/>
                  </a:lnTo>
                  <a:cubicBezTo>
                    <a:pt x="1055" y="1483"/>
                    <a:pt x="936" y="249"/>
                    <a:pt x="737" y="249"/>
                  </a:cubicBezTo>
                  <a:cubicBezTo>
                    <a:pt x="538" y="249"/>
                    <a:pt x="538" y="269"/>
                    <a:pt x="538" y="548"/>
                  </a:cubicBezTo>
                  <a:cubicBezTo>
                    <a:pt x="538" y="826"/>
                    <a:pt x="598" y="1761"/>
                    <a:pt x="598" y="1761"/>
                  </a:cubicBezTo>
                  <a:cubicBezTo>
                    <a:pt x="598" y="1761"/>
                    <a:pt x="359" y="846"/>
                    <a:pt x="200" y="846"/>
                  </a:cubicBezTo>
                  <a:cubicBezTo>
                    <a:pt x="60" y="846"/>
                    <a:pt x="1" y="886"/>
                    <a:pt x="100" y="1363"/>
                  </a:cubicBezTo>
                  <a:cubicBezTo>
                    <a:pt x="200" y="1841"/>
                    <a:pt x="458" y="2477"/>
                    <a:pt x="438" y="2795"/>
                  </a:cubicBezTo>
                  <a:cubicBezTo>
                    <a:pt x="379" y="3134"/>
                    <a:pt x="657" y="3532"/>
                    <a:pt x="677" y="3571"/>
                  </a:cubicBezTo>
                  <a:cubicBezTo>
                    <a:pt x="697" y="3631"/>
                    <a:pt x="677" y="4188"/>
                    <a:pt x="677" y="4188"/>
                  </a:cubicBezTo>
                  <a:lnTo>
                    <a:pt x="1751" y="4287"/>
                  </a:lnTo>
                  <a:lnTo>
                    <a:pt x="1751" y="4049"/>
                  </a:lnTo>
                  <a:cubicBezTo>
                    <a:pt x="1751" y="4049"/>
                    <a:pt x="1692" y="3691"/>
                    <a:pt x="1950" y="3472"/>
                  </a:cubicBezTo>
                  <a:cubicBezTo>
                    <a:pt x="2189" y="3253"/>
                    <a:pt x="2348" y="3134"/>
                    <a:pt x="2547" y="2557"/>
                  </a:cubicBezTo>
                  <a:cubicBezTo>
                    <a:pt x="2746" y="1980"/>
                    <a:pt x="3104" y="1741"/>
                    <a:pt x="2985" y="1622"/>
                  </a:cubicBezTo>
                  <a:cubicBezTo>
                    <a:pt x="2942" y="1572"/>
                    <a:pt x="2873" y="1539"/>
                    <a:pt x="2793" y="1539"/>
                  </a:cubicBezTo>
                  <a:cubicBezTo>
                    <a:pt x="2651" y="1539"/>
                    <a:pt x="2475" y="1640"/>
                    <a:pt x="2348" y="1920"/>
                  </a:cubicBezTo>
                  <a:cubicBezTo>
                    <a:pt x="2149" y="2338"/>
                    <a:pt x="2030" y="2378"/>
                    <a:pt x="2030" y="2378"/>
                  </a:cubicBezTo>
                  <a:cubicBezTo>
                    <a:pt x="2030" y="2378"/>
                    <a:pt x="2050" y="568"/>
                    <a:pt x="1990" y="428"/>
                  </a:cubicBezTo>
                  <a:cubicBezTo>
                    <a:pt x="1962" y="302"/>
                    <a:pt x="1895" y="226"/>
                    <a:pt x="1809" y="226"/>
                  </a:cubicBezTo>
                  <a:cubicBezTo>
                    <a:pt x="1773" y="226"/>
                    <a:pt x="1733" y="240"/>
                    <a:pt x="1692" y="269"/>
                  </a:cubicBezTo>
                  <a:cubicBezTo>
                    <a:pt x="1592" y="369"/>
                    <a:pt x="1493" y="1483"/>
                    <a:pt x="1453" y="1483"/>
                  </a:cubicBezTo>
                  <a:cubicBezTo>
                    <a:pt x="1452" y="1483"/>
                    <a:pt x="1451" y="1483"/>
                    <a:pt x="1451" y="1483"/>
                  </a:cubicBezTo>
                  <a:cubicBezTo>
                    <a:pt x="1396" y="1483"/>
                    <a:pt x="1491" y="128"/>
                    <a:pt x="1334" y="30"/>
                  </a:cubicBezTo>
                  <a:cubicBezTo>
                    <a:pt x="1290" y="11"/>
                    <a:pt x="1250" y="1"/>
                    <a:pt x="1216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5"/>
            <p:cNvSpPr/>
            <p:nvPr/>
          </p:nvSpPr>
          <p:spPr>
            <a:xfrm>
              <a:off x="6312713" y="2254032"/>
              <a:ext cx="203485" cy="360843"/>
            </a:xfrm>
            <a:custGeom>
              <a:rect b="b" l="l" r="r" t="t"/>
              <a:pathLst>
                <a:path extrusionOk="0" h="10725" w="6048">
                  <a:moveTo>
                    <a:pt x="2051" y="0"/>
                  </a:moveTo>
                  <a:cubicBezTo>
                    <a:pt x="1942" y="0"/>
                    <a:pt x="1828" y="5"/>
                    <a:pt x="1711" y="17"/>
                  </a:cubicBezTo>
                  <a:cubicBezTo>
                    <a:pt x="936" y="97"/>
                    <a:pt x="100" y="495"/>
                    <a:pt x="100" y="495"/>
                  </a:cubicBezTo>
                  <a:cubicBezTo>
                    <a:pt x="1" y="495"/>
                    <a:pt x="239" y="3041"/>
                    <a:pt x="279" y="3300"/>
                  </a:cubicBezTo>
                  <a:cubicBezTo>
                    <a:pt x="498" y="5030"/>
                    <a:pt x="995" y="6900"/>
                    <a:pt x="1871" y="8472"/>
                  </a:cubicBezTo>
                  <a:cubicBezTo>
                    <a:pt x="2268" y="9188"/>
                    <a:pt x="2805" y="9964"/>
                    <a:pt x="3541" y="10401"/>
                  </a:cubicBezTo>
                  <a:cubicBezTo>
                    <a:pt x="3810" y="10615"/>
                    <a:pt x="4135" y="10724"/>
                    <a:pt x="4447" y="10724"/>
                  </a:cubicBezTo>
                  <a:cubicBezTo>
                    <a:pt x="4806" y="10724"/>
                    <a:pt x="5148" y="10580"/>
                    <a:pt x="5372" y="10282"/>
                  </a:cubicBezTo>
                  <a:cubicBezTo>
                    <a:pt x="6048" y="9447"/>
                    <a:pt x="5392" y="8353"/>
                    <a:pt x="4954" y="7517"/>
                  </a:cubicBezTo>
                  <a:cubicBezTo>
                    <a:pt x="4278" y="6304"/>
                    <a:pt x="3681" y="4991"/>
                    <a:pt x="3462" y="3578"/>
                  </a:cubicBezTo>
                  <a:cubicBezTo>
                    <a:pt x="3283" y="2444"/>
                    <a:pt x="3124" y="157"/>
                    <a:pt x="3124" y="157"/>
                  </a:cubicBezTo>
                  <a:cubicBezTo>
                    <a:pt x="3124" y="157"/>
                    <a:pt x="2654" y="0"/>
                    <a:pt x="205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5"/>
            <p:cNvSpPr/>
            <p:nvPr/>
          </p:nvSpPr>
          <p:spPr>
            <a:xfrm>
              <a:off x="6373609" y="3292131"/>
              <a:ext cx="176064" cy="128692"/>
            </a:xfrm>
            <a:custGeom>
              <a:rect b="b" l="l" r="r" t="t"/>
              <a:pathLst>
                <a:path extrusionOk="0" h="3825" w="5233">
                  <a:moveTo>
                    <a:pt x="3511" y="0"/>
                  </a:moveTo>
                  <a:cubicBezTo>
                    <a:pt x="3032" y="0"/>
                    <a:pt x="2521" y="241"/>
                    <a:pt x="2109" y="673"/>
                  </a:cubicBezTo>
                  <a:cubicBezTo>
                    <a:pt x="2010" y="772"/>
                    <a:pt x="1" y="2781"/>
                    <a:pt x="259" y="3497"/>
                  </a:cubicBezTo>
                  <a:cubicBezTo>
                    <a:pt x="346" y="3729"/>
                    <a:pt x="600" y="3824"/>
                    <a:pt x="939" y="3824"/>
                  </a:cubicBezTo>
                  <a:cubicBezTo>
                    <a:pt x="1619" y="3824"/>
                    <a:pt x="2640" y="3444"/>
                    <a:pt x="3343" y="3020"/>
                  </a:cubicBezTo>
                  <a:cubicBezTo>
                    <a:pt x="4377" y="2403"/>
                    <a:pt x="5233" y="1608"/>
                    <a:pt x="4656" y="673"/>
                  </a:cubicBezTo>
                  <a:cubicBezTo>
                    <a:pt x="4377" y="211"/>
                    <a:pt x="3959" y="0"/>
                    <a:pt x="351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5"/>
            <p:cNvSpPr/>
            <p:nvPr/>
          </p:nvSpPr>
          <p:spPr>
            <a:xfrm>
              <a:off x="6416438" y="2834432"/>
              <a:ext cx="147298" cy="500671"/>
            </a:xfrm>
            <a:custGeom>
              <a:rect b="b" l="l" r="r" t="t"/>
              <a:pathLst>
                <a:path extrusionOk="0" h="14881" w="4378">
                  <a:moveTo>
                    <a:pt x="2659" y="0"/>
                  </a:moveTo>
                  <a:cubicBezTo>
                    <a:pt x="1764" y="0"/>
                    <a:pt x="737" y="411"/>
                    <a:pt x="737" y="411"/>
                  </a:cubicBezTo>
                  <a:lnTo>
                    <a:pt x="299" y="3992"/>
                  </a:lnTo>
                  <a:cubicBezTo>
                    <a:pt x="299" y="3992"/>
                    <a:pt x="1" y="6777"/>
                    <a:pt x="100" y="8368"/>
                  </a:cubicBezTo>
                  <a:cubicBezTo>
                    <a:pt x="220" y="10258"/>
                    <a:pt x="1095" y="14316"/>
                    <a:pt x="1095" y="14316"/>
                  </a:cubicBezTo>
                  <a:cubicBezTo>
                    <a:pt x="1095" y="14316"/>
                    <a:pt x="1305" y="14880"/>
                    <a:pt x="1754" y="14880"/>
                  </a:cubicBezTo>
                  <a:cubicBezTo>
                    <a:pt x="2011" y="14880"/>
                    <a:pt x="2346" y="14696"/>
                    <a:pt x="2766" y="14117"/>
                  </a:cubicBezTo>
                  <a:cubicBezTo>
                    <a:pt x="2726" y="14117"/>
                    <a:pt x="2667" y="6936"/>
                    <a:pt x="2706" y="5385"/>
                  </a:cubicBezTo>
                  <a:cubicBezTo>
                    <a:pt x="2766" y="3853"/>
                    <a:pt x="4377" y="1804"/>
                    <a:pt x="3860" y="590"/>
                  </a:cubicBezTo>
                  <a:cubicBezTo>
                    <a:pt x="3662" y="142"/>
                    <a:pt x="3183" y="0"/>
                    <a:pt x="2659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5"/>
            <p:cNvSpPr/>
            <p:nvPr/>
          </p:nvSpPr>
          <p:spPr>
            <a:xfrm>
              <a:off x="6465997" y="3344414"/>
              <a:ext cx="197463" cy="143967"/>
            </a:xfrm>
            <a:custGeom>
              <a:rect b="b" l="l" r="r" t="t"/>
              <a:pathLst>
                <a:path extrusionOk="0" h="4279" w="5869">
                  <a:moveTo>
                    <a:pt x="3969" y="0"/>
                  </a:moveTo>
                  <a:cubicBezTo>
                    <a:pt x="3431" y="0"/>
                    <a:pt x="2850" y="267"/>
                    <a:pt x="2387" y="730"/>
                  </a:cubicBezTo>
                  <a:cubicBezTo>
                    <a:pt x="2248" y="849"/>
                    <a:pt x="0" y="3117"/>
                    <a:pt x="298" y="3913"/>
                  </a:cubicBezTo>
                  <a:cubicBezTo>
                    <a:pt x="396" y="4173"/>
                    <a:pt x="678" y="4278"/>
                    <a:pt x="1052" y="4278"/>
                  </a:cubicBezTo>
                  <a:cubicBezTo>
                    <a:pt x="1819" y="4278"/>
                    <a:pt x="2977" y="3837"/>
                    <a:pt x="3740" y="3395"/>
                  </a:cubicBezTo>
                  <a:cubicBezTo>
                    <a:pt x="4914" y="2699"/>
                    <a:pt x="5868" y="1804"/>
                    <a:pt x="5232" y="750"/>
                  </a:cubicBezTo>
                  <a:cubicBezTo>
                    <a:pt x="4934" y="232"/>
                    <a:pt x="4470" y="0"/>
                    <a:pt x="396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5"/>
            <p:cNvSpPr/>
            <p:nvPr/>
          </p:nvSpPr>
          <p:spPr>
            <a:xfrm>
              <a:off x="6467309" y="2839781"/>
              <a:ext cx="199481" cy="544813"/>
            </a:xfrm>
            <a:custGeom>
              <a:rect b="b" l="l" r="r" t="t"/>
              <a:pathLst>
                <a:path extrusionOk="0" h="16193" w="5929">
                  <a:moveTo>
                    <a:pt x="4765" y="1"/>
                  </a:moveTo>
                  <a:cubicBezTo>
                    <a:pt x="3774" y="1"/>
                    <a:pt x="1872" y="1322"/>
                    <a:pt x="655" y="1322"/>
                  </a:cubicBezTo>
                  <a:cubicBezTo>
                    <a:pt x="403" y="1322"/>
                    <a:pt x="180" y="1265"/>
                    <a:pt x="1" y="1128"/>
                  </a:cubicBezTo>
                  <a:lnTo>
                    <a:pt x="1" y="1128"/>
                  </a:lnTo>
                  <a:cubicBezTo>
                    <a:pt x="1" y="1128"/>
                    <a:pt x="260" y="2321"/>
                    <a:pt x="1811" y="4112"/>
                  </a:cubicBezTo>
                  <a:cubicBezTo>
                    <a:pt x="1811" y="4271"/>
                    <a:pt x="1871" y="6857"/>
                    <a:pt x="1970" y="8587"/>
                  </a:cubicBezTo>
                  <a:cubicBezTo>
                    <a:pt x="2090" y="10656"/>
                    <a:pt x="2706" y="15550"/>
                    <a:pt x="2706" y="15550"/>
                  </a:cubicBezTo>
                  <a:cubicBezTo>
                    <a:pt x="2706" y="15550"/>
                    <a:pt x="2902" y="16193"/>
                    <a:pt x="3376" y="16193"/>
                  </a:cubicBezTo>
                  <a:cubicBezTo>
                    <a:pt x="3643" y="16193"/>
                    <a:pt x="3998" y="15989"/>
                    <a:pt x="4457" y="15351"/>
                  </a:cubicBezTo>
                  <a:cubicBezTo>
                    <a:pt x="4457" y="15331"/>
                    <a:pt x="4298" y="7354"/>
                    <a:pt x="4835" y="5305"/>
                  </a:cubicBezTo>
                  <a:cubicBezTo>
                    <a:pt x="5352" y="3276"/>
                    <a:pt x="5929" y="1645"/>
                    <a:pt x="5332" y="332"/>
                  </a:cubicBezTo>
                  <a:cubicBezTo>
                    <a:pt x="5228" y="95"/>
                    <a:pt x="5029" y="1"/>
                    <a:pt x="4765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5"/>
            <p:cNvSpPr/>
            <p:nvPr/>
          </p:nvSpPr>
          <p:spPr>
            <a:xfrm>
              <a:off x="6303999" y="2813707"/>
              <a:ext cx="415011" cy="403336"/>
            </a:xfrm>
            <a:custGeom>
              <a:rect b="b" l="l" r="r" t="t"/>
              <a:pathLst>
                <a:path extrusionOk="0" h="11988" w="12335">
                  <a:moveTo>
                    <a:pt x="4060" y="0"/>
                  </a:moveTo>
                  <a:cubicBezTo>
                    <a:pt x="3546" y="0"/>
                    <a:pt x="3202" y="40"/>
                    <a:pt x="3164" y="92"/>
                  </a:cubicBezTo>
                  <a:cubicBezTo>
                    <a:pt x="936" y="3673"/>
                    <a:pt x="1" y="7791"/>
                    <a:pt x="1652" y="8328"/>
                  </a:cubicBezTo>
                  <a:cubicBezTo>
                    <a:pt x="1895" y="8404"/>
                    <a:pt x="2099" y="8430"/>
                    <a:pt x="2280" y="8430"/>
                  </a:cubicBezTo>
                  <a:cubicBezTo>
                    <a:pt x="2661" y="8430"/>
                    <a:pt x="2938" y="8315"/>
                    <a:pt x="3250" y="8315"/>
                  </a:cubicBezTo>
                  <a:cubicBezTo>
                    <a:pt x="3799" y="8315"/>
                    <a:pt x="4454" y="8668"/>
                    <a:pt x="5969" y="10616"/>
                  </a:cubicBezTo>
                  <a:cubicBezTo>
                    <a:pt x="6747" y="11616"/>
                    <a:pt x="7587" y="11987"/>
                    <a:pt x="8394" y="11987"/>
                  </a:cubicBezTo>
                  <a:cubicBezTo>
                    <a:pt x="10475" y="11987"/>
                    <a:pt x="12334" y="9515"/>
                    <a:pt x="12334" y="8984"/>
                  </a:cubicBezTo>
                  <a:cubicBezTo>
                    <a:pt x="12334" y="8268"/>
                    <a:pt x="9808" y="2082"/>
                    <a:pt x="9808" y="2082"/>
                  </a:cubicBezTo>
                  <a:cubicBezTo>
                    <a:pt x="9052" y="402"/>
                    <a:pt x="5694" y="0"/>
                    <a:pt x="4060" y="0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5"/>
            <p:cNvSpPr/>
            <p:nvPr/>
          </p:nvSpPr>
          <p:spPr>
            <a:xfrm>
              <a:off x="6370951" y="2506903"/>
              <a:ext cx="319930" cy="450944"/>
            </a:xfrm>
            <a:custGeom>
              <a:rect b="b" l="l" r="r" t="t"/>
              <a:pathLst>
                <a:path extrusionOk="0" h="13403" w="9509">
                  <a:moveTo>
                    <a:pt x="3994" y="0"/>
                  </a:moveTo>
                  <a:cubicBezTo>
                    <a:pt x="3812" y="0"/>
                    <a:pt x="3288" y="14"/>
                    <a:pt x="3044" y="160"/>
                  </a:cubicBezTo>
                  <a:cubicBezTo>
                    <a:pt x="2586" y="439"/>
                    <a:pt x="2228" y="1135"/>
                    <a:pt x="1890" y="3025"/>
                  </a:cubicBezTo>
                  <a:cubicBezTo>
                    <a:pt x="1353" y="6148"/>
                    <a:pt x="0" y="9748"/>
                    <a:pt x="0" y="9748"/>
                  </a:cubicBezTo>
                  <a:cubicBezTo>
                    <a:pt x="1113" y="12569"/>
                    <a:pt x="3264" y="13402"/>
                    <a:pt x="5167" y="13402"/>
                  </a:cubicBezTo>
                  <a:cubicBezTo>
                    <a:pt x="7144" y="13402"/>
                    <a:pt x="8852" y="12503"/>
                    <a:pt x="8852" y="11996"/>
                  </a:cubicBezTo>
                  <a:cubicBezTo>
                    <a:pt x="8852" y="11002"/>
                    <a:pt x="9509" y="4258"/>
                    <a:pt x="8455" y="2428"/>
                  </a:cubicBezTo>
                  <a:cubicBezTo>
                    <a:pt x="7858" y="1175"/>
                    <a:pt x="6068" y="459"/>
                    <a:pt x="6068" y="459"/>
                  </a:cubicBezTo>
                  <a:cubicBezTo>
                    <a:pt x="6068" y="459"/>
                    <a:pt x="5970" y="595"/>
                    <a:pt x="5618" y="595"/>
                  </a:cubicBezTo>
                  <a:cubicBezTo>
                    <a:pt x="5467" y="595"/>
                    <a:pt x="5270" y="570"/>
                    <a:pt x="5013" y="498"/>
                  </a:cubicBezTo>
                  <a:cubicBezTo>
                    <a:pt x="4138" y="299"/>
                    <a:pt x="4058" y="1"/>
                    <a:pt x="4058" y="1"/>
                  </a:cubicBezTo>
                  <a:cubicBezTo>
                    <a:pt x="4058" y="1"/>
                    <a:pt x="4035" y="0"/>
                    <a:pt x="399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5"/>
            <p:cNvSpPr/>
            <p:nvPr/>
          </p:nvSpPr>
          <p:spPr>
            <a:xfrm>
              <a:off x="6370951" y="2502900"/>
              <a:ext cx="137238" cy="332009"/>
            </a:xfrm>
            <a:custGeom>
              <a:rect b="b" l="l" r="r" t="t"/>
              <a:pathLst>
                <a:path extrusionOk="0" fill="none" h="9868" w="4079">
                  <a:moveTo>
                    <a:pt x="0" y="9867"/>
                  </a:moveTo>
                  <a:cubicBezTo>
                    <a:pt x="0" y="9867"/>
                    <a:pt x="1353" y="6267"/>
                    <a:pt x="1890" y="3144"/>
                  </a:cubicBezTo>
                  <a:cubicBezTo>
                    <a:pt x="2447" y="1"/>
                    <a:pt x="3123" y="100"/>
                    <a:pt x="4078" y="120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5"/>
            <p:cNvSpPr/>
            <p:nvPr/>
          </p:nvSpPr>
          <p:spPr>
            <a:xfrm>
              <a:off x="6514175" y="2552424"/>
              <a:ext cx="8714" cy="8075"/>
            </a:xfrm>
            <a:custGeom>
              <a:rect b="b" l="l" r="r" t="t"/>
              <a:pathLst>
                <a:path extrusionOk="0" h="240" w="259">
                  <a:moveTo>
                    <a:pt x="120" y="1"/>
                  </a:moveTo>
                  <a:cubicBezTo>
                    <a:pt x="60" y="1"/>
                    <a:pt x="0" y="41"/>
                    <a:pt x="0" y="120"/>
                  </a:cubicBezTo>
                  <a:cubicBezTo>
                    <a:pt x="0" y="200"/>
                    <a:pt x="60" y="239"/>
                    <a:pt x="120" y="239"/>
                  </a:cubicBezTo>
                  <a:cubicBezTo>
                    <a:pt x="199" y="239"/>
                    <a:pt x="259" y="200"/>
                    <a:pt x="259" y="120"/>
                  </a:cubicBezTo>
                  <a:cubicBezTo>
                    <a:pt x="259" y="80"/>
                    <a:pt x="199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5"/>
            <p:cNvSpPr/>
            <p:nvPr/>
          </p:nvSpPr>
          <p:spPr>
            <a:xfrm>
              <a:off x="6508153" y="2582536"/>
              <a:ext cx="8714" cy="8075"/>
            </a:xfrm>
            <a:custGeom>
              <a:rect b="b" l="l" r="r" t="t"/>
              <a:pathLst>
                <a:path extrusionOk="0" h="240" w="259">
                  <a:moveTo>
                    <a:pt x="140" y="1"/>
                  </a:moveTo>
                  <a:cubicBezTo>
                    <a:pt x="60" y="1"/>
                    <a:pt x="0" y="41"/>
                    <a:pt x="0" y="120"/>
                  </a:cubicBezTo>
                  <a:cubicBezTo>
                    <a:pt x="0" y="200"/>
                    <a:pt x="60" y="240"/>
                    <a:pt x="140" y="240"/>
                  </a:cubicBezTo>
                  <a:cubicBezTo>
                    <a:pt x="199" y="240"/>
                    <a:pt x="259" y="200"/>
                    <a:pt x="259" y="120"/>
                  </a:cubicBezTo>
                  <a:cubicBezTo>
                    <a:pt x="259" y="41"/>
                    <a:pt x="199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5"/>
            <p:cNvSpPr/>
            <p:nvPr/>
          </p:nvSpPr>
          <p:spPr>
            <a:xfrm>
              <a:off x="6480026" y="2505591"/>
              <a:ext cx="110120" cy="51174"/>
            </a:xfrm>
            <a:custGeom>
              <a:rect b="b" l="l" r="r" t="t"/>
              <a:pathLst>
                <a:path extrusionOk="0" h="1521" w="3273">
                  <a:moveTo>
                    <a:pt x="876" y="0"/>
                  </a:moveTo>
                  <a:lnTo>
                    <a:pt x="876" y="0"/>
                  </a:lnTo>
                  <a:cubicBezTo>
                    <a:pt x="697" y="100"/>
                    <a:pt x="1" y="498"/>
                    <a:pt x="339" y="716"/>
                  </a:cubicBezTo>
                  <a:cubicBezTo>
                    <a:pt x="399" y="776"/>
                    <a:pt x="498" y="776"/>
                    <a:pt x="578" y="776"/>
                  </a:cubicBezTo>
                  <a:cubicBezTo>
                    <a:pt x="936" y="776"/>
                    <a:pt x="1294" y="677"/>
                    <a:pt x="1592" y="478"/>
                  </a:cubicBezTo>
                  <a:cubicBezTo>
                    <a:pt x="1791" y="796"/>
                    <a:pt x="2109" y="1273"/>
                    <a:pt x="2467" y="1452"/>
                  </a:cubicBezTo>
                  <a:cubicBezTo>
                    <a:pt x="2553" y="1500"/>
                    <a:pt x="2641" y="1521"/>
                    <a:pt x="2724" y="1521"/>
                  </a:cubicBezTo>
                  <a:cubicBezTo>
                    <a:pt x="3027" y="1521"/>
                    <a:pt x="3273" y="1239"/>
                    <a:pt x="3164" y="895"/>
                  </a:cubicBezTo>
                  <a:cubicBezTo>
                    <a:pt x="3124" y="836"/>
                    <a:pt x="2965" y="498"/>
                    <a:pt x="2865" y="498"/>
                  </a:cubicBezTo>
                  <a:cubicBezTo>
                    <a:pt x="2685" y="520"/>
                    <a:pt x="2518" y="529"/>
                    <a:pt x="2364" y="529"/>
                  </a:cubicBezTo>
                  <a:cubicBezTo>
                    <a:pt x="1265" y="529"/>
                    <a:pt x="841" y="35"/>
                    <a:pt x="8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5"/>
            <p:cNvSpPr/>
            <p:nvPr/>
          </p:nvSpPr>
          <p:spPr>
            <a:xfrm>
              <a:off x="6464651" y="2348303"/>
              <a:ext cx="139223" cy="178655"/>
            </a:xfrm>
            <a:custGeom>
              <a:rect b="b" l="l" r="r" t="t"/>
              <a:pathLst>
                <a:path extrusionOk="0" h="5310" w="4138">
                  <a:moveTo>
                    <a:pt x="736" y="0"/>
                  </a:moveTo>
                  <a:cubicBezTo>
                    <a:pt x="736" y="0"/>
                    <a:pt x="239" y="378"/>
                    <a:pt x="199" y="896"/>
                  </a:cubicBezTo>
                  <a:cubicBezTo>
                    <a:pt x="179" y="1413"/>
                    <a:pt x="0" y="3323"/>
                    <a:pt x="279" y="3701"/>
                  </a:cubicBezTo>
                  <a:cubicBezTo>
                    <a:pt x="449" y="3890"/>
                    <a:pt x="837" y="4080"/>
                    <a:pt x="1287" y="4080"/>
                  </a:cubicBezTo>
                  <a:cubicBezTo>
                    <a:pt x="1309" y="4080"/>
                    <a:pt x="1331" y="4079"/>
                    <a:pt x="1353" y="4078"/>
                  </a:cubicBezTo>
                  <a:lnTo>
                    <a:pt x="1353" y="4078"/>
                  </a:lnTo>
                  <a:lnTo>
                    <a:pt x="1293" y="4098"/>
                  </a:lnTo>
                  <a:lnTo>
                    <a:pt x="1293" y="4715"/>
                  </a:lnTo>
                  <a:cubicBezTo>
                    <a:pt x="1293" y="4715"/>
                    <a:pt x="1373" y="4994"/>
                    <a:pt x="2248" y="5212"/>
                  </a:cubicBezTo>
                  <a:cubicBezTo>
                    <a:pt x="2511" y="5284"/>
                    <a:pt x="2712" y="5309"/>
                    <a:pt x="2866" y="5309"/>
                  </a:cubicBezTo>
                  <a:cubicBezTo>
                    <a:pt x="3225" y="5309"/>
                    <a:pt x="3322" y="5173"/>
                    <a:pt x="3322" y="5173"/>
                  </a:cubicBezTo>
                  <a:lnTo>
                    <a:pt x="3362" y="2805"/>
                  </a:lnTo>
                  <a:cubicBezTo>
                    <a:pt x="3820" y="2766"/>
                    <a:pt x="4138" y="1890"/>
                    <a:pt x="3680" y="1691"/>
                  </a:cubicBezTo>
                  <a:cubicBezTo>
                    <a:pt x="3637" y="1674"/>
                    <a:pt x="3597" y="1666"/>
                    <a:pt x="3559" y="1666"/>
                  </a:cubicBezTo>
                  <a:cubicBezTo>
                    <a:pt x="3213" y="1666"/>
                    <a:pt x="3084" y="2328"/>
                    <a:pt x="3084" y="2328"/>
                  </a:cubicBezTo>
                  <a:cubicBezTo>
                    <a:pt x="3119" y="417"/>
                    <a:pt x="2560" y="241"/>
                    <a:pt x="1934" y="241"/>
                  </a:cubicBezTo>
                  <a:cubicBezTo>
                    <a:pt x="1793" y="241"/>
                    <a:pt x="1648" y="250"/>
                    <a:pt x="1506" y="250"/>
                  </a:cubicBezTo>
                  <a:cubicBezTo>
                    <a:pt x="1223" y="250"/>
                    <a:pt x="950" y="214"/>
                    <a:pt x="736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5"/>
            <p:cNvSpPr/>
            <p:nvPr/>
          </p:nvSpPr>
          <p:spPr>
            <a:xfrm>
              <a:off x="6474004" y="2398501"/>
              <a:ext cx="8748" cy="14097"/>
            </a:xfrm>
            <a:custGeom>
              <a:rect b="b" l="l" r="r" t="t"/>
              <a:pathLst>
                <a:path extrusionOk="0" h="419" w="260">
                  <a:moveTo>
                    <a:pt x="160" y="0"/>
                  </a:moveTo>
                  <a:cubicBezTo>
                    <a:pt x="100" y="0"/>
                    <a:pt x="21" y="20"/>
                    <a:pt x="21" y="100"/>
                  </a:cubicBezTo>
                  <a:lnTo>
                    <a:pt x="1" y="299"/>
                  </a:lnTo>
                  <a:cubicBezTo>
                    <a:pt x="1" y="358"/>
                    <a:pt x="21" y="418"/>
                    <a:pt x="100" y="418"/>
                  </a:cubicBezTo>
                  <a:cubicBezTo>
                    <a:pt x="180" y="418"/>
                    <a:pt x="220" y="378"/>
                    <a:pt x="220" y="319"/>
                  </a:cubicBezTo>
                  <a:lnTo>
                    <a:pt x="259" y="120"/>
                  </a:lnTo>
                  <a:cubicBezTo>
                    <a:pt x="259" y="80"/>
                    <a:pt x="220" y="0"/>
                    <a:pt x="16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5"/>
            <p:cNvSpPr/>
            <p:nvPr/>
          </p:nvSpPr>
          <p:spPr>
            <a:xfrm>
              <a:off x="6471346" y="2443349"/>
              <a:ext cx="42864" cy="48886"/>
            </a:xfrm>
            <a:custGeom>
              <a:rect b="b" l="l" r="r" t="t"/>
              <a:pathLst>
                <a:path extrusionOk="0" fill="none" h="1453" w="1274">
                  <a:moveTo>
                    <a:pt x="1273" y="159"/>
                  </a:moveTo>
                  <a:cubicBezTo>
                    <a:pt x="1273" y="159"/>
                    <a:pt x="299" y="1452"/>
                    <a:pt x="0" y="0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5"/>
            <p:cNvSpPr/>
            <p:nvPr/>
          </p:nvSpPr>
          <p:spPr>
            <a:xfrm>
              <a:off x="6429829" y="2387802"/>
              <a:ext cx="64296" cy="50232"/>
            </a:xfrm>
            <a:custGeom>
              <a:rect b="b" l="l" r="r" t="t"/>
              <a:pathLst>
                <a:path extrusionOk="0" h="1493" w="1911">
                  <a:moveTo>
                    <a:pt x="1911" y="0"/>
                  </a:moveTo>
                  <a:lnTo>
                    <a:pt x="1870" y="279"/>
                  </a:lnTo>
                  <a:lnTo>
                    <a:pt x="1870" y="279"/>
                  </a:lnTo>
                  <a:cubicBezTo>
                    <a:pt x="1910" y="119"/>
                    <a:pt x="1911" y="0"/>
                    <a:pt x="1911" y="0"/>
                  </a:cubicBezTo>
                  <a:close/>
                  <a:moveTo>
                    <a:pt x="1870" y="279"/>
                  </a:moveTo>
                  <a:lnTo>
                    <a:pt x="1870" y="279"/>
                  </a:lnTo>
                  <a:cubicBezTo>
                    <a:pt x="1785" y="609"/>
                    <a:pt x="1527" y="1114"/>
                    <a:pt x="737" y="1114"/>
                  </a:cubicBezTo>
                  <a:cubicBezTo>
                    <a:pt x="1" y="1114"/>
                    <a:pt x="1612" y="1413"/>
                    <a:pt x="1692" y="1492"/>
                  </a:cubicBezTo>
                  <a:lnTo>
                    <a:pt x="1870" y="279"/>
                  </a:ln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5"/>
            <p:cNvSpPr/>
            <p:nvPr/>
          </p:nvSpPr>
          <p:spPr>
            <a:xfrm>
              <a:off x="6429829" y="2387802"/>
              <a:ext cx="64296" cy="50232"/>
            </a:xfrm>
            <a:custGeom>
              <a:rect b="b" l="l" r="r" t="t"/>
              <a:pathLst>
                <a:path extrusionOk="0" fill="none" h="1493" w="1911">
                  <a:moveTo>
                    <a:pt x="1911" y="0"/>
                  </a:moveTo>
                  <a:cubicBezTo>
                    <a:pt x="1911" y="0"/>
                    <a:pt x="1911" y="1114"/>
                    <a:pt x="737" y="1114"/>
                  </a:cubicBezTo>
                  <a:cubicBezTo>
                    <a:pt x="1" y="1114"/>
                    <a:pt x="1612" y="1413"/>
                    <a:pt x="1692" y="1492"/>
                  </a:cubicBez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5"/>
            <p:cNvSpPr/>
            <p:nvPr/>
          </p:nvSpPr>
          <p:spPr>
            <a:xfrm>
              <a:off x="6510138" y="2409200"/>
              <a:ext cx="8075" cy="15443"/>
            </a:xfrm>
            <a:custGeom>
              <a:rect b="b" l="l" r="r" t="t"/>
              <a:pathLst>
                <a:path extrusionOk="0" h="459" w="240">
                  <a:moveTo>
                    <a:pt x="120" y="1"/>
                  </a:moveTo>
                  <a:cubicBezTo>
                    <a:pt x="41" y="1"/>
                    <a:pt x="1" y="60"/>
                    <a:pt x="1" y="140"/>
                  </a:cubicBezTo>
                  <a:lnTo>
                    <a:pt x="1" y="319"/>
                  </a:lnTo>
                  <a:cubicBezTo>
                    <a:pt x="1" y="399"/>
                    <a:pt x="41" y="458"/>
                    <a:pt x="120" y="458"/>
                  </a:cubicBezTo>
                  <a:cubicBezTo>
                    <a:pt x="180" y="458"/>
                    <a:pt x="240" y="399"/>
                    <a:pt x="240" y="319"/>
                  </a:cubicBezTo>
                  <a:lnTo>
                    <a:pt x="240" y="140"/>
                  </a:lnTo>
                  <a:cubicBezTo>
                    <a:pt x="240" y="60"/>
                    <a:pt x="200" y="1"/>
                    <a:pt x="12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5"/>
            <p:cNvSpPr/>
            <p:nvPr/>
          </p:nvSpPr>
          <p:spPr>
            <a:xfrm>
              <a:off x="6442546" y="2314996"/>
              <a:ext cx="230939" cy="256509"/>
            </a:xfrm>
            <a:custGeom>
              <a:rect b="b" l="l" r="r" t="t"/>
              <a:pathLst>
                <a:path extrusionOk="0" h="7624" w="6864">
                  <a:moveTo>
                    <a:pt x="3097" y="1"/>
                  </a:moveTo>
                  <a:cubicBezTo>
                    <a:pt x="2995" y="1"/>
                    <a:pt x="2895" y="6"/>
                    <a:pt x="2806" y="16"/>
                  </a:cubicBezTo>
                  <a:cubicBezTo>
                    <a:pt x="2288" y="75"/>
                    <a:pt x="1811" y="215"/>
                    <a:pt x="1334" y="414"/>
                  </a:cubicBezTo>
                  <a:cubicBezTo>
                    <a:pt x="916" y="593"/>
                    <a:pt x="1" y="1110"/>
                    <a:pt x="598" y="1607"/>
                  </a:cubicBezTo>
                  <a:cubicBezTo>
                    <a:pt x="861" y="1841"/>
                    <a:pt x="1109" y="1924"/>
                    <a:pt x="1327" y="1924"/>
                  </a:cubicBezTo>
                  <a:cubicBezTo>
                    <a:pt x="1852" y="1924"/>
                    <a:pt x="2209" y="1448"/>
                    <a:pt x="2209" y="1448"/>
                  </a:cubicBezTo>
                  <a:lnTo>
                    <a:pt x="2209" y="1448"/>
                  </a:lnTo>
                  <a:cubicBezTo>
                    <a:pt x="2209" y="1448"/>
                    <a:pt x="2030" y="2065"/>
                    <a:pt x="2348" y="2144"/>
                  </a:cubicBezTo>
                  <a:cubicBezTo>
                    <a:pt x="2414" y="2161"/>
                    <a:pt x="2477" y="2169"/>
                    <a:pt x="2536" y="2169"/>
                  </a:cubicBezTo>
                  <a:cubicBezTo>
                    <a:pt x="2958" y="2169"/>
                    <a:pt x="3203" y="1786"/>
                    <a:pt x="3203" y="1786"/>
                  </a:cubicBezTo>
                  <a:lnTo>
                    <a:pt x="3203" y="1786"/>
                  </a:lnTo>
                  <a:cubicBezTo>
                    <a:pt x="3203" y="1787"/>
                    <a:pt x="2826" y="2801"/>
                    <a:pt x="3323" y="4054"/>
                  </a:cubicBezTo>
                  <a:cubicBezTo>
                    <a:pt x="3820" y="5287"/>
                    <a:pt x="3064" y="7436"/>
                    <a:pt x="3084" y="7515"/>
                  </a:cubicBezTo>
                  <a:cubicBezTo>
                    <a:pt x="3102" y="7591"/>
                    <a:pt x="3175" y="7623"/>
                    <a:pt x="3286" y="7623"/>
                  </a:cubicBezTo>
                  <a:cubicBezTo>
                    <a:pt x="3906" y="7623"/>
                    <a:pt x="5717" y="6613"/>
                    <a:pt x="5869" y="6461"/>
                  </a:cubicBezTo>
                  <a:cubicBezTo>
                    <a:pt x="6864" y="5427"/>
                    <a:pt x="5770" y="1070"/>
                    <a:pt x="4198" y="613"/>
                  </a:cubicBezTo>
                  <a:lnTo>
                    <a:pt x="4158" y="453"/>
                  </a:lnTo>
                  <a:cubicBezTo>
                    <a:pt x="3999" y="175"/>
                    <a:pt x="3701" y="36"/>
                    <a:pt x="3402" y="16"/>
                  </a:cubicBezTo>
                  <a:cubicBezTo>
                    <a:pt x="3303" y="6"/>
                    <a:pt x="3199" y="1"/>
                    <a:pt x="309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5"/>
            <p:cNvSpPr/>
            <p:nvPr/>
          </p:nvSpPr>
          <p:spPr>
            <a:xfrm>
              <a:off x="6469327" y="1971486"/>
              <a:ext cx="91043" cy="180741"/>
            </a:xfrm>
            <a:custGeom>
              <a:rect b="b" l="l" r="r" t="t"/>
              <a:pathLst>
                <a:path extrusionOk="0" h="5372" w="2706">
                  <a:moveTo>
                    <a:pt x="2706" y="1"/>
                  </a:moveTo>
                  <a:lnTo>
                    <a:pt x="20" y="1572"/>
                  </a:lnTo>
                  <a:lnTo>
                    <a:pt x="0" y="5372"/>
                  </a:lnTo>
                  <a:lnTo>
                    <a:pt x="0" y="5372"/>
                  </a:lnTo>
                  <a:lnTo>
                    <a:pt x="2706" y="3820"/>
                  </a:lnTo>
                  <a:lnTo>
                    <a:pt x="2706" y="1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5"/>
            <p:cNvSpPr/>
            <p:nvPr/>
          </p:nvSpPr>
          <p:spPr>
            <a:xfrm>
              <a:off x="6469327" y="2100008"/>
              <a:ext cx="281138" cy="162001"/>
            </a:xfrm>
            <a:custGeom>
              <a:rect b="b" l="l" r="r" t="t"/>
              <a:pathLst>
                <a:path extrusionOk="0" h="4815" w="8356">
                  <a:moveTo>
                    <a:pt x="2706" y="0"/>
                  </a:moveTo>
                  <a:lnTo>
                    <a:pt x="0" y="1552"/>
                  </a:lnTo>
                  <a:lnTo>
                    <a:pt x="5630" y="4814"/>
                  </a:lnTo>
                  <a:lnTo>
                    <a:pt x="8355" y="3243"/>
                  </a:lnTo>
                  <a:lnTo>
                    <a:pt x="2706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5"/>
            <p:cNvSpPr/>
            <p:nvPr/>
          </p:nvSpPr>
          <p:spPr>
            <a:xfrm>
              <a:off x="6658746" y="2209083"/>
              <a:ext cx="91716" cy="179429"/>
            </a:xfrm>
            <a:custGeom>
              <a:rect b="b" l="l" r="r" t="t"/>
              <a:pathLst>
                <a:path extrusionOk="0" h="5333" w="2726">
                  <a:moveTo>
                    <a:pt x="2725" y="1"/>
                  </a:moveTo>
                  <a:lnTo>
                    <a:pt x="0" y="1572"/>
                  </a:lnTo>
                  <a:lnTo>
                    <a:pt x="0" y="5332"/>
                  </a:lnTo>
                  <a:lnTo>
                    <a:pt x="2686" y="3761"/>
                  </a:lnTo>
                  <a:lnTo>
                    <a:pt x="2725" y="1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5"/>
            <p:cNvSpPr/>
            <p:nvPr/>
          </p:nvSpPr>
          <p:spPr>
            <a:xfrm>
              <a:off x="6470000" y="1719186"/>
              <a:ext cx="91043" cy="178722"/>
            </a:xfrm>
            <a:custGeom>
              <a:rect b="b" l="l" r="r" t="t"/>
              <a:pathLst>
                <a:path extrusionOk="0" h="5312" w="2706">
                  <a:moveTo>
                    <a:pt x="2706" y="0"/>
                  </a:moveTo>
                  <a:lnTo>
                    <a:pt x="0" y="1572"/>
                  </a:lnTo>
                  <a:lnTo>
                    <a:pt x="0" y="5312"/>
                  </a:lnTo>
                  <a:lnTo>
                    <a:pt x="2706" y="3760"/>
                  </a:lnTo>
                  <a:lnTo>
                    <a:pt x="2706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5"/>
            <p:cNvSpPr/>
            <p:nvPr/>
          </p:nvSpPr>
          <p:spPr>
            <a:xfrm>
              <a:off x="6470000" y="1845689"/>
              <a:ext cx="272424" cy="157290"/>
            </a:xfrm>
            <a:custGeom>
              <a:rect b="b" l="l" r="r" t="t"/>
              <a:pathLst>
                <a:path extrusionOk="0" h="4675" w="8097">
                  <a:moveTo>
                    <a:pt x="2706" y="0"/>
                  </a:moveTo>
                  <a:lnTo>
                    <a:pt x="0" y="1552"/>
                  </a:lnTo>
                  <a:lnTo>
                    <a:pt x="5391" y="4675"/>
                  </a:lnTo>
                  <a:lnTo>
                    <a:pt x="8097" y="3103"/>
                  </a:lnTo>
                  <a:lnTo>
                    <a:pt x="2706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5"/>
            <p:cNvSpPr/>
            <p:nvPr/>
          </p:nvSpPr>
          <p:spPr>
            <a:xfrm>
              <a:off x="6651377" y="1950088"/>
              <a:ext cx="91043" cy="180068"/>
            </a:xfrm>
            <a:custGeom>
              <a:rect b="b" l="l" r="r" t="t"/>
              <a:pathLst>
                <a:path extrusionOk="0" h="5352" w="2706">
                  <a:moveTo>
                    <a:pt x="2706" y="0"/>
                  </a:moveTo>
                  <a:lnTo>
                    <a:pt x="0" y="1572"/>
                  </a:lnTo>
                  <a:lnTo>
                    <a:pt x="0" y="5351"/>
                  </a:lnTo>
                  <a:lnTo>
                    <a:pt x="2706" y="3780"/>
                  </a:lnTo>
                  <a:lnTo>
                    <a:pt x="2706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5"/>
            <p:cNvSpPr/>
            <p:nvPr/>
          </p:nvSpPr>
          <p:spPr>
            <a:xfrm>
              <a:off x="6343497" y="1572597"/>
              <a:ext cx="317272" cy="815925"/>
            </a:xfrm>
            <a:custGeom>
              <a:rect b="b" l="l" r="r" t="t"/>
              <a:pathLst>
                <a:path extrusionOk="0" h="24251" w="9430">
                  <a:moveTo>
                    <a:pt x="60" y="1"/>
                  </a:moveTo>
                  <a:lnTo>
                    <a:pt x="1" y="18859"/>
                  </a:lnTo>
                  <a:lnTo>
                    <a:pt x="9370" y="24250"/>
                  </a:lnTo>
                  <a:lnTo>
                    <a:pt x="9370" y="20490"/>
                  </a:lnTo>
                  <a:lnTo>
                    <a:pt x="3740" y="17228"/>
                  </a:lnTo>
                  <a:lnTo>
                    <a:pt x="3760" y="13428"/>
                  </a:lnTo>
                  <a:lnTo>
                    <a:pt x="9151" y="16571"/>
                  </a:lnTo>
                  <a:lnTo>
                    <a:pt x="9151" y="12792"/>
                  </a:lnTo>
                  <a:lnTo>
                    <a:pt x="3760" y="9669"/>
                  </a:lnTo>
                  <a:lnTo>
                    <a:pt x="3760" y="5929"/>
                  </a:lnTo>
                  <a:lnTo>
                    <a:pt x="9410" y="9171"/>
                  </a:lnTo>
                  <a:lnTo>
                    <a:pt x="9430" y="5432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A06C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5"/>
            <p:cNvSpPr/>
            <p:nvPr/>
          </p:nvSpPr>
          <p:spPr>
            <a:xfrm>
              <a:off x="6660058" y="1702431"/>
              <a:ext cx="91077" cy="178756"/>
            </a:xfrm>
            <a:custGeom>
              <a:rect b="b" l="l" r="r" t="t"/>
              <a:pathLst>
                <a:path extrusionOk="0" h="5313" w="2707">
                  <a:moveTo>
                    <a:pt x="2706" y="1"/>
                  </a:moveTo>
                  <a:lnTo>
                    <a:pt x="21" y="1573"/>
                  </a:lnTo>
                  <a:lnTo>
                    <a:pt x="1" y="5312"/>
                  </a:lnTo>
                  <a:lnTo>
                    <a:pt x="1" y="5312"/>
                  </a:lnTo>
                  <a:lnTo>
                    <a:pt x="2706" y="3761"/>
                  </a:lnTo>
                  <a:lnTo>
                    <a:pt x="2706" y="1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5"/>
            <p:cNvSpPr/>
            <p:nvPr/>
          </p:nvSpPr>
          <p:spPr>
            <a:xfrm>
              <a:off x="6345516" y="1519742"/>
              <a:ext cx="405624" cy="235616"/>
            </a:xfrm>
            <a:custGeom>
              <a:rect b="b" l="l" r="r" t="t"/>
              <a:pathLst>
                <a:path extrusionOk="0" h="7003" w="12056">
                  <a:moveTo>
                    <a:pt x="2686" y="0"/>
                  </a:moveTo>
                  <a:lnTo>
                    <a:pt x="0" y="1572"/>
                  </a:lnTo>
                  <a:lnTo>
                    <a:pt x="9370" y="7003"/>
                  </a:lnTo>
                  <a:lnTo>
                    <a:pt x="12055" y="543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5"/>
            <p:cNvSpPr/>
            <p:nvPr/>
          </p:nvSpPr>
          <p:spPr>
            <a:xfrm>
              <a:off x="6660731" y="1702431"/>
              <a:ext cx="90404" cy="52924"/>
            </a:xfrm>
            <a:custGeom>
              <a:rect b="b" l="l" r="r" t="t"/>
              <a:pathLst>
                <a:path extrusionOk="0" fill="none" h="1573" w="2687">
                  <a:moveTo>
                    <a:pt x="2686" y="1"/>
                  </a:moveTo>
                  <a:lnTo>
                    <a:pt x="1" y="1573"/>
                  </a:ln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5"/>
            <p:cNvSpPr/>
            <p:nvPr/>
          </p:nvSpPr>
          <p:spPr>
            <a:xfrm>
              <a:off x="6470000" y="1845689"/>
              <a:ext cx="91043" cy="52217"/>
            </a:xfrm>
            <a:custGeom>
              <a:rect b="b" l="l" r="r" t="t"/>
              <a:pathLst>
                <a:path extrusionOk="0" fill="none" h="1552" w="2706">
                  <a:moveTo>
                    <a:pt x="2706" y="0"/>
                  </a:moveTo>
                  <a:lnTo>
                    <a:pt x="0" y="1552"/>
                  </a:ln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5"/>
            <p:cNvSpPr/>
            <p:nvPr/>
          </p:nvSpPr>
          <p:spPr>
            <a:xfrm>
              <a:off x="6651377" y="1950088"/>
              <a:ext cx="91043" cy="52890"/>
            </a:xfrm>
            <a:custGeom>
              <a:rect b="b" l="l" r="r" t="t"/>
              <a:pathLst>
                <a:path extrusionOk="0" fill="none" h="1572" w="2706">
                  <a:moveTo>
                    <a:pt x="2706" y="0"/>
                  </a:moveTo>
                  <a:lnTo>
                    <a:pt x="0" y="1572"/>
                  </a:ln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5"/>
            <p:cNvSpPr/>
            <p:nvPr/>
          </p:nvSpPr>
          <p:spPr>
            <a:xfrm>
              <a:off x="6469327" y="2100008"/>
              <a:ext cx="91043" cy="52217"/>
            </a:xfrm>
            <a:custGeom>
              <a:rect b="b" l="l" r="r" t="t"/>
              <a:pathLst>
                <a:path extrusionOk="0" fill="none" h="1552" w="2706">
                  <a:moveTo>
                    <a:pt x="2706" y="0"/>
                  </a:moveTo>
                  <a:lnTo>
                    <a:pt x="0" y="1552"/>
                  </a:ln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5"/>
            <p:cNvSpPr/>
            <p:nvPr/>
          </p:nvSpPr>
          <p:spPr>
            <a:xfrm>
              <a:off x="6658746" y="2209083"/>
              <a:ext cx="91716" cy="52924"/>
            </a:xfrm>
            <a:custGeom>
              <a:rect b="b" l="l" r="r" t="t"/>
              <a:pathLst>
                <a:path extrusionOk="0" fill="none" h="1573" w="2726">
                  <a:moveTo>
                    <a:pt x="2725" y="1"/>
                  </a:moveTo>
                  <a:lnTo>
                    <a:pt x="0" y="1572"/>
                  </a:lnTo>
                </a:path>
              </a:pathLst>
            </a:custGeom>
            <a:noFill/>
            <a:ln cap="rnd" cmpd="sng" w="4475">
              <a:solidFill>
                <a:srgbClr val="1D1D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5"/>
            <p:cNvSpPr/>
            <p:nvPr/>
          </p:nvSpPr>
          <p:spPr>
            <a:xfrm>
              <a:off x="6672102" y="2293598"/>
              <a:ext cx="113989" cy="131855"/>
            </a:xfrm>
            <a:custGeom>
              <a:rect b="b" l="l" r="r" t="t"/>
              <a:pathLst>
                <a:path extrusionOk="0" h="3919" w="3388">
                  <a:moveTo>
                    <a:pt x="2229" y="1"/>
                  </a:moveTo>
                  <a:cubicBezTo>
                    <a:pt x="2214" y="1"/>
                    <a:pt x="2201" y="5"/>
                    <a:pt x="2189" y="15"/>
                  </a:cubicBezTo>
                  <a:cubicBezTo>
                    <a:pt x="1970" y="214"/>
                    <a:pt x="2328" y="930"/>
                    <a:pt x="2328" y="930"/>
                  </a:cubicBezTo>
                  <a:cubicBezTo>
                    <a:pt x="2328" y="930"/>
                    <a:pt x="1886" y="133"/>
                    <a:pt x="1716" y="133"/>
                  </a:cubicBezTo>
                  <a:cubicBezTo>
                    <a:pt x="1673" y="133"/>
                    <a:pt x="1648" y="185"/>
                    <a:pt x="1652" y="314"/>
                  </a:cubicBezTo>
                  <a:cubicBezTo>
                    <a:pt x="1664" y="691"/>
                    <a:pt x="1729" y="912"/>
                    <a:pt x="1777" y="1027"/>
                  </a:cubicBezTo>
                  <a:lnTo>
                    <a:pt x="1777" y="1027"/>
                  </a:lnTo>
                  <a:cubicBezTo>
                    <a:pt x="1675" y="841"/>
                    <a:pt x="1457" y="466"/>
                    <a:pt x="1343" y="466"/>
                  </a:cubicBezTo>
                  <a:cubicBezTo>
                    <a:pt x="1294" y="466"/>
                    <a:pt x="1264" y="539"/>
                    <a:pt x="1274" y="731"/>
                  </a:cubicBezTo>
                  <a:lnTo>
                    <a:pt x="1334" y="1507"/>
                  </a:lnTo>
                  <a:cubicBezTo>
                    <a:pt x="1334" y="1507"/>
                    <a:pt x="1099" y="1003"/>
                    <a:pt x="1008" y="1003"/>
                  </a:cubicBezTo>
                  <a:cubicBezTo>
                    <a:pt x="981" y="1003"/>
                    <a:pt x="966" y="1049"/>
                    <a:pt x="976" y="1169"/>
                  </a:cubicBezTo>
                  <a:lnTo>
                    <a:pt x="1035" y="1706"/>
                  </a:lnTo>
                  <a:cubicBezTo>
                    <a:pt x="1035" y="1706"/>
                    <a:pt x="1" y="2084"/>
                    <a:pt x="160" y="2482"/>
                  </a:cubicBezTo>
                  <a:cubicBezTo>
                    <a:pt x="339" y="2880"/>
                    <a:pt x="160" y="3894"/>
                    <a:pt x="439" y="3894"/>
                  </a:cubicBezTo>
                  <a:cubicBezTo>
                    <a:pt x="521" y="3894"/>
                    <a:pt x="657" y="3919"/>
                    <a:pt x="800" y="3919"/>
                  </a:cubicBezTo>
                  <a:cubicBezTo>
                    <a:pt x="1104" y="3919"/>
                    <a:pt x="1441" y="3808"/>
                    <a:pt x="1374" y="3118"/>
                  </a:cubicBezTo>
                  <a:cubicBezTo>
                    <a:pt x="1374" y="3118"/>
                    <a:pt x="1195" y="2343"/>
                    <a:pt x="2328" y="2044"/>
                  </a:cubicBezTo>
                  <a:cubicBezTo>
                    <a:pt x="3388" y="1760"/>
                    <a:pt x="2522" y="1"/>
                    <a:pt x="2229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5"/>
            <p:cNvSpPr/>
            <p:nvPr/>
          </p:nvSpPr>
          <p:spPr>
            <a:xfrm>
              <a:off x="6551655" y="2382318"/>
              <a:ext cx="222898" cy="322756"/>
            </a:xfrm>
            <a:custGeom>
              <a:rect b="b" l="l" r="r" t="t"/>
              <a:pathLst>
                <a:path extrusionOk="0" h="9593" w="6625">
                  <a:moveTo>
                    <a:pt x="5454" y="0"/>
                  </a:moveTo>
                  <a:cubicBezTo>
                    <a:pt x="5324" y="0"/>
                    <a:pt x="5185" y="11"/>
                    <a:pt x="5033" y="24"/>
                  </a:cubicBezTo>
                  <a:cubicBezTo>
                    <a:pt x="4377" y="103"/>
                    <a:pt x="3621" y="760"/>
                    <a:pt x="3621" y="760"/>
                  </a:cubicBezTo>
                  <a:cubicBezTo>
                    <a:pt x="3621" y="760"/>
                    <a:pt x="3521" y="2709"/>
                    <a:pt x="3462" y="3644"/>
                  </a:cubicBezTo>
                  <a:cubicBezTo>
                    <a:pt x="3442" y="4082"/>
                    <a:pt x="3342" y="4440"/>
                    <a:pt x="3243" y="4738"/>
                  </a:cubicBezTo>
                  <a:cubicBezTo>
                    <a:pt x="3223" y="4758"/>
                    <a:pt x="2944" y="5256"/>
                    <a:pt x="2527" y="5276"/>
                  </a:cubicBezTo>
                  <a:cubicBezTo>
                    <a:pt x="2049" y="5315"/>
                    <a:pt x="1353" y="5634"/>
                    <a:pt x="1353" y="5634"/>
                  </a:cubicBezTo>
                  <a:cubicBezTo>
                    <a:pt x="1353" y="5634"/>
                    <a:pt x="1154" y="6330"/>
                    <a:pt x="1671" y="6748"/>
                  </a:cubicBezTo>
                  <a:lnTo>
                    <a:pt x="1631" y="6807"/>
                  </a:lnTo>
                  <a:cubicBezTo>
                    <a:pt x="1154" y="7344"/>
                    <a:pt x="0" y="8220"/>
                    <a:pt x="537" y="9055"/>
                  </a:cubicBezTo>
                  <a:cubicBezTo>
                    <a:pt x="756" y="9415"/>
                    <a:pt x="1148" y="9592"/>
                    <a:pt x="1571" y="9592"/>
                  </a:cubicBezTo>
                  <a:cubicBezTo>
                    <a:pt x="1802" y="9592"/>
                    <a:pt x="2043" y="9539"/>
                    <a:pt x="2268" y="9433"/>
                  </a:cubicBezTo>
                  <a:cubicBezTo>
                    <a:pt x="3163" y="9015"/>
                    <a:pt x="4218" y="8021"/>
                    <a:pt x="4834" y="7265"/>
                  </a:cubicBezTo>
                  <a:cubicBezTo>
                    <a:pt x="5630" y="6330"/>
                    <a:pt x="6167" y="5176"/>
                    <a:pt x="6306" y="3943"/>
                  </a:cubicBezTo>
                  <a:cubicBezTo>
                    <a:pt x="6326" y="3585"/>
                    <a:pt x="6625" y="720"/>
                    <a:pt x="6505" y="680"/>
                  </a:cubicBezTo>
                  <a:cubicBezTo>
                    <a:pt x="6227" y="125"/>
                    <a:pt x="5902" y="0"/>
                    <a:pt x="545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p53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Oswald"/>
                <a:ea typeface="Oswald"/>
                <a:cs typeface="Oswald"/>
                <a:sym typeface="Oswald"/>
              </a:rPr>
              <a:t>THỰC TẾ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103" name="Google Shape;2103;p53"/>
          <p:cNvGrpSpPr/>
          <p:nvPr/>
        </p:nvGrpSpPr>
        <p:grpSpPr>
          <a:xfrm>
            <a:off x="3702813" y="2086739"/>
            <a:ext cx="1622749" cy="1622917"/>
            <a:chOff x="2353865" y="2024710"/>
            <a:chExt cx="835435" cy="835435"/>
          </a:xfrm>
        </p:grpSpPr>
        <p:sp>
          <p:nvSpPr>
            <p:cNvPr id="2104" name="Google Shape;2104;p53"/>
            <p:cNvSpPr/>
            <p:nvPr/>
          </p:nvSpPr>
          <p:spPr>
            <a:xfrm flipH="1">
              <a:off x="2353865" y="2024710"/>
              <a:ext cx="835435" cy="835435"/>
            </a:xfrm>
            <a:custGeom>
              <a:rect b="b" l="l" r="r" t="t"/>
              <a:pathLst>
                <a:path extrusionOk="0" h="16846" w="16846">
                  <a:moveTo>
                    <a:pt x="8440" y="0"/>
                  </a:moveTo>
                  <a:cubicBezTo>
                    <a:pt x="3770" y="0"/>
                    <a:pt x="0" y="3769"/>
                    <a:pt x="0" y="8406"/>
                  </a:cubicBezTo>
                  <a:cubicBezTo>
                    <a:pt x="0" y="13043"/>
                    <a:pt x="3770" y="16845"/>
                    <a:pt x="8440" y="16845"/>
                  </a:cubicBezTo>
                  <a:cubicBezTo>
                    <a:pt x="13076" y="16845"/>
                    <a:pt x="16846" y="13043"/>
                    <a:pt x="16846" y="8406"/>
                  </a:cubicBezTo>
                  <a:cubicBezTo>
                    <a:pt x="16846" y="3769"/>
                    <a:pt x="13076" y="0"/>
                    <a:pt x="84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05" name="Google Shape;2105;p53"/>
            <p:cNvGrpSpPr/>
            <p:nvPr/>
          </p:nvGrpSpPr>
          <p:grpSpPr>
            <a:xfrm>
              <a:off x="2399446" y="2070281"/>
              <a:ext cx="744281" cy="744281"/>
              <a:chOff x="1190100" y="238125"/>
              <a:chExt cx="5212050" cy="5212050"/>
            </a:xfrm>
          </p:grpSpPr>
          <p:sp>
            <p:nvSpPr>
              <p:cNvPr id="2106" name="Google Shape;2106;p53"/>
              <p:cNvSpPr/>
              <p:nvPr/>
            </p:nvSpPr>
            <p:spPr>
              <a:xfrm>
                <a:off x="1627600" y="545175"/>
                <a:ext cx="4337050" cy="4437725"/>
              </a:xfrm>
              <a:custGeom>
                <a:rect b="b" l="l" r="r" t="t"/>
                <a:pathLst>
                  <a:path extrusionOk="0" h="177509" w="173482">
                    <a:moveTo>
                      <a:pt x="86720" y="9819"/>
                    </a:moveTo>
                    <a:cubicBezTo>
                      <a:pt x="96580" y="27196"/>
                      <a:pt x="101797" y="46791"/>
                      <a:pt x="101797" y="66838"/>
                    </a:cubicBezTo>
                    <a:cubicBezTo>
                      <a:pt x="101797" y="86886"/>
                      <a:pt x="96580" y="106522"/>
                      <a:pt x="86720" y="123899"/>
                    </a:cubicBezTo>
                    <a:cubicBezTo>
                      <a:pt x="76861" y="106522"/>
                      <a:pt x="71685" y="86886"/>
                      <a:pt x="71685" y="66838"/>
                    </a:cubicBezTo>
                    <a:cubicBezTo>
                      <a:pt x="71685" y="46791"/>
                      <a:pt x="76861" y="27196"/>
                      <a:pt x="86720" y="9819"/>
                    </a:cubicBezTo>
                    <a:close/>
                    <a:moveTo>
                      <a:pt x="19144" y="63059"/>
                    </a:moveTo>
                    <a:cubicBezTo>
                      <a:pt x="34056" y="67331"/>
                      <a:pt x="47612" y="75301"/>
                      <a:pt x="58663" y="86310"/>
                    </a:cubicBezTo>
                    <a:cubicBezTo>
                      <a:pt x="62606" y="90213"/>
                      <a:pt x="66180" y="94485"/>
                      <a:pt x="69343" y="99045"/>
                    </a:cubicBezTo>
                    <a:cubicBezTo>
                      <a:pt x="71767" y="108042"/>
                      <a:pt x="75259" y="116751"/>
                      <a:pt x="79737" y="125049"/>
                    </a:cubicBezTo>
                    <a:cubicBezTo>
                      <a:pt x="73246" y="122995"/>
                      <a:pt x="67002" y="120202"/>
                      <a:pt x="61086" y="116751"/>
                    </a:cubicBezTo>
                    <a:cubicBezTo>
                      <a:pt x="40793" y="104879"/>
                      <a:pt x="25716" y="85530"/>
                      <a:pt x="19144" y="63059"/>
                    </a:cubicBezTo>
                    <a:close/>
                    <a:moveTo>
                      <a:pt x="154338" y="63059"/>
                    </a:moveTo>
                    <a:cubicBezTo>
                      <a:pt x="147724" y="85530"/>
                      <a:pt x="132689" y="104879"/>
                      <a:pt x="112354" y="116751"/>
                    </a:cubicBezTo>
                    <a:cubicBezTo>
                      <a:pt x="106480" y="120202"/>
                      <a:pt x="100236" y="122995"/>
                      <a:pt x="93745" y="125049"/>
                    </a:cubicBezTo>
                    <a:cubicBezTo>
                      <a:pt x="98182" y="116751"/>
                      <a:pt x="101674" y="108042"/>
                      <a:pt x="104138" y="99045"/>
                    </a:cubicBezTo>
                    <a:cubicBezTo>
                      <a:pt x="107302" y="94485"/>
                      <a:pt x="110876" y="90213"/>
                      <a:pt x="114819" y="86310"/>
                    </a:cubicBezTo>
                    <a:cubicBezTo>
                      <a:pt x="125829" y="75301"/>
                      <a:pt x="139426" y="67331"/>
                      <a:pt x="154338" y="63059"/>
                    </a:cubicBezTo>
                    <a:close/>
                    <a:moveTo>
                      <a:pt x="45024" y="121639"/>
                    </a:moveTo>
                    <a:cubicBezTo>
                      <a:pt x="49502" y="121639"/>
                      <a:pt x="53938" y="122050"/>
                      <a:pt x="58252" y="122831"/>
                    </a:cubicBezTo>
                    <a:cubicBezTo>
                      <a:pt x="64496" y="126405"/>
                      <a:pt x="71069" y="129321"/>
                      <a:pt x="77929" y="131458"/>
                    </a:cubicBezTo>
                    <a:cubicBezTo>
                      <a:pt x="69549" y="135566"/>
                      <a:pt x="60429" y="138113"/>
                      <a:pt x="51145" y="138852"/>
                    </a:cubicBezTo>
                    <a:cubicBezTo>
                      <a:pt x="51063" y="138852"/>
                      <a:pt x="51022" y="138852"/>
                      <a:pt x="50940" y="138893"/>
                    </a:cubicBezTo>
                    <a:cubicBezTo>
                      <a:pt x="48956" y="139047"/>
                      <a:pt x="46978" y="139123"/>
                      <a:pt x="45009" y="139123"/>
                    </a:cubicBezTo>
                    <a:cubicBezTo>
                      <a:pt x="32743" y="139123"/>
                      <a:pt x="20808" y="136159"/>
                      <a:pt x="9942" y="130389"/>
                    </a:cubicBezTo>
                    <a:cubicBezTo>
                      <a:pt x="20746" y="124638"/>
                      <a:pt x="32741" y="121639"/>
                      <a:pt x="45024" y="121639"/>
                    </a:cubicBezTo>
                    <a:close/>
                    <a:moveTo>
                      <a:pt x="128458" y="121639"/>
                    </a:moveTo>
                    <a:cubicBezTo>
                      <a:pt x="140700" y="121639"/>
                      <a:pt x="152736" y="124638"/>
                      <a:pt x="163499" y="130389"/>
                    </a:cubicBezTo>
                    <a:cubicBezTo>
                      <a:pt x="152668" y="136159"/>
                      <a:pt x="140738" y="139123"/>
                      <a:pt x="128473" y="139123"/>
                    </a:cubicBezTo>
                    <a:cubicBezTo>
                      <a:pt x="126504" y="139123"/>
                      <a:pt x="124526" y="139047"/>
                      <a:pt x="122542" y="138893"/>
                    </a:cubicBezTo>
                    <a:cubicBezTo>
                      <a:pt x="122460" y="138852"/>
                      <a:pt x="122378" y="138852"/>
                      <a:pt x="122337" y="138852"/>
                    </a:cubicBezTo>
                    <a:cubicBezTo>
                      <a:pt x="113053" y="138113"/>
                      <a:pt x="103933" y="135566"/>
                      <a:pt x="95553" y="131458"/>
                    </a:cubicBezTo>
                    <a:cubicBezTo>
                      <a:pt x="102372" y="129321"/>
                      <a:pt x="108986" y="126405"/>
                      <a:pt x="115189" y="122831"/>
                    </a:cubicBezTo>
                    <a:cubicBezTo>
                      <a:pt x="119543" y="122050"/>
                      <a:pt x="123980" y="121639"/>
                      <a:pt x="128458" y="121639"/>
                    </a:cubicBezTo>
                    <a:close/>
                    <a:moveTo>
                      <a:pt x="76327" y="139509"/>
                    </a:moveTo>
                    <a:cubicBezTo>
                      <a:pt x="67865" y="148752"/>
                      <a:pt x="56075" y="154668"/>
                      <a:pt x="43463" y="155736"/>
                    </a:cubicBezTo>
                    <a:cubicBezTo>
                      <a:pt x="46051" y="151874"/>
                      <a:pt x="49173" y="148424"/>
                      <a:pt x="52747" y="145384"/>
                    </a:cubicBezTo>
                    <a:cubicBezTo>
                      <a:pt x="60840" y="144644"/>
                      <a:pt x="68809" y="142631"/>
                      <a:pt x="76327" y="139509"/>
                    </a:cubicBezTo>
                    <a:close/>
                    <a:moveTo>
                      <a:pt x="97155" y="139509"/>
                    </a:moveTo>
                    <a:cubicBezTo>
                      <a:pt x="104672" y="142631"/>
                      <a:pt x="112642" y="144644"/>
                      <a:pt x="120694" y="145384"/>
                    </a:cubicBezTo>
                    <a:cubicBezTo>
                      <a:pt x="124309" y="148424"/>
                      <a:pt x="127431" y="151874"/>
                      <a:pt x="130019" y="155736"/>
                    </a:cubicBezTo>
                    <a:cubicBezTo>
                      <a:pt x="117366" y="154627"/>
                      <a:pt x="105617" y="148752"/>
                      <a:pt x="97155" y="139509"/>
                    </a:cubicBezTo>
                    <a:close/>
                    <a:moveTo>
                      <a:pt x="86720" y="1"/>
                    </a:moveTo>
                    <a:cubicBezTo>
                      <a:pt x="85611" y="1"/>
                      <a:pt x="84543" y="576"/>
                      <a:pt x="83927" y="1562"/>
                    </a:cubicBezTo>
                    <a:cubicBezTo>
                      <a:pt x="71562" y="21116"/>
                      <a:pt x="65030" y="43710"/>
                      <a:pt x="65030" y="66838"/>
                    </a:cubicBezTo>
                    <a:cubicBezTo>
                      <a:pt x="65030" y="72836"/>
                      <a:pt x="65441" y="78793"/>
                      <a:pt x="66304" y="84626"/>
                    </a:cubicBezTo>
                    <a:cubicBezTo>
                      <a:pt x="65359" y="83599"/>
                      <a:pt x="64373" y="82572"/>
                      <a:pt x="63387" y="81586"/>
                    </a:cubicBezTo>
                    <a:cubicBezTo>
                      <a:pt x="50118" y="68399"/>
                      <a:pt x="33480" y="59239"/>
                      <a:pt x="15241" y="55172"/>
                    </a:cubicBezTo>
                    <a:cubicBezTo>
                      <a:pt x="14991" y="55118"/>
                      <a:pt x="14740" y="55092"/>
                      <a:pt x="14493" y="55092"/>
                    </a:cubicBezTo>
                    <a:cubicBezTo>
                      <a:pt x="13605" y="55092"/>
                      <a:pt x="12762" y="55433"/>
                      <a:pt x="12119" y="56075"/>
                    </a:cubicBezTo>
                    <a:cubicBezTo>
                      <a:pt x="11338" y="56897"/>
                      <a:pt x="10969" y="58047"/>
                      <a:pt x="11256" y="59156"/>
                    </a:cubicBezTo>
                    <a:cubicBezTo>
                      <a:pt x="16268" y="81340"/>
                      <a:pt x="28921" y="101058"/>
                      <a:pt x="46667" y="114984"/>
                    </a:cubicBezTo>
                    <a:lnTo>
                      <a:pt x="45024" y="114984"/>
                    </a:lnTo>
                    <a:cubicBezTo>
                      <a:pt x="29619" y="114984"/>
                      <a:pt x="14584" y="119298"/>
                      <a:pt x="1561" y="127555"/>
                    </a:cubicBezTo>
                    <a:cubicBezTo>
                      <a:pt x="575" y="128171"/>
                      <a:pt x="0" y="129239"/>
                      <a:pt x="0" y="130389"/>
                    </a:cubicBezTo>
                    <a:cubicBezTo>
                      <a:pt x="0" y="131499"/>
                      <a:pt x="575" y="132567"/>
                      <a:pt x="1561" y="133183"/>
                    </a:cubicBezTo>
                    <a:cubicBezTo>
                      <a:pt x="14050" y="141111"/>
                      <a:pt x="28181" y="145384"/>
                      <a:pt x="42806" y="145753"/>
                    </a:cubicBezTo>
                    <a:cubicBezTo>
                      <a:pt x="39560" y="149327"/>
                      <a:pt x="36808" y="153312"/>
                      <a:pt x="34549" y="157667"/>
                    </a:cubicBezTo>
                    <a:cubicBezTo>
                      <a:pt x="34015" y="158694"/>
                      <a:pt x="34056" y="159885"/>
                      <a:pt x="34631" y="160871"/>
                    </a:cubicBezTo>
                    <a:cubicBezTo>
                      <a:pt x="35206" y="161857"/>
                      <a:pt x="36274" y="162514"/>
                      <a:pt x="37424" y="162555"/>
                    </a:cubicBezTo>
                    <a:lnTo>
                      <a:pt x="39273" y="162555"/>
                    </a:lnTo>
                    <a:cubicBezTo>
                      <a:pt x="56485" y="162555"/>
                      <a:pt x="72712" y="154627"/>
                      <a:pt x="83393" y="141522"/>
                    </a:cubicBezTo>
                    <a:lnTo>
                      <a:pt x="83393" y="174181"/>
                    </a:lnTo>
                    <a:cubicBezTo>
                      <a:pt x="83393" y="176030"/>
                      <a:pt x="84913" y="177508"/>
                      <a:pt x="86720" y="177508"/>
                    </a:cubicBezTo>
                    <a:cubicBezTo>
                      <a:pt x="88569" y="177508"/>
                      <a:pt x="90089" y="176030"/>
                      <a:pt x="90089" y="174181"/>
                    </a:cubicBezTo>
                    <a:lnTo>
                      <a:pt x="90089" y="141522"/>
                    </a:lnTo>
                    <a:cubicBezTo>
                      <a:pt x="100729" y="154627"/>
                      <a:pt x="116996" y="162555"/>
                      <a:pt x="134209" y="162555"/>
                    </a:cubicBezTo>
                    <a:lnTo>
                      <a:pt x="136058" y="162555"/>
                    </a:lnTo>
                    <a:cubicBezTo>
                      <a:pt x="137208" y="162514"/>
                      <a:pt x="138276" y="161857"/>
                      <a:pt x="138851" y="160871"/>
                    </a:cubicBezTo>
                    <a:cubicBezTo>
                      <a:pt x="139426" y="159885"/>
                      <a:pt x="139426" y="158694"/>
                      <a:pt x="138933" y="157667"/>
                    </a:cubicBezTo>
                    <a:cubicBezTo>
                      <a:pt x="136674" y="153312"/>
                      <a:pt x="133880" y="149327"/>
                      <a:pt x="130676" y="145753"/>
                    </a:cubicBezTo>
                    <a:cubicBezTo>
                      <a:pt x="145219" y="145302"/>
                      <a:pt x="159597" y="140988"/>
                      <a:pt x="171921" y="133183"/>
                    </a:cubicBezTo>
                    <a:cubicBezTo>
                      <a:pt x="172907" y="132567"/>
                      <a:pt x="173482" y="131540"/>
                      <a:pt x="173482" y="130389"/>
                    </a:cubicBezTo>
                    <a:cubicBezTo>
                      <a:pt x="173482" y="129239"/>
                      <a:pt x="172907" y="128171"/>
                      <a:pt x="171921" y="127555"/>
                    </a:cubicBezTo>
                    <a:cubicBezTo>
                      <a:pt x="158898" y="119298"/>
                      <a:pt x="143863" y="114984"/>
                      <a:pt x="128458" y="114984"/>
                    </a:cubicBezTo>
                    <a:lnTo>
                      <a:pt x="126815" y="114984"/>
                    </a:lnTo>
                    <a:cubicBezTo>
                      <a:pt x="144520" y="101058"/>
                      <a:pt x="157173" y="81340"/>
                      <a:pt x="162226" y="59156"/>
                    </a:cubicBezTo>
                    <a:cubicBezTo>
                      <a:pt x="162472" y="58047"/>
                      <a:pt x="162144" y="56897"/>
                      <a:pt x="161363" y="56075"/>
                    </a:cubicBezTo>
                    <a:cubicBezTo>
                      <a:pt x="160720" y="55433"/>
                      <a:pt x="159851" y="55092"/>
                      <a:pt x="158972" y="55092"/>
                    </a:cubicBezTo>
                    <a:cubicBezTo>
                      <a:pt x="158728" y="55092"/>
                      <a:pt x="158482" y="55118"/>
                      <a:pt x="158241" y="55172"/>
                    </a:cubicBezTo>
                    <a:cubicBezTo>
                      <a:pt x="140001" y="59239"/>
                      <a:pt x="123323" y="68399"/>
                      <a:pt x="110095" y="81586"/>
                    </a:cubicBezTo>
                    <a:cubicBezTo>
                      <a:pt x="109109" y="82572"/>
                      <a:pt x="108123" y="83599"/>
                      <a:pt x="107137" y="84626"/>
                    </a:cubicBezTo>
                    <a:cubicBezTo>
                      <a:pt x="108000" y="78793"/>
                      <a:pt x="108452" y="72836"/>
                      <a:pt x="108452" y="66838"/>
                    </a:cubicBezTo>
                    <a:cubicBezTo>
                      <a:pt x="108452" y="43710"/>
                      <a:pt x="101920" y="21116"/>
                      <a:pt x="89555" y="1562"/>
                    </a:cubicBezTo>
                    <a:cubicBezTo>
                      <a:pt x="88939" y="576"/>
                      <a:pt x="87871" y="1"/>
                      <a:pt x="867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53"/>
              <p:cNvSpPr/>
              <p:nvPr/>
            </p:nvSpPr>
            <p:spPr>
              <a:xfrm>
                <a:off x="1190100" y="238125"/>
                <a:ext cx="5212050" cy="5212050"/>
              </a:xfrm>
              <a:custGeom>
                <a:rect b="b" l="l" r="r" t="t"/>
                <a:pathLst>
                  <a:path extrusionOk="0" h="208482" w="208482">
                    <a:moveTo>
                      <a:pt x="104220" y="6696"/>
                    </a:moveTo>
                    <a:cubicBezTo>
                      <a:pt x="158035" y="6696"/>
                      <a:pt x="201786" y="50446"/>
                      <a:pt x="201786" y="104220"/>
                    </a:cubicBezTo>
                    <a:cubicBezTo>
                      <a:pt x="201786" y="158035"/>
                      <a:pt x="158035" y="201786"/>
                      <a:pt x="104220" y="201786"/>
                    </a:cubicBezTo>
                    <a:cubicBezTo>
                      <a:pt x="50446" y="201786"/>
                      <a:pt x="6696" y="158035"/>
                      <a:pt x="6696" y="104220"/>
                    </a:cubicBezTo>
                    <a:cubicBezTo>
                      <a:pt x="6696" y="50446"/>
                      <a:pt x="50446" y="6696"/>
                      <a:pt x="104220" y="6696"/>
                    </a:cubicBezTo>
                    <a:close/>
                    <a:moveTo>
                      <a:pt x="104220" y="0"/>
                    </a:moveTo>
                    <a:cubicBezTo>
                      <a:pt x="46749" y="0"/>
                      <a:pt x="0" y="46749"/>
                      <a:pt x="0" y="104220"/>
                    </a:cubicBezTo>
                    <a:cubicBezTo>
                      <a:pt x="0" y="161692"/>
                      <a:pt x="46749" y="208482"/>
                      <a:pt x="104220" y="208482"/>
                    </a:cubicBezTo>
                    <a:cubicBezTo>
                      <a:pt x="161692" y="208482"/>
                      <a:pt x="208482" y="161692"/>
                      <a:pt x="208482" y="104220"/>
                    </a:cubicBezTo>
                    <a:cubicBezTo>
                      <a:pt x="208482" y="46749"/>
                      <a:pt x="161733" y="0"/>
                      <a:pt x="104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08" name="Google Shape;2108;p53"/>
          <p:cNvSpPr txBox="1"/>
          <p:nvPr>
            <p:ph idx="4294967295" type="body"/>
          </p:nvPr>
        </p:nvSpPr>
        <p:spPr>
          <a:xfrm>
            <a:off x="563250" y="3698150"/>
            <a:ext cx="25932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L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àm thuốc giảm đau cho các bệnh mãn tính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9" name="Google Shape;2109;p53"/>
          <p:cNvSpPr txBox="1"/>
          <p:nvPr/>
        </p:nvSpPr>
        <p:spPr>
          <a:xfrm>
            <a:off x="563250" y="1543050"/>
            <a:ext cx="274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iảm triệu chứng PTSD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0" name="Google Shape;2110;p53"/>
          <p:cNvSpPr txBox="1"/>
          <p:nvPr/>
        </p:nvSpPr>
        <p:spPr>
          <a:xfrm>
            <a:off x="5998350" y="1543050"/>
            <a:ext cx="243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K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iểm soát buồn nôn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1" name="Google Shape;2111;p53"/>
          <p:cNvSpPr txBox="1"/>
          <p:nvPr/>
        </p:nvSpPr>
        <p:spPr>
          <a:xfrm>
            <a:off x="6054325" y="3646275"/>
            <a:ext cx="2593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iảm các triệu chứng của bệnh tăng nhãn áp và bệnh Crohn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2" name="Google Shape;2112;p53"/>
          <p:cNvSpPr txBox="1"/>
          <p:nvPr>
            <p:ph idx="4294967295" type="title"/>
          </p:nvPr>
        </p:nvSpPr>
        <p:spPr>
          <a:xfrm>
            <a:off x="3476850" y="3866150"/>
            <a:ext cx="2190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CẦN SA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2113" name="Google Shape;2113;p53"/>
          <p:cNvCxnSpPr>
            <a:stCxn id="2109" idx="2"/>
          </p:cNvCxnSpPr>
          <p:nvPr/>
        </p:nvCxnSpPr>
        <p:spPr>
          <a:xfrm>
            <a:off x="1934850" y="2004750"/>
            <a:ext cx="1686900" cy="6312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4" name="Google Shape;2114;p53"/>
          <p:cNvCxnSpPr>
            <a:stCxn id="2108" idx="0"/>
          </p:cNvCxnSpPr>
          <p:nvPr/>
        </p:nvCxnSpPr>
        <p:spPr>
          <a:xfrm flipH="1" rot="10800000">
            <a:off x="1859850" y="3096950"/>
            <a:ext cx="1740600" cy="6012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5" name="Google Shape;2115;p53"/>
          <p:cNvCxnSpPr>
            <a:stCxn id="2110" idx="2"/>
          </p:cNvCxnSpPr>
          <p:nvPr/>
        </p:nvCxnSpPr>
        <p:spPr>
          <a:xfrm flipH="1">
            <a:off x="5379150" y="2004750"/>
            <a:ext cx="1835400" cy="4599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6" name="Google Shape;2116;p53"/>
          <p:cNvCxnSpPr>
            <a:stCxn id="2111" idx="0"/>
          </p:cNvCxnSpPr>
          <p:nvPr/>
        </p:nvCxnSpPr>
        <p:spPr>
          <a:xfrm rot="10800000">
            <a:off x="5422225" y="3193275"/>
            <a:ext cx="1928700" cy="453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54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Oswald"/>
                <a:ea typeface="Oswald"/>
                <a:cs typeface="Oswald"/>
                <a:sym typeface="Oswald"/>
              </a:rPr>
              <a:t>THỰC TẾ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122" name="Google Shape;212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2904" y="1824121"/>
            <a:ext cx="1998200" cy="199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3" name="Google Shape;2123;p54"/>
          <p:cNvSpPr txBox="1"/>
          <p:nvPr/>
        </p:nvSpPr>
        <p:spPr>
          <a:xfrm>
            <a:off x="335750" y="3236125"/>
            <a:ext cx="2375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Điều trị bệnh đường ruột kích thích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4" name="Google Shape;2124;p54"/>
          <p:cNvSpPr txBox="1"/>
          <p:nvPr>
            <p:ph idx="4294967295" type="title"/>
          </p:nvPr>
        </p:nvSpPr>
        <p:spPr>
          <a:xfrm>
            <a:off x="3476850" y="3866150"/>
            <a:ext cx="2190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COCAINE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25" name="Google Shape;2125;p54"/>
          <p:cNvSpPr txBox="1"/>
          <p:nvPr/>
        </p:nvSpPr>
        <p:spPr>
          <a:xfrm>
            <a:off x="6732500" y="2315325"/>
            <a:ext cx="1998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Điều trị các rối loạn chức năng đường ruột khác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26" name="Google Shape;2126;p54"/>
          <p:cNvCxnSpPr>
            <a:stCxn id="2127" idx="2"/>
          </p:cNvCxnSpPr>
          <p:nvPr/>
        </p:nvCxnSpPr>
        <p:spPr>
          <a:xfrm>
            <a:off x="1487375" y="2121850"/>
            <a:ext cx="1823700" cy="3642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7" name="Google Shape;2127;p54"/>
          <p:cNvSpPr txBox="1"/>
          <p:nvPr>
            <p:ph idx="4294967295" type="body"/>
          </p:nvPr>
        </p:nvSpPr>
        <p:spPr>
          <a:xfrm>
            <a:off x="488225" y="1562050"/>
            <a:ext cx="19983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Gây tê tại chỗ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28" name="Google Shape;2128;p54"/>
          <p:cNvCxnSpPr>
            <a:stCxn id="2123" idx="0"/>
          </p:cNvCxnSpPr>
          <p:nvPr/>
        </p:nvCxnSpPr>
        <p:spPr>
          <a:xfrm flipH="1" rot="10800000">
            <a:off x="1523600" y="3011125"/>
            <a:ext cx="1652400" cy="22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9" name="Google Shape;2129;p54"/>
          <p:cNvCxnSpPr>
            <a:endCxn id="2125" idx="1"/>
          </p:cNvCxnSpPr>
          <p:nvPr/>
        </p:nvCxnSpPr>
        <p:spPr>
          <a:xfrm>
            <a:off x="5775800" y="2807625"/>
            <a:ext cx="956700" cy="156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3" name="Shape 2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4" name="Google Shape;2134;p55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Oswald"/>
                <a:ea typeface="Oswald"/>
                <a:cs typeface="Oswald"/>
                <a:sym typeface="Oswald"/>
              </a:rPr>
              <a:t>THỰC TẾ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135" name="Google Shape;213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2904" y="1824121"/>
            <a:ext cx="1998200" cy="199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6" name="Google Shape;2136;p55"/>
          <p:cNvSpPr txBox="1"/>
          <p:nvPr/>
        </p:nvSpPr>
        <p:spPr>
          <a:xfrm>
            <a:off x="6432450" y="3525450"/>
            <a:ext cx="199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Kiểm soát cơn đau nhập viện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7" name="Google Shape;2137;p55"/>
          <p:cNvSpPr txBox="1"/>
          <p:nvPr>
            <p:ph idx="4294967295" type="title"/>
          </p:nvPr>
        </p:nvSpPr>
        <p:spPr>
          <a:xfrm>
            <a:off x="3476850" y="3866150"/>
            <a:ext cx="2190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HEROINE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38" name="Google Shape;2138;p55"/>
          <p:cNvSpPr txBox="1"/>
          <p:nvPr/>
        </p:nvSpPr>
        <p:spPr>
          <a:xfrm>
            <a:off x="6475525" y="1447325"/>
            <a:ext cx="225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Chăm sóc giảm nhẹ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39" name="Google Shape;2139;p55"/>
          <p:cNvCxnSpPr/>
          <p:nvPr/>
        </p:nvCxnSpPr>
        <p:spPr>
          <a:xfrm flipH="1" rot="10800000">
            <a:off x="2228850" y="2839700"/>
            <a:ext cx="1168200" cy="32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40" name="Google Shape;2140;p55"/>
          <p:cNvSpPr txBox="1"/>
          <p:nvPr>
            <p:ph idx="4294967295" type="body"/>
          </p:nvPr>
        </p:nvSpPr>
        <p:spPr>
          <a:xfrm>
            <a:off x="531100" y="2483600"/>
            <a:ext cx="19983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Loại bỏ nghiện thuốc giảm đau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41" name="Google Shape;2141;p55"/>
          <p:cNvCxnSpPr/>
          <p:nvPr/>
        </p:nvCxnSpPr>
        <p:spPr>
          <a:xfrm>
            <a:off x="5732850" y="3086100"/>
            <a:ext cx="1789500" cy="385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2" name="Google Shape;2142;p55"/>
          <p:cNvCxnSpPr>
            <a:endCxn id="2138" idx="2"/>
          </p:cNvCxnSpPr>
          <p:nvPr/>
        </p:nvCxnSpPr>
        <p:spPr>
          <a:xfrm flipH="1" rot="10800000">
            <a:off x="5636425" y="1909025"/>
            <a:ext cx="1968000" cy="5127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6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7" name="Google Shape;2147;p56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Oswald"/>
                <a:ea typeface="Oswald"/>
                <a:cs typeface="Oswald"/>
                <a:sym typeface="Oswald"/>
              </a:rPr>
              <a:t>THỰC TẾ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48" name="Google Shape;2148;p56"/>
          <p:cNvSpPr txBox="1"/>
          <p:nvPr>
            <p:ph idx="4294967295" type="body"/>
          </p:nvPr>
        </p:nvSpPr>
        <p:spPr>
          <a:xfrm>
            <a:off x="470075" y="1592350"/>
            <a:ext cx="28947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Mang lại tầm nhìn giống như kính vạn hoa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49" name="Google Shape;214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6338" y="1592338"/>
            <a:ext cx="2191326" cy="2191326"/>
          </a:xfrm>
          <a:prstGeom prst="rect">
            <a:avLst/>
          </a:prstGeom>
          <a:noFill/>
          <a:ln>
            <a:noFill/>
          </a:ln>
        </p:spPr>
      </p:pic>
      <p:sp>
        <p:nvSpPr>
          <p:cNvPr id="2150" name="Google Shape;2150;p56"/>
          <p:cNvSpPr txBox="1"/>
          <p:nvPr>
            <p:ph idx="4294967295" type="title"/>
          </p:nvPr>
        </p:nvSpPr>
        <p:spPr>
          <a:xfrm>
            <a:off x="3476850" y="3866150"/>
            <a:ext cx="2190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NẤM MA THUẬT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51" name="Google Shape;2151;p56"/>
          <p:cNvSpPr txBox="1"/>
          <p:nvPr>
            <p:ph idx="4294967295" type="body"/>
          </p:nvPr>
        </p:nvSpPr>
        <p:spPr>
          <a:xfrm>
            <a:off x="470075" y="3482750"/>
            <a:ext cx="28947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Chống đau đầu chùm lâu dài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2" name="Google Shape;2152;p56"/>
          <p:cNvSpPr txBox="1"/>
          <p:nvPr>
            <p:ph idx="4294967295" type="body"/>
          </p:nvPr>
        </p:nvSpPr>
        <p:spPr>
          <a:xfrm>
            <a:off x="6079100" y="1592350"/>
            <a:ext cx="28947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Chống ám ảnh cưỡng chế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3" name="Google Shape;2153;p56"/>
          <p:cNvSpPr txBox="1"/>
          <p:nvPr>
            <p:ph idx="4294967295" type="body"/>
          </p:nvPr>
        </p:nvSpPr>
        <p:spPr>
          <a:xfrm>
            <a:off x="6079100" y="3319925"/>
            <a:ext cx="28947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Chống trầm cảm và lo lắng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54" name="Google Shape;2154;p56"/>
          <p:cNvCxnSpPr/>
          <p:nvPr/>
        </p:nvCxnSpPr>
        <p:spPr>
          <a:xfrm>
            <a:off x="1778800" y="2282425"/>
            <a:ext cx="1510800" cy="3642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5" name="Google Shape;2155;p56"/>
          <p:cNvCxnSpPr>
            <a:stCxn id="2151" idx="0"/>
          </p:cNvCxnSpPr>
          <p:nvPr/>
        </p:nvCxnSpPr>
        <p:spPr>
          <a:xfrm flipH="1" rot="10800000">
            <a:off x="1917425" y="3107450"/>
            <a:ext cx="1415100" cy="3753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6" name="Google Shape;2156;p56"/>
          <p:cNvCxnSpPr>
            <a:endCxn id="2153" idx="0"/>
          </p:cNvCxnSpPr>
          <p:nvPr/>
        </p:nvCxnSpPr>
        <p:spPr>
          <a:xfrm>
            <a:off x="5850650" y="3107525"/>
            <a:ext cx="1675800" cy="21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7" name="Google Shape;2157;p56"/>
          <p:cNvCxnSpPr/>
          <p:nvPr/>
        </p:nvCxnSpPr>
        <p:spPr>
          <a:xfrm flipH="1" rot="10800000">
            <a:off x="5861450" y="2111075"/>
            <a:ext cx="1618200" cy="332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p57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Oswald"/>
                <a:ea typeface="Oswald"/>
                <a:cs typeface="Oswald"/>
                <a:sym typeface="Oswald"/>
              </a:rPr>
              <a:t>THỰC TẾ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163" name="Google Shape;2163;p57"/>
          <p:cNvGrpSpPr/>
          <p:nvPr/>
        </p:nvGrpSpPr>
        <p:grpSpPr>
          <a:xfrm>
            <a:off x="4172942" y="1735197"/>
            <a:ext cx="720265" cy="696501"/>
            <a:chOff x="7560389" y="1266060"/>
            <a:chExt cx="670014" cy="647908"/>
          </a:xfrm>
        </p:grpSpPr>
        <p:sp>
          <p:nvSpPr>
            <p:cNvPr id="2164" name="Google Shape;2164;p57"/>
            <p:cNvSpPr/>
            <p:nvPr/>
          </p:nvSpPr>
          <p:spPr>
            <a:xfrm>
              <a:off x="7790724" y="1266060"/>
              <a:ext cx="439679" cy="422245"/>
            </a:xfrm>
            <a:custGeom>
              <a:rect b="b" l="l" r="r" t="t"/>
              <a:pathLst>
                <a:path extrusionOk="0" h="6055" w="6305">
                  <a:moveTo>
                    <a:pt x="3469" y="1"/>
                  </a:moveTo>
                  <a:cubicBezTo>
                    <a:pt x="2802" y="1"/>
                    <a:pt x="2135" y="251"/>
                    <a:pt x="1635" y="751"/>
                  </a:cubicBezTo>
                  <a:lnTo>
                    <a:pt x="0" y="2352"/>
                  </a:lnTo>
                  <a:lnTo>
                    <a:pt x="3669" y="6055"/>
                  </a:lnTo>
                  <a:lnTo>
                    <a:pt x="5304" y="4420"/>
                  </a:lnTo>
                  <a:cubicBezTo>
                    <a:pt x="6305" y="3420"/>
                    <a:pt x="6305" y="1752"/>
                    <a:pt x="5304" y="751"/>
                  </a:cubicBezTo>
                  <a:cubicBezTo>
                    <a:pt x="4804" y="251"/>
                    <a:pt x="4136" y="1"/>
                    <a:pt x="3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7"/>
            <p:cNvSpPr/>
            <p:nvPr/>
          </p:nvSpPr>
          <p:spPr>
            <a:xfrm>
              <a:off x="7560389" y="1427706"/>
              <a:ext cx="486262" cy="468828"/>
            </a:xfrm>
            <a:custGeom>
              <a:rect b="b" l="l" r="r" t="t"/>
              <a:pathLst>
                <a:path extrusionOk="0" h="6723" w="6973">
                  <a:moveTo>
                    <a:pt x="3303" y="1"/>
                  </a:moveTo>
                  <a:lnTo>
                    <a:pt x="1001" y="2303"/>
                  </a:lnTo>
                  <a:cubicBezTo>
                    <a:pt x="1" y="3303"/>
                    <a:pt x="1" y="4971"/>
                    <a:pt x="1001" y="5972"/>
                  </a:cubicBezTo>
                  <a:cubicBezTo>
                    <a:pt x="1502" y="6472"/>
                    <a:pt x="2169" y="6722"/>
                    <a:pt x="2836" y="6722"/>
                  </a:cubicBezTo>
                  <a:cubicBezTo>
                    <a:pt x="3503" y="6722"/>
                    <a:pt x="4170" y="6472"/>
                    <a:pt x="4671" y="5972"/>
                  </a:cubicBezTo>
                  <a:lnTo>
                    <a:pt x="6972" y="3670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7"/>
            <p:cNvSpPr/>
            <p:nvPr/>
          </p:nvSpPr>
          <p:spPr>
            <a:xfrm>
              <a:off x="7560389" y="1412643"/>
              <a:ext cx="497908" cy="501325"/>
            </a:xfrm>
            <a:custGeom>
              <a:rect b="b" l="l" r="r" t="t"/>
              <a:pathLst>
                <a:path extrusionOk="0" h="7189" w="7140">
                  <a:moveTo>
                    <a:pt x="3303" y="517"/>
                  </a:moveTo>
                  <a:lnTo>
                    <a:pt x="6739" y="3953"/>
                  </a:lnTo>
                  <a:lnTo>
                    <a:pt x="4604" y="6055"/>
                  </a:lnTo>
                  <a:cubicBezTo>
                    <a:pt x="4137" y="6522"/>
                    <a:pt x="3570" y="6788"/>
                    <a:pt x="2903" y="6788"/>
                  </a:cubicBezTo>
                  <a:cubicBezTo>
                    <a:pt x="2236" y="6788"/>
                    <a:pt x="1635" y="6522"/>
                    <a:pt x="1168" y="6055"/>
                  </a:cubicBezTo>
                  <a:cubicBezTo>
                    <a:pt x="735" y="5621"/>
                    <a:pt x="468" y="5020"/>
                    <a:pt x="468" y="4353"/>
                  </a:cubicBezTo>
                  <a:cubicBezTo>
                    <a:pt x="468" y="3686"/>
                    <a:pt x="735" y="3119"/>
                    <a:pt x="1168" y="2652"/>
                  </a:cubicBezTo>
                  <a:lnTo>
                    <a:pt x="3303" y="517"/>
                  </a:lnTo>
                  <a:close/>
                  <a:moveTo>
                    <a:pt x="3286" y="0"/>
                  </a:moveTo>
                  <a:cubicBezTo>
                    <a:pt x="3236" y="0"/>
                    <a:pt x="3186" y="17"/>
                    <a:pt x="3136" y="50"/>
                  </a:cubicBezTo>
                  <a:lnTo>
                    <a:pt x="835" y="2352"/>
                  </a:lnTo>
                  <a:cubicBezTo>
                    <a:pt x="301" y="2886"/>
                    <a:pt x="1" y="3619"/>
                    <a:pt x="1" y="4353"/>
                  </a:cubicBezTo>
                  <a:cubicBezTo>
                    <a:pt x="1" y="5121"/>
                    <a:pt x="301" y="5821"/>
                    <a:pt x="835" y="6355"/>
                  </a:cubicBezTo>
                  <a:cubicBezTo>
                    <a:pt x="1402" y="6888"/>
                    <a:pt x="2102" y="7189"/>
                    <a:pt x="2836" y="7189"/>
                  </a:cubicBezTo>
                  <a:cubicBezTo>
                    <a:pt x="3603" y="7189"/>
                    <a:pt x="4304" y="6888"/>
                    <a:pt x="4804" y="6355"/>
                  </a:cubicBezTo>
                  <a:lnTo>
                    <a:pt x="7106" y="4053"/>
                  </a:lnTo>
                  <a:cubicBezTo>
                    <a:pt x="7106" y="4020"/>
                    <a:pt x="7139" y="3986"/>
                    <a:pt x="7139" y="3886"/>
                  </a:cubicBezTo>
                  <a:cubicBezTo>
                    <a:pt x="7139" y="3820"/>
                    <a:pt x="7139" y="3786"/>
                    <a:pt x="7106" y="3720"/>
                  </a:cubicBezTo>
                  <a:lnTo>
                    <a:pt x="3437" y="50"/>
                  </a:lnTo>
                  <a:cubicBezTo>
                    <a:pt x="3386" y="17"/>
                    <a:pt x="3336" y="0"/>
                    <a:pt x="3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7" name="Google Shape;2167;p57"/>
          <p:cNvGrpSpPr/>
          <p:nvPr/>
        </p:nvGrpSpPr>
        <p:grpSpPr>
          <a:xfrm>
            <a:off x="3750423" y="2556142"/>
            <a:ext cx="512686" cy="512761"/>
            <a:chOff x="7663559" y="3355172"/>
            <a:chExt cx="476918" cy="476987"/>
          </a:xfrm>
        </p:grpSpPr>
        <p:sp>
          <p:nvSpPr>
            <p:cNvPr id="2168" name="Google Shape;2168;p57"/>
            <p:cNvSpPr/>
            <p:nvPr/>
          </p:nvSpPr>
          <p:spPr>
            <a:xfrm>
              <a:off x="7663559" y="3355172"/>
              <a:ext cx="476918" cy="476987"/>
            </a:xfrm>
            <a:custGeom>
              <a:rect b="b" l="l" r="r" t="t"/>
              <a:pathLst>
                <a:path extrusionOk="0" h="6840" w="6839">
                  <a:moveTo>
                    <a:pt x="3437" y="1"/>
                  </a:moveTo>
                  <a:cubicBezTo>
                    <a:pt x="1535" y="1"/>
                    <a:pt x="1" y="1535"/>
                    <a:pt x="1" y="3437"/>
                  </a:cubicBezTo>
                  <a:cubicBezTo>
                    <a:pt x="1" y="5305"/>
                    <a:pt x="1535" y="6839"/>
                    <a:pt x="3437" y="6839"/>
                  </a:cubicBezTo>
                  <a:cubicBezTo>
                    <a:pt x="5305" y="6839"/>
                    <a:pt x="6839" y="5305"/>
                    <a:pt x="6839" y="3437"/>
                  </a:cubicBezTo>
                  <a:cubicBezTo>
                    <a:pt x="6839" y="1535"/>
                    <a:pt x="5305" y="1"/>
                    <a:pt x="3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7"/>
            <p:cNvSpPr/>
            <p:nvPr/>
          </p:nvSpPr>
          <p:spPr>
            <a:xfrm>
              <a:off x="7731063" y="3426720"/>
              <a:ext cx="348954" cy="344909"/>
            </a:xfrm>
            <a:custGeom>
              <a:rect b="b" l="l" r="r" t="t"/>
              <a:pathLst>
                <a:path extrusionOk="0" h="4946" w="5004">
                  <a:moveTo>
                    <a:pt x="4774" y="1"/>
                  </a:moveTo>
                  <a:cubicBezTo>
                    <a:pt x="4720" y="1"/>
                    <a:pt x="4670" y="26"/>
                    <a:pt x="4637" y="76"/>
                  </a:cubicBezTo>
                  <a:lnTo>
                    <a:pt x="100" y="4612"/>
                  </a:lnTo>
                  <a:cubicBezTo>
                    <a:pt x="0" y="4712"/>
                    <a:pt x="0" y="4812"/>
                    <a:pt x="100" y="4912"/>
                  </a:cubicBezTo>
                  <a:cubicBezTo>
                    <a:pt x="134" y="4946"/>
                    <a:pt x="200" y="4946"/>
                    <a:pt x="267" y="4946"/>
                  </a:cubicBezTo>
                  <a:cubicBezTo>
                    <a:pt x="300" y="4946"/>
                    <a:pt x="334" y="4946"/>
                    <a:pt x="367" y="4912"/>
                  </a:cubicBezTo>
                  <a:lnTo>
                    <a:pt x="4937" y="376"/>
                  </a:lnTo>
                  <a:cubicBezTo>
                    <a:pt x="5004" y="276"/>
                    <a:pt x="5004" y="142"/>
                    <a:pt x="4937" y="76"/>
                  </a:cubicBezTo>
                  <a:cubicBezTo>
                    <a:pt x="4887" y="26"/>
                    <a:pt x="4829" y="1"/>
                    <a:pt x="4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0" name="Google Shape;2170;p57"/>
          <p:cNvGrpSpPr/>
          <p:nvPr/>
        </p:nvGrpSpPr>
        <p:grpSpPr>
          <a:xfrm rot="-2699548">
            <a:off x="4314345" y="2811721"/>
            <a:ext cx="720228" cy="696465"/>
            <a:chOff x="7560389" y="1266060"/>
            <a:chExt cx="670014" cy="647908"/>
          </a:xfrm>
        </p:grpSpPr>
        <p:sp>
          <p:nvSpPr>
            <p:cNvPr id="2171" name="Google Shape;2171;p57"/>
            <p:cNvSpPr/>
            <p:nvPr/>
          </p:nvSpPr>
          <p:spPr>
            <a:xfrm>
              <a:off x="7790724" y="1266060"/>
              <a:ext cx="439679" cy="422245"/>
            </a:xfrm>
            <a:custGeom>
              <a:rect b="b" l="l" r="r" t="t"/>
              <a:pathLst>
                <a:path extrusionOk="0" h="6055" w="6305">
                  <a:moveTo>
                    <a:pt x="3469" y="1"/>
                  </a:moveTo>
                  <a:cubicBezTo>
                    <a:pt x="2802" y="1"/>
                    <a:pt x="2135" y="251"/>
                    <a:pt x="1635" y="751"/>
                  </a:cubicBezTo>
                  <a:lnTo>
                    <a:pt x="0" y="2352"/>
                  </a:lnTo>
                  <a:lnTo>
                    <a:pt x="3669" y="6055"/>
                  </a:lnTo>
                  <a:lnTo>
                    <a:pt x="5304" y="4420"/>
                  </a:lnTo>
                  <a:cubicBezTo>
                    <a:pt x="6305" y="3420"/>
                    <a:pt x="6305" y="1752"/>
                    <a:pt x="5304" y="751"/>
                  </a:cubicBezTo>
                  <a:cubicBezTo>
                    <a:pt x="4804" y="251"/>
                    <a:pt x="4136" y="1"/>
                    <a:pt x="3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7"/>
            <p:cNvSpPr/>
            <p:nvPr/>
          </p:nvSpPr>
          <p:spPr>
            <a:xfrm>
              <a:off x="7560389" y="1427706"/>
              <a:ext cx="486262" cy="468828"/>
            </a:xfrm>
            <a:custGeom>
              <a:rect b="b" l="l" r="r" t="t"/>
              <a:pathLst>
                <a:path extrusionOk="0" h="6723" w="6973">
                  <a:moveTo>
                    <a:pt x="3303" y="1"/>
                  </a:moveTo>
                  <a:lnTo>
                    <a:pt x="1001" y="2303"/>
                  </a:lnTo>
                  <a:cubicBezTo>
                    <a:pt x="1" y="3303"/>
                    <a:pt x="1" y="4971"/>
                    <a:pt x="1001" y="5972"/>
                  </a:cubicBezTo>
                  <a:cubicBezTo>
                    <a:pt x="1502" y="6472"/>
                    <a:pt x="2169" y="6722"/>
                    <a:pt x="2836" y="6722"/>
                  </a:cubicBezTo>
                  <a:cubicBezTo>
                    <a:pt x="3503" y="6722"/>
                    <a:pt x="4170" y="6472"/>
                    <a:pt x="4671" y="5972"/>
                  </a:cubicBezTo>
                  <a:lnTo>
                    <a:pt x="6972" y="3670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7"/>
            <p:cNvSpPr/>
            <p:nvPr/>
          </p:nvSpPr>
          <p:spPr>
            <a:xfrm>
              <a:off x="7560389" y="1412643"/>
              <a:ext cx="497908" cy="501325"/>
            </a:xfrm>
            <a:custGeom>
              <a:rect b="b" l="l" r="r" t="t"/>
              <a:pathLst>
                <a:path extrusionOk="0" h="7189" w="7140">
                  <a:moveTo>
                    <a:pt x="3303" y="517"/>
                  </a:moveTo>
                  <a:lnTo>
                    <a:pt x="6739" y="3953"/>
                  </a:lnTo>
                  <a:lnTo>
                    <a:pt x="4604" y="6055"/>
                  </a:lnTo>
                  <a:cubicBezTo>
                    <a:pt x="4137" y="6522"/>
                    <a:pt x="3570" y="6788"/>
                    <a:pt x="2903" y="6788"/>
                  </a:cubicBezTo>
                  <a:cubicBezTo>
                    <a:pt x="2236" y="6788"/>
                    <a:pt x="1635" y="6522"/>
                    <a:pt x="1168" y="6055"/>
                  </a:cubicBezTo>
                  <a:cubicBezTo>
                    <a:pt x="735" y="5621"/>
                    <a:pt x="468" y="5020"/>
                    <a:pt x="468" y="4353"/>
                  </a:cubicBezTo>
                  <a:cubicBezTo>
                    <a:pt x="468" y="3686"/>
                    <a:pt x="735" y="3119"/>
                    <a:pt x="1168" y="2652"/>
                  </a:cubicBezTo>
                  <a:lnTo>
                    <a:pt x="3303" y="517"/>
                  </a:lnTo>
                  <a:close/>
                  <a:moveTo>
                    <a:pt x="3286" y="0"/>
                  </a:moveTo>
                  <a:cubicBezTo>
                    <a:pt x="3236" y="0"/>
                    <a:pt x="3186" y="17"/>
                    <a:pt x="3136" y="50"/>
                  </a:cubicBezTo>
                  <a:lnTo>
                    <a:pt x="835" y="2352"/>
                  </a:lnTo>
                  <a:cubicBezTo>
                    <a:pt x="301" y="2886"/>
                    <a:pt x="1" y="3619"/>
                    <a:pt x="1" y="4353"/>
                  </a:cubicBezTo>
                  <a:cubicBezTo>
                    <a:pt x="1" y="5121"/>
                    <a:pt x="301" y="5821"/>
                    <a:pt x="835" y="6355"/>
                  </a:cubicBezTo>
                  <a:cubicBezTo>
                    <a:pt x="1402" y="6888"/>
                    <a:pt x="2102" y="7189"/>
                    <a:pt x="2836" y="7189"/>
                  </a:cubicBezTo>
                  <a:cubicBezTo>
                    <a:pt x="3603" y="7189"/>
                    <a:pt x="4304" y="6888"/>
                    <a:pt x="4804" y="6355"/>
                  </a:cubicBezTo>
                  <a:lnTo>
                    <a:pt x="7106" y="4053"/>
                  </a:lnTo>
                  <a:cubicBezTo>
                    <a:pt x="7106" y="4020"/>
                    <a:pt x="7139" y="3986"/>
                    <a:pt x="7139" y="3886"/>
                  </a:cubicBezTo>
                  <a:cubicBezTo>
                    <a:pt x="7139" y="3820"/>
                    <a:pt x="7139" y="3786"/>
                    <a:pt x="7106" y="3720"/>
                  </a:cubicBezTo>
                  <a:lnTo>
                    <a:pt x="3437" y="50"/>
                  </a:lnTo>
                  <a:cubicBezTo>
                    <a:pt x="3386" y="17"/>
                    <a:pt x="3336" y="0"/>
                    <a:pt x="3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4" name="Google Shape;2174;p57"/>
          <p:cNvGrpSpPr/>
          <p:nvPr/>
        </p:nvGrpSpPr>
        <p:grpSpPr>
          <a:xfrm rot="-1293891">
            <a:off x="4804632" y="2144968"/>
            <a:ext cx="512660" cy="512735"/>
            <a:chOff x="7663559" y="3355172"/>
            <a:chExt cx="476918" cy="476987"/>
          </a:xfrm>
        </p:grpSpPr>
        <p:sp>
          <p:nvSpPr>
            <p:cNvPr id="2175" name="Google Shape;2175;p57"/>
            <p:cNvSpPr/>
            <p:nvPr/>
          </p:nvSpPr>
          <p:spPr>
            <a:xfrm>
              <a:off x="7663559" y="3355172"/>
              <a:ext cx="476918" cy="476987"/>
            </a:xfrm>
            <a:custGeom>
              <a:rect b="b" l="l" r="r" t="t"/>
              <a:pathLst>
                <a:path extrusionOk="0" h="6840" w="6839">
                  <a:moveTo>
                    <a:pt x="3437" y="1"/>
                  </a:moveTo>
                  <a:cubicBezTo>
                    <a:pt x="1535" y="1"/>
                    <a:pt x="1" y="1535"/>
                    <a:pt x="1" y="3437"/>
                  </a:cubicBezTo>
                  <a:cubicBezTo>
                    <a:pt x="1" y="5305"/>
                    <a:pt x="1535" y="6839"/>
                    <a:pt x="3437" y="6839"/>
                  </a:cubicBezTo>
                  <a:cubicBezTo>
                    <a:pt x="5305" y="6839"/>
                    <a:pt x="6839" y="5305"/>
                    <a:pt x="6839" y="3437"/>
                  </a:cubicBezTo>
                  <a:cubicBezTo>
                    <a:pt x="6839" y="1535"/>
                    <a:pt x="5305" y="1"/>
                    <a:pt x="3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7"/>
            <p:cNvSpPr/>
            <p:nvPr/>
          </p:nvSpPr>
          <p:spPr>
            <a:xfrm>
              <a:off x="7731063" y="3426720"/>
              <a:ext cx="348954" cy="344909"/>
            </a:xfrm>
            <a:custGeom>
              <a:rect b="b" l="l" r="r" t="t"/>
              <a:pathLst>
                <a:path extrusionOk="0" h="4946" w="5004">
                  <a:moveTo>
                    <a:pt x="4774" y="1"/>
                  </a:moveTo>
                  <a:cubicBezTo>
                    <a:pt x="4720" y="1"/>
                    <a:pt x="4670" y="26"/>
                    <a:pt x="4637" y="76"/>
                  </a:cubicBezTo>
                  <a:lnTo>
                    <a:pt x="100" y="4612"/>
                  </a:lnTo>
                  <a:cubicBezTo>
                    <a:pt x="0" y="4712"/>
                    <a:pt x="0" y="4812"/>
                    <a:pt x="100" y="4912"/>
                  </a:cubicBezTo>
                  <a:cubicBezTo>
                    <a:pt x="134" y="4946"/>
                    <a:pt x="200" y="4946"/>
                    <a:pt x="267" y="4946"/>
                  </a:cubicBezTo>
                  <a:cubicBezTo>
                    <a:pt x="300" y="4946"/>
                    <a:pt x="334" y="4946"/>
                    <a:pt x="367" y="4912"/>
                  </a:cubicBezTo>
                  <a:lnTo>
                    <a:pt x="4937" y="376"/>
                  </a:lnTo>
                  <a:cubicBezTo>
                    <a:pt x="5004" y="276"/>
                    <a:pt x="5004" y="142"/>
                    <a:pt x="4937" y="76"/>
                  </a:cubicBezTo>
                  <a:cubicBezTo>
                    <a:pt x="4887" y="26"/>
                    <a:pt x="4829" y="1"/>
                    <a:pt x="4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7" name="Google Shape;2177;p57"/>
          <p:cNvSpPr txBox="1"/>
          <p:nvPr>
            <p:ph idx="4294967295" type="title"/>
          </p:nvPr>
        </p:nvSpPr>
        <p:spPr>
          <a:xfrm>
            <a:off x="3476850" y="3844725"/>
            <a:ext cx="2190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KETAMINE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78" name="Google Shape;2178;p57"/>
          <p:cNvSpPr txBox="1"/>
          <p:nvPr>
            <p:ph idx="4294967295" type="body"/>
          </p:nvPr>
        </p:nvSpPr>
        <p:spPr>
          <a:xfrm>
            <a:off x="470075" y="1592350"/>
            <a:ext cx="28947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Chống lại các triệu chứng trầm cảm mãn tính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9" name="Google Shape;2179;p57"/>
          <p:cNvSpPr txBox="1"/>
          <p:nvPr>
            <p:ph idx="4294967295" type="body"/>
          </p:nvPr>
        </p:nvSpPr>
        <p:spPr>
          <a:xfrm>
            <a:off x="6031475" y="3461313"/>
            <a:ext cx="28947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Hỗ trợ sự phát triển của các khớp thần kinh não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80" name="Google Shape;2180;p57"/>
          <p:cNvCxnSpPr/>
          <p:nvPr/>
        </p:nvCxnSpPr>
        <p:spPr>
          <a:xfrm>
            <a:off x="5572150" y="2924163"/>
            <a:ext cx="1564500" cy="4716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1" name="Google Shape;2181;p57"/>
          <p:cNvCxnSpPr>
            <a:stCxn id="2178" idx="2"/>
          </p:cNvCxnSpPr>
          <p:nvPr/>
        </p:nvCxnSpPr>
        <p:spPr>
          <a:xfrm>
            <a:off x="1917425" y="2453950"/>
            <a:ext cx="1511700" cy="4929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58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Oswald"/>
                <a:ea typeface="Oswald"/>
                <a:cs typeface="Oswald"/>
                <a:sym typeface="Oswald"/>
              </a:rPr>
              <a:t>THỰC TẾ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187" name="Google Shape;218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74" y="1615990"/>
            <a:ext cx="2125750" cy="212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8" name="Google Shape;2188;p58"/>
          <p:cNvSpPr txBox="1"/>
          <p:nvPr>
            <p:ph idx="4294967295" type="body"/>
          </p:nvPr>
        </p:nvSpPr>
        <p:spPr>
          <a:xfrm>
            <a:off x="3557600" y="2194250"/>
            <a:ext cx="4179000" cy="11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Thành phần là khí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N2O, được sử dụng như thuốc an thần trong nha khoa, giúp bệnh nhân cảm thấy dễ chịu hơn.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9" name="Google Shape;2189;p58"/>
          <p:cNvSpPr txBox="1"/>
          <p:nvPr>
            <p:ph idx="4294967295" type="title"/>
          </p:nvPr>
        </p:nvSpPr>
        <p:spPr>
          <a:xfrm>
            <a:off x="1098000" y="3919725"/>
            <a:ext cx="2190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KHÍ GÂY CƯỜI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p59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Oswald"/>
                <a:ea typeface="Oswald"/>
                <a:cs typeface="Oswald"/>
                <a:sym typeface="Oswald"/>
              </a:rPr>
              <a:t>MẶT TRÁI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95" name="Google Shape;2195;p59"/>
          <p:cNvSpPr txBox="1"/>
          <p:nvPr>
            <p:ph idx="4294967295" type="body"/>
          </p:nvPr>
        </p:nvSpPr>
        <p:spPr>
          <a:xfrm>
            <a:off x="913200" y="3263475"/>
            <a:ext cx="7517400" cy="11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Vì mang mục đích chính đáng nên nhiều người có thể lợi dụng quá mức để qua mặt lực lượng chức năng, sử dụng trái phép “một cách hợp pháp”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196" name="Google Shape;2196;p59"/>
          <p:cNvGrpSpPr/>
          <p:nvPr/>
        </p:nvGrpSpPr>
        <p:grpSpPr>
          <a:xfrm flipH="1" rot="10800000">
            <a:off x="2512740" y="696228"/>
            <a:ext cx="4118528" cy="3390359"/>
            <a:chOff x="2512740" y="1282416"/>
            <a:chExt cx="4118528" cy="3390359"/>
          </a:xfrm>
        </p:grpSpPr>
        <p:sp>
          <p:nvSpPr>
            <p:cNvPr id="2197" name="Google Shape;2197;p59"/>
            <p:cNvSpPr/>
            <p:nvPr/>
          </p:nvSpPr>
          <p:spPr>
            <a:xfrm rot="-8421993">
              <a:off x="2992027" y="2573080"/>
              <a:ext cx="779911" cy="766951"/>
            </a:xfrm>
            <a:custGeom>
              <a:rect b="b" l="l" r="r" t="t"/>
              <a:pathLst>
                <a:path extrusionOk="0" h="15090" w="15345">
                  <a:moveTo>
                    <a:pt x="9570" y="0"/>
                  </a:moveTo>
                  <a:cubicBezTo>
                    <a:pt x="8547" y="0"/>
                    <a:pt x="0" y="9879"/>
                    <a:pt x="0" y="9879"/>
                  </a:cubicBezTo>
                  <a:cubicBezTo>
                    <a:pt x="0" y="9879"/>
                    <a:pt x="4403" y="14816"/>
                    <a:pt x="5237" y="15083"/>
                  </a:cubicBezTo>
                  <a:cubicBezTo>
                    <a:pt x="5249" y="15088"/>
                    <a:pt x="5264" y="15090"/>
                    <a:pt x="5280" y="15090"/>
                  </a:cubicBezTo>
                  <a:cubicBezTo>
                    <a:pt x="6297" y="15090"/>
                    <a:pt x="15344" y="6043"/>
                    <a:pt x="15344" y="6043"/>
                  </a:cubicBezTo>
                  <a:cubicBezTo>
                    <a:pt x="15344" y="6043"/>
                    <a:pt x="10441" y="306"/>
                    <a:pt x="9607" y="5"/>
                  </a:cubicBezTo>
                  <a:cubicBezTo>
                    <a:pt x="9596" y="2"/>
                    <a:pt x="9584" y="0"/>
                    <a:pt x="95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9"/>
            <p:cNvSpPr/>
            <p:nvPr/>
          </p:nvSpPr>
          <p:spPr>
            <a:xfrm rot="-8421993">
              <a:off x="2980698" y="2561746"/>
              <a:ext cx="803647" cy="788399"/>
            </a:xfrm>
            <a:custGeom>
              <a:rect b="b" l="l" r="r" t="t"/>
              <a:pathLst>
                <a:path extrusionOk="0" h="15512" w="15812">
                  <a:moveTo>
                    <a:pt x="9707" y="400"/>
                  </a:moveTo>
                  <a:cubicBezTo>
                    <a:pt x="10241" y="601"/>
                    <a:pt x="13343" y="4036"/>
                    <a:pt x="15245" y="6238"/>
                  </a:cubicBezTo>
                  <a:cubicBezTo>
                    <a:pt x="11008" y="10508"/>
                    <a:pt x="6172" y="15011"/>
                    <a:pt x="5471" y="15078"/>
                  </a:cubicBezTo>
                  <a:cubicBezTo>
                    <a:pt x="4904" y="14877"/>
                    <a:pt x="2169" y="11942"/>
                    <a:pt x="501" y="10074"/>
                  </a:cubicBezTo>
                  <a:cubicBezTo>
                    <a:pt x="4537" y="5404"/>
                    <a:pt x="9140" y="501"/>
                    <a:pt x="9707" y="400"/>
                  </a:cubicBezTo>
                  <a:close/>
                  <a:moveTo>
                    <a:pt x="9808" y="0"/>
                  </a:moveTo>
                  <a:cubicBezTo>
                    <a:pt x="8740" y="0"/>
                    <a:pt x="1502" y="8273"/>
                    <a:pt x="67" y="9941"/>
                  </a:cubicBezTo>
                  <a:cubicBezTo>
                    <a:pt x="1" y="10041"/>
                    <a:pt x="1" y="10174"/>
                    <a:pt x="67" y="10241"/>
                  </a:cubicBezTo>
                  <a:cubicBezTo>
                    <a:pt x="534" y="10741"/>
                    <a:pt x="4537" y="15211"/>
                    <a:pt x="5371" y="15511"/>
                  </a:cubicBezTo>
                  <a:lnTo>
                    <a:pt x="5504" y="15511"/>
                  </a:lnTo>
                  <a:cubicBezTo>
                    <a:pt x="6572" y="15511"/>
                    <a:pt x="14211" y="7906"/>
                    <a:pt x="15712" y="6371"/>
                  </a:cubicBezTo>
                  <a:cubicBezTo>
                    <a:pt x="15812" y="6271"/>
                    <a:pt x="15812" y="6171"/>
                    <a:pt x="15712" y="6071"/>
                  </a:cubicBezTo>
                  <a:cubicBezTo>
                    <a:pt x="15211" y="5504"/>
                    <a:pt x="10708" y="267"/>
                    <a:pt x="98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9"/>
            <p:cNvSpPr/>
            <p:nvPr/>
          </p:nvSpPr>
          <p:spPr>
            <a:xfrm rot="-8421993">
              <a:off x="5252740" y="2486683"/>
              <a:ext cx="1200540" cy="990683"/>
            </a:xfrm>
            <a:custGeom>
              <a:rect b="b" l="l" r="r" t="t"/>
              <a:pathLst>
                <a:path extrusionOk="0" h="19492" w="23621">
                  <a:moveTo>
                    <a:pt x="19784" y="1"/>
                  </a:moveTo>
                  <a:cubicBezTo>
                    <a:pt x="19784" y="1"/>
                    <a:pt x="1" y="19492"/>
                    <a:pt x="1307" y="19492"/>
                  </a:cubicBezTo>
                  <a:cubicBezTo>
                    <a:pt x="1325" y="19492"/>
                    <a:pt x="1346" y="19488"/>
                    <a:pt x="1371" y="19481"/>
                  </a:cubicBezTo>
                  <a:cubicBezTo>
                    <a:pt x="3306" y="18948"/>
                    <a:pt x="23620" y="4671"/>
                    <a:pt x="23620" y="4671"/>
                  </a:cubicBezTo>
                  <a:lnTo>
                    <a:pt x="197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9"/>
            <p:cNvSpPr/>
            <p:nvPr/>
          </p:nvSpPr>
          <p:spPr>
            <a:xfrm rot="-8421993">
              <a:off x="5246566" y="2460076"/>
              <a:ext cx="1171519" cy="1011216"/>
            </a:xfrm>
            <a:custGeom>
              <a:rect b="b" l="l" r="r" t="t"/>
              <a:pathLst>
                <a:path extrusionOk="0" h="19896" w="23050">
                  <a:moveTo>
                    <a:pt x="18980" y="515"/>
                  </a:moveTo>
                  <a:lnTo>
                    <a:pt x="22516" y="4851"/>
                  </a:lnTo>
                  <a:cubicBezTo>
                    <a:pt x="15811" y="9555"/>
                    <a:pt x="3302" y="18194"/>
                    <a:pt x="834" y="19362"/>
                  </a:cubicBezTo>
                  <a:cubicBezTo>
                    <a:pt x="2168" y="17360"/>
                    <a:pt x="12075" y="7320"/>
                    <a:pt x="18980" y="515"/>
                  </a:cubicBezTo>
                  <a:close/>
                  <a:moveTo>
                    <a:pt x="18941" y="1"/>
                  </a:moveTo>
                  <a:cubicBezTo>
                    <a:pt x="18894" y="1"/>
                    <a:pt x="18870" y="24"/>
                    <a:pt x="18847" y="48"/>
                  </a:cubicBezTo>
                  <a:cubicBezTo>
                    <a:pt x="18813" y="148"/>
                    <a:pt x="14077" y="4785"/>
                    <a:pt x="9473" y="9488"/>
                  </a:cubicBezTo>
                  <a:cubicBezTo>
                    <a:pt x="0" y="19061"/>
                    <a:pt x="200" y="19495"/>
                    <a:pt x="300" y="19729"/>
                  </a:cubicBezTo>
                  <a:cubicBezTo>
                    <a:pt x="334" y="19862"/>
                    <a:pt x="400" y="19895"/>
                    <a:pt x="534" y="19895"/>
                  </a:cubicBezTo>
                  <a:lnTo>
                    <a:pt x="701" y="19895"/>
                  </a:lnTo>
                  <a:cubicBezTo>
                    <a:pt x="2635" y="19362"/>
                    <a:pt x="22149" y="5652"/>
                    <a:pt x="22983" y="5051"/>
                  </a:cubicBezTo>
                  <a:cubicBezTo>
                    <a:pt x="23016" y="5051"/>
                    <a:pt x="23050" y="4985"/>
                    <a:pt x="23050" y="4918"/>
                  </a:cubicBezTo>
                  <a:cubicBezTo>
                    <a:pt x="23050" y="4851"/>
                    <a:pt x="23050" y="4818"/>
                    <a:pt x="23016" y="4751"/>
                  </a:cubicBezTo>
                  <a:lnTo>
                    <a:pt x="19180" y="81"/>
                  </a:lnTo>
                  <a:cubicBezTo>
                    <a:pt x="19147" y="48"/>
                    <a:pt x="19047" y="15"/>
                    <a:pt x="19014" y="15"/>
                  </a:cubicBezTo>
                  <a:cubicBezTo>
                    <a:pt x="18984" y="5"/>
                    <a:pt x="18961" y="1"/>
                    <a:pt x="18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9"/>
            <p:cNvSpPr/>
            <p:nvPr/>
          </p:nvSpPr>
          <p:spPr>
            <a:xfrm rot="-8421993">
              <a:off x="3340886" y="1822620"/>
              <a:ext cx="2526160" cy="2309950"/>
            </a:xfrm>
            <a:custGeom>
              <a:rect b="b" l="l" r="r" t="t"/>
              <a:pathLst>
                <a:path extrusionOk="0" h="45449" w="49703">
                  <a:moveTo>
                    <a:pt x="34191" y="1"/>
                  </a:moveTo>
                  <a:cubicBezTo>
                    <a:pt x="33290" y="1"/>
                    <a:pt x="0" y="27720"/>
                    <a:pt x="867" y="28988"/>
                  </a:cubicBezTo>
                  <a:cubicBezTo>
                    <a:pt x="867" y="28988"/>
                    <a:pt x="12979" y="45449"/>
                    <a:pt x="15108" y="45449"/>
                  </a:cubicBezTo>
                  <a:cubicBezTo>
                    <a:pt x="15145" y="45449"/>
                    <a:pt x="15180" y="45443"/>
                    <a:pt x="15211" y="45433"/>
                  </a:cubicBezTo>
                  <a:cubicBezTo>
                    <a:pt x="16945" y="44833"/>
                    <a:pt x="49702" y="17847"/>
                    <a:pt x="49702" y="16579"/>
                  </a:cubicBezTo>
                  <a:cubicBezTo>
                    <a:pt x="49702" y="15378"/>
                    <a:pt x="35092" y="1"/>
                    <a:pt x="34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9"/>
            <p:cNvSpPr/>
            <p:nvPr/>
          </p:nvSpPr>
          <p:spPr>
            <a:xfrm rot="-8421993">
              <a:off x="2664210" y="2602258"/>
              <a:ext cx="766392" cy="751093"/>
            </a:xfrm>
            <a:custGeom>
              <a:rect b="b" l="l" r="r" t="t"/>
              <a:pathLst>
                <a:path extrusionOk="0" h="14778" w="15079">
                  <a:moveTo>
                    <a:pt x="3570" y="1"/>
                  </a:moveTo>
                  <a:lnTo>
                    <a:pt x="1" y="3003"/>
                  </a:lnTo>
                  <a:lnTo>
                    <a:pt x="12343" y="14778"/>
                  </a:lnTo>
                  <a:cubicBezTo>
                    <a:pt x="12343" y="14778"/>
                    <a:pt x="15078" y="12076"/>
                    <a:pt x="14545" y="11242"/>
                  </a:cubicBezTo>
                  <a:cubicBezTo>
                    <a:pt x="14078" y="10541"/>
                    <a:pt x="3570" y="1"/>
                    <a:pt x="3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9"/>
            <p:cNvSpPr/>
            <p:nvPr/>
          </p:nvSpPr>
          <p:spPr>
            <a:xfrm rot="-8421993">
              <a:off x="3588926" y="2109662"/>
              <a:ext cx="1926018" cy="1702133"/>
            </a:xfrm>
            <a:custGeom>
              <a:rect b="b" l="l" r="r" t="t"/>
              <a:pathLst>
                <a:path extrusionOk="0" h="33490" w="37895">
                  <a:moveTo>
                    <a:pt x="27074" y="1"/>
                  </a:moveTo>
                  <a:cubicBezTo>
                    <a:pt x="25157" y="1"/>
                    <a:pt x="1" y="22806"/>
                    <a:pt x="1" y="22806"/>
                  </a:cubicBezTo>
                  <a:cubicBezTo>
                    <a:pt x="1" y="22806"/>
                    <a:pt x="7373" y="32979"/>
                    <a:pt x="9041" y="33480"/>
                  </a:cubicBezTo>
                  <a:cubicBezTo>
                    <a:pt x="9060" y="33486"/>
                    <a:pt x="9083" y="33489"/>
                    <a:pt x="9110" y="33489"/>
                  </a:cubicBezTo>
                  <a:cubicBezTo>
                    <a:pt x="11273" y="33489"/>
                    <a:pt x="35679" y="12081"/>
                    <a:pt x="37294" y="10730"/>
                  </a:cubicBezTo>
                  <a:cubicBezTo>
                    <a:pt x="37895" y="10197"/>
                    <a:pt x="28221" y="856"/>
                    <a:pt x="27154" y="23"/>
                  </a:cubicBezTo>
                  <a:cubicBezTo>
                    <a:pt x="27135" y="8"/>
                    <a:pt x="27108" y="1"/>
                    <a:pt x="27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9"/>
            <p:cNvSpPr/>
            <p:nvPr/>
          </p:nvSpPr>
          <p:spPr>
            <a:xfrm rot="-8421993">
              <a:off x="3605162" y="2107323"/>
              <a:ext cx="1920884" cy="1724242"/>
            </a:xfrm>
            <a:custGeom>
              <a:rect b="b" l="l" r="r" t="t"/>
              <a:pathLst>
                <a:path extrusionOk="0" h="33925" w="37794">
                  <a:moveTo>
                    <a:pt x="27286" y="434"/>
                  </a:moveTo>
                  <a:cubicBezTo>
                    <a:pt x="28721" y="1501"/>
                    <a:pt x="37060" y="9741"/>
                    <a:pt x="37327" y="10808"/>
                  </a:cubicBezTo>
                  <a:cubicBezTo>
                    <a:pt x="37060" y="11075"/>
                    <a:pt x="36393" y="11642"/>
                    <a:pt x="35425" y="12476"/>
                  </a:cubicBezTo>
                  <a:cubicBezTo>
                    <a:pt x="19314" y="26419"/>
                    <a:pt x="10574" y="33491"/>
                    <a:pt x="9373" y="33491"/>
                  </a:cubicBezTo>
                  <a:cubicBezTo>
                    <a:pt x="8073" y="33091"/>
                    <a:pt x="2635" y="25952"/>
                    <a:pt x="534" y="23017"/>
                  </a:cubicBezTo>
                  <a:cubicBezTo>
                    <a:pt x="10574" y="13944"/>
                    <a:pt x="25885" y="567"/>
                    <a:pt x="27286" y="434"/>
                  </a:cubicBezTo>
                  <a:close/>
                  <a:moveTo>
                    <a:pt x="27320" y="0"/>
                  </a:moveTo>
                  <a:cubicBezTo>
                    <a:pt x="25418" y="0"/>
                    <a:pt x="2735" y="20515"/>
                    <a:pt x="134" y="22850"/>
                  </a:cubicBezTo>
                  <a:cubicBezTo>
                    <a:pt x="67" y="22950"/>
                    <a:pt x="0" y="23084"/>
                    <a:pt x="100" y="23150"/>
                  </a:cubicBezTo>
                  <a:cubicBezTo>
                    <a:pt x="867" y="24184"/>
                    <a:pt x="7572" y="33358"/>
                    <a:pt x="9240" y="33925"/>
                  </a:cubicBezTo>
                  <a:lnTo>
                    <a:pt x="9373" y="33925"/>
                  </a:lnTo>
                  <a:cubicBezTo>
                    <a:pt x="11108" y="33925"/>
                    <a:pt x="25251" y="21849"/>
                    <a:pt x="35692" y="12810"/>
                  </a:cubicBezTo>
                  <a:cubicBezTo>
                    <a:pt x="36760" y="11909"/>
                    <a:pt x="37427" y="11309"/>
                    <a:pt x="37660" y="11108"/>
                  </a:cubicBezTo>
                  <a:cubicBezTo>
                    <a:pt x="37760" y="11008"/>
                    <a:pt x="37794" y="10942"/>
                    <a:pt x="37794" y="10842"/>
                  </a:cubicBezTo>
                  <a:cubicBezTo>
                    <a:pt x="37760" y="9641"/>
                    <a:pt x="28154" y="567"/>
                    <a:pt x="27520" y="100"/>
                  </a:cubicBezTo>
                  <a:cubicBezTo>
                    <a:pt x="27486" y="67"/>
                    <a:pt x="27420" y="0"/>
                    <a:pt x="273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9"/>
            <p:cNvSpPr/>
            <p:nvPr/>
          </p:nvSpPr>
          <p:spPr>
            <a:xfrm rot="-8421993">
              <a:off x="3832954" y="3219356"/>
              <a:ext cx="132298" cy="144699"/>
            </a:xfrm>
            <a:custGeom>
              <a:rect b="b" l="l" r="r" t="t"/>
              <a:pathLst>
                <a:path extrusionOk="0" h="2847" w="2603">
                  <a:moveTo>
                    <a:pt x="258" y="1"/>
                  </a:moveTo>
                  <a:cubicBezTo>
                    <a:pt x="217" y="1"/>
                    <a:pt x="175" y="17"/>
                    <a:pt x="134" y="44"/>
                  </a:cubicBezTo>
                  <a:cubicBezTo>
                    <a:pt x="0" y="144"/>
                    <a:pt x="0" y="278"/>
                    <a:pt x="100" y="345"/>
                  </a:cubicBezTo>
                  <a:lnTo>
                    <a:pt x="2169" y="2780"/>
                  </a:lnTo>
                  <a:cubicBezTo>
                    <a:pt x="2235" y="2813"/>
                    <a:pt x="2302" y="2846"/>
                    <a:pt x="2335" y="2846"/>
                  </a:cubicBezTo>
                  <a:cubicBezTo>
                    <a:pt x="2402" y="2846"/>
                    <a:pt x="2435" y="2846"/>
                    <a:pt x="2469" y="2813"/>
                  </a:cubicBezTo>
                  <a:cubicBezTo>
                    <a:pt x="2602" y="2713"/>
                    <a:pt x="2602" y="2613"/>
                    <a:pt x="2502" y="2513"/>
                  </a:cubicBezTo>
                  <a:lnTo>
                    <a:pt x="434" y="111"/>
                  </a:lnTo>
                  <a:cubicBezTo>
                    <a:pt x="375" y="33"/>
                    <a:pt x="317" y="1"/>
                    <a:pt x="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9"/>
            <p:cNvSpPr/>
            <p:nvPr/>
          </p:nvSpPr>
          <p:spPr>
            <a:xfrm>
              <a:off x="3937113" y="2714625"/>
              <a:ext cx="285900" cy="54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9"/>
            <p:cNvSpPr/>
            <p:nvPr/>
          </p:nvSpPr>
          <p:spPr>
            <a:xfrm>
              <a:off x="4220939" y="2714625"/>
              <a:ext cx="1195200" cy="545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9"/>
            <p:cNvSpPr/>
            <p:nvPr/>
          </p:nvSpPr>
          <p:spPr>
            <a:xfrm rot="-8421993">
              <a:off x="3909233" y="3058307"/>
              <a:ext cx="257785" cy="285281"/>
            </a:xfrm>
            <a:custGeom>
              <a:rect b="b" l="l" r="r" t="t"/>
              <a:pathLst>
                <a:path extrusionOk="0" h="5613" w="5072">
                  <a:moveTo>
                    <a:pt x="234" y="0"/>
                  </a:moveTo>
                  <a:cubicBezTo>
                    <a:pt x="184" y="0"/>
                    <a:pt x="134" y="25"/>
                    <a:pt x="101" y="75"/>
                  </a:cubicBezTo>
                  <a:cubicBezTo>
                    <a:pt x="1" y="142"/>
                    <a:pt x="1" y="275"/>
                    <a:pt x="101" y="376"/>
                  </a:cubicBezTo>
                  <a:lnTo>
                    <a:pt x="4704" y="5546"/>
                  </a:lnTo>
                  <a:cubicBezTo>
                    <a:pt x="4737" y="5579"/>
                    <a:pt x="4838" y="5613"/>
                    <a:pt x="4871" y="5613"/>
                  </a:cubicBezTo>
                  <a:cubicBezTo>
                    <a:pt x="4938" y="5613"/>
                    <a:pt x="4971" y="5613"/>
                    <a:pt x="5004" y="5546"/>
                  </a:cubicBezTo>
                  <a:cubicBezTo>
                    <a:pt x="5071" y="5446"/>
                    <a:pt x="5071" y="5312"/>
                    <a:pt x="5004" y="5246"/>
                  </a:cubicBezTo>
                  <a:lnTo>
                    <a:pt x="368" y="75"/>
                  </a:lnTo>
                  <a:cubicBezTo>
                    <a:pt x="334" y="25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9"/>
            <p:cNvSpPr/>
            <p:nvPr/>
          </p:nvSpPr>
          <p:spPr>
            <a:xfrm rot="-8421993">
              <a:off x="4231328" y="3047494"/>
              <a:ext cx="257734" cy="284011"/>
            </a:xfrm>
            <a:custGeom>
              <a:rect b="b" l="l" r="r" t="t"/>
              <a:pathLst>
                <a:path extrusionOk="0" h="5588" w="5071">
                  <a:moveTo>
                    <a:pt x="217" y="0"/>
                  </a:moveTo>
                  <a:cubicBezTo>
                    <a:pt x="167" y="0"/>
                    <a:pt x="117" y="17"/>
                    <a:pt x="67" y="50"/>
                  </a:cubicBezTo>
                  <a:cubicBezTo>
                    <a:pt x="0" y="150"/>
                    <a:pt x="0" y="250"/>
                    <a:pt x="67" y="351"/>
                  </a:cubicBezTo>
                  <a:lnTo>
                    <a:pt x="4703" y="5521"/>
                  </a:lnTo>
                  <a:cubicBezTo>
                    <a:pt x="4737" y="5554"/>
                    <a:pt x="4837" y="5588"/>
                    <a:pt x="4870" y="5588"/>
                  </a:cubicBezTo>
                  <a:cubicBezTo>
                    <a:pt x="4937" y="5588"/>
                    <a:pt x="5004" y="5554"/>
                    <a:pt x="5004" y="5521"/>
                  </a:cubicBezTo>
                  <a:cubicBezTo>
                    <a:pt x="5070" y="5421"/>
                    <a:pt x="5070" y="5321"/>
                    <a:pt x="5004" y="5221"/>
                  </a:cubicBezTo>
                  <a:lnTo>
                    <a:pt x="367" y="50"/>
                  </a:lnTo>
                  <a:cubicBezTo>
                    <a:pt x="317" y="17"/>
                    <a:pt x="267" y="0"/>
                    <a:pt x="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9"/>
            <p:cNvSpPr/>
            <p:nvPr/>
          </p:nvSpPr>
          <p:spPr>
            <a:xfrm rot="-8421993">
              <a:off x="4155052" y="3210241"/>
              <a:ext cx="130621" cy="144699"/>
            </a:xfrm>
            <a:custGeom>
              <a:rect b="b" l="l" r="r" t="t"/>
              <a:pathLst>
                <a:path extrusionOk="0" h="2847" w="2570">
                  <a:moveTo>
                    <a:pt x="242" y="0"/>
                  </a:moveTo>
                  <a:cubicBezTo>
                    <a:pt x="201" y="0"/>
                    <a:pt x="162" y="16"/>
                    <a:pt x="134" y="44"/>
                  </a:cubicBezTo>
                  <a:cubicBezTo>
                    <a:pt x="1" y="144"/>
                    <a:pt x="1" y="278"/>
                    <a:pt x="67" y="344"/>
                  </a:cubicBezTo>
                  <a:lnTo>
                    <a:pt x="2169" y="2779"/>
                  </a:lnTo>
                  <a:cubicBezTo>
                    <a:pt x="2202" y="2813"/>
                    <a:pt x="2302" y="2846"/>
                    <a:pt x="2336" y="2846"/>
                  </a:cubicBezTo>
                  <a:cubicBezTo>
                    <a:pt x="2402" y="2846"/>
                    <a:pt x="2469" y="2846"/>
                    <a:pt x="2469" y="2813"/>
                  </a:cubicBezTo>
                  <a:cubicBezTo>
                    <a:pt x="2569" y="2713"/>
                    <a:pt x="2569" y="2613"/>
                    <a:pt x="2502" y="2512"/>
                  </a:cubicBezTo>
                  <a:lnTo>
                    <a:pt x="401" y="111"/>
                  </a:lnTo>
                  <a:cubicBezTo>
                    <a:pt x="362" y="33"/>
                    <a:pt x="300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9"/>
            <p:cNvSpPr/>
            <p:nvPr/>
          </p:nvSpPr>
          <p:spPr>
            <a:xfrm rot="-8421993">
              <a:off x="4559754" y="3044322"/>
              <a:ext cx="257734" cy="284062"/>
            </a:xfrm>
            <a:custGeom>
              <a:rect b="b" l="l" r="r" t="t"/>
              <a:pathLst>
                <a:path extrusionOk="0" h="5589" w="5071">
                  <a:moveTo>
                    <a:pt x="234" y="1"/>
                  </a:moveTo>
                  <a:cubicBezTo>
                    <a:pt x="184" y="1"/>
                    <a:pt x="134" y="18"/>
                    <a:pt x="100" y="51"/>
                  </a:cubicBezTo>
                  <a:cubicBezTo>
                    <a:pt x="0" y="151"/>
                    <a:pt x="0" y="251"/>
                    <a:pt x="100" y="351"/>
                  </a:cubicBezTo>
                  <a:lnTo>
                    <a:pt x="4670" y="5522"/>
                  </a:lnTo>
                  <a:cubicBezTo>
                    <a:pt x="4704" y="5555"/>
                    <a:pt x="4804" y="5588"/>
                    <a:pt x="4837" y="5588"/>
                  </a:cubicBezTo>
                  <a:cubicBezTo>
                    <a:pt x="4937" y="5588"/>
                    <a:pt x="4970" y="5588"/>
                    <a:pt x="5004" y="5522"/>
                  </a:cubicBezTo>
                  <a:cubicBezTo>
                    <a:pt x="5070" y="5422"/>
                    <a:pt x="5070" y="5321"/>
                    <a:pt x="5004" y="5221"/>
                  </a:cubicBezTo>
                  <a:lnTo>
                    <a:pt x="367" y="51"/>
                  </a:lnTo>
                  <a:cubicBezTo>
                    <a:pt x="334" y="18"/>
                    <a:pt x="284" y="1"/>
                    <a:pt x="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9"/>
            <p:cNvSpPr/>
            <p:nvPr/>
          </p:nvSpPr>
          <p:spPr>
            <a:xfrm rot="-8421993">
              <a:off x="4483177" y="3205282"/>
              <a:ext cx="132298" cy="144394"/>
            </a:xfrm>
            <a:custGeom>
              <a:rect b="b" l="l" r="r" t="t"/>
              <a:pathLst>
                <a:path extrusionOk="0" h="2841" w="2603">
                  <a:moveTo>
                    <a:pt x="260" y="0"/>
                  </a:moveTo>
                  <a:cubicBezTo>
                    <a:pt x="210" y="0"/>
                    <a:pt x="165" y="25"/>
                    <a:pt x="134" y="71"/>
                  </a:cubicBezTo>
                  <a:cubicBezTo>
                    <a:pt x="1" y="138"/>
                    <a:pt x="1" y="272"/>
                    <a:pt x="101" y="338"/>
                  </a:cubicBezTo>
                  <a:lnTo>
                    <a:pt x="2169" y="2773"/>
                  </a:lnTo>
                  <a:cubicBezTo>
                    <a:pt x="2202" y="2807"/>
                    <a:pt x="2302" y="2840"/>
                    <a:pt x="2336" y="2840"/>
                  </a:cubicBezTo>
                  <a:cubicBezTo>
                    <a:pt x="2402" y="2840"/>
                    <a:pt x="2436" y="2807"/>
                    <a:pt x="2469" y="2807"/>
                  </a:cubicBezTo>
                  <a:cubicBezTo>
                    <a:pt x="2603" y="2740"/>
                    <a:pt x="2603" y="2607"/>
                    <a:pt x="2503" y="2507"/>
                  </a:cubicBezTo>
                  <a:lnTo>
                    <a:pt x="434" y="105"/>
                  </a:lnTo>
                  <a:cubicBezTo>
                    <a:pt x="381" y="33"/>
                    <a:pt x="318" y="0"/>
                    <a:pt x="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9"/>
            <p:cNvSpPr/>
            <p:nvPr/>
          </p:nvSpPr>
          <p:spPr>
            <a:xfrm rot="-8421993">
              <a:off x="4901631" y="3034931"/>
              <a:ext cx="257785" cy="285281"/>
            </a:xfrm>
            <a:custGeom>
              <a:rect b="b" l="l" r="r" t="t"/>
              <a:pathLst>
                <a:path extrusionOk="0" h="5613" w="5072">
                  <a:moveTo>
                    <a:pt x="218" y="0"/>
                  </a:moveTo>
                  <a:cubicBezTo>
                    <a:pt x="168" y="0"/>
                    <a:pt x="118" y="25"/>
                    <a:pt x="68" y="76"/>
                  </a:cubicBezTo>
                  <a:cubicBezTo>
                    <a:pt x="1" y="142"/>
                    <a:pt x="1" y="276"/>
                    <a:pt x="68" y="342"/>
                  </a:cubicBezTo>
                  <a:lnTo>
                    <a:pt x="4704" y="5513"/>
                  </a:lnTo>
                  <a:cubicBezTo>
                    <a:pt x="4738" y="5579"/>
                    <a:pt x="4838" y="5613"/>
                    <a:pt x="4871" y="5613"/>
                  </a:cubicBezTo>
                  <a:cubicBezTo>
                    <a:pt x="4904" y="5613"/>
                    <a:pt x="4938" y="5579"/>
                    <a:pt x="5004" y="5513"/>
                  </a:cubicBezTo>
                  <a:cubicBezTo>
                    <a:pt x="5071" y="5446"/>
                    <a:pt x="5071" y="5313"/>
                    <a:pt x="5004" y="5246"/>
                  </a:cubicBezTo>
                  <a:lnTo>
                    <a:pt x="368" y="76"/>
                  </a:lnTo>
                  <a:cubicBezTo>
                    <a:pt x="318" y="25"/>
                    <a:pt x="268" y="0"/>
                    <a:pt x="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9"/>
            <p:cNvSpPr/>
            <p:nvPr/>
          </p:nvSpPr>
          <p:spPr>
            <a:xfrm rot="-8421993">
              <a:off x="4825358" y="3197660"/>
              <a:ext cx="130570" cy="146122"/>
            </a:xfrm>
            <a:custGeom>
              <a:rect b="b" l="l" r="r" t="t"/>
              <a:pathLst>
                <a:path extrusionOk="0" h="2875" w="2569">
                  <a:moveTo>
                    <a:pt x="251" y="1"/>
                  </a:moveTo>
                  <a:cubicBezTo>
                    <a:pt x="201" y="1"/>
                    <a:pt x="147" y="26"/>
                    <a:pt x="101" y="72"/>
                  </a:cubicBezTo>
                  <a:cubicBezTo>
                    <a:pt x="0" y="139"/>
                    <a:pt x="0" y="272"/>
                    <a:pt x="67" y="372"/>
                  </a:cubicBezTo>
                  <a:lnTo>
                    <a:pt x="2169" y="2774"/>
                  </a:lnTo>
                  <a:cubicBezTo>
                    <a:pt x="2202" y="2808"/>
                    <a:pt x="2302" y="2874"/>
                    <a:pt x="2335" y="2874"/>
                  </a:cubicBezTo>
                  <a:cubicBezTo>
                    <a:pt x="2369" y="2874"/>
                    <a:pt x="2402" y="2874"/>
                    <a:pt x="2436" y="2808"/>
                  </a:cubicBezTo>
                  <a:cubicBezTo>
                    <a:pt x="2569" y="2741"/>
                    <a:pt x="2569" y="2607"/>
                    <a:pt x="2502" y="2541"/>
                  </a:cubicBezTo>
                  <a:lnTo>
                    <a:pt x="401" y="106"/>
                  </a:lnTo>
                  <a:cubicBezTo>
                    <a:pt x="365" y="34"/>
                    <a:pt x="310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9"/>
            <p:cNvSpPr/>
            <p:nvPr/>
          </p:nvSpPr>
          <p:spPr>
            <a:xfrm rot="-8421993">
              <a:off x="5206179" y="3020738"/>
              <a:ext cx="257734" cy="285332"/>
            </a:xfrm>
            <a:custGeom>
              <a:rect b="b" l="l" r="r" t="t"/>
              <a:pathLst>
                <a:path extrusionOk="0" h="5614" w="5071">
                  <a:moveTo>
                    <a:pt x="230" y="1"/>
                  </a:moveTo>
                  <a:cubicBezTo>
                    <a:pt x="176" y="1"/>
                    <a:pt x="117" y="26"/>
                    <a:pt x="67" y="76"/>
                  </a:cubicBezTo>
                  <a:cubicBezTo>
                    <a:pt x="0" y="142"/>
                    <a:pt x="0" y="276"/>
                    <a:pt x="67" y="376"/>
                  </a:cubicBezTo>
                  <a:lnTo>
                    <a:pt x="4704" y="5546"/>
                  </a:lnTo>
                  <a:cubicBezTo>
                    <a:pt x="4737" y="5580"/>
                    <a:pt x="4837" y="5613"/>
                    <a:pt x="4871" y="5613"/>
                  </a:cubicBezTo>
                  <a:cubicBezTo>
                    <a:pt x="4971" y="5613"/>
                    <a:pt x="5004" y="5613"/>
                    <a:pt x="5004" y="5546"/>
                  </a:cubicBezTo>
                  <a:cubicBezTo>
                    <a:pt x="5071" y="5446"/>
                    <a:pt x="5071" y="5313"/>
                    <a:pt x="5004" y="5246"/>
                  </a:cubicBezTo>
                  <a:lnTo>
                    <a:pt x="367" y="76"/>
                  </a:lnTo>
                  <a:cubicBezTo>
                    <a:pt x="334" y="26"/>
                    <a:pt x="284" y="1"/>
                    <a:pt x="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9"/>
            <p:cNvSpPr/>
            <p:nvPr/>
          </p:nvSpPr>
          <p:spPr>
            <a:xfrm rot="-8421993">
              <a:off x="5129878" y="3181849"/>
              <a:ext cx="132298" cy="144699"/>
            </a:xfrm>
            <a:custGeom>
              <a:rect b="b" l="l" r="r" t="t"/>
              <a:pathLst>
                <a:path extrusionOk="0" h="2847" w="2603">
                  <a:moveTo>
                    <a:pt x="245" y="1"/>
                  </a:moveTo>
                  <a:cubicBezTo>
                    <a:pt x="201" y="1"/>
                    <a:pt x="162" y="17"/>
                    <a:pt x="134" y="45"/>
                  </a:cubicBezTo>
                  <a:cubicBezTo>
                    <a:pt x="1" y="145"/>
                    <a:pt x="1" y="278"/>
                    <a:pt x="101" y="345"/>
                  </a:cubicBezTo>
                  <a:lnTo>
                    <a:pt x="2169" y="2780"/>
                  </a:lnTo>
                  <a:cubicBezTo>
                    <a:pt x="2236" y="2813"/>
                    <a:pt x="2303" y="2847"/>
                    <a:pt x="2336" y="2847"/>
                  </a:cubicBezTo>
                  <a:cubicBezTo>
                    <a:pt x="2436" y="2847"/>
                    <a:pt x="2469" y="2847"/>
                    <a:pt x="2469" y="2813"/>
                  </a:cubicBezTo>
                  <a:cubicBezTo>
                    <a:pt x="2603" y="2713"/>
                    <a:pt x="2603" y="2613"/>
                    <a:pt x="2503" y="2513"/>
                  </a:cubicBezTo>
                  <a:lnTo>
                    <a:pt x="435" y="112"/>
                  </a:lnTo>
                  <a:cubicBezTo>
                    <a:pt x="376" y="33"/>
                    <a:pt x="306" y="1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0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p60"/>
          <p:cNvSpPr/>
          <p:nvPr/>
        </p:nvSpPr>
        <p:spPr>
          <a:xfrm>
            <a:off x="819150" y="1236150"/>
            <a:ext cx="7524900" cy="2457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2" name="Google Shape;2222;p60"/>
          <p:cNvSpPr txBox="1"/>
          <p:nvPr>
            <p:ph type="title"/>
          </p:nvPr>
        </p:nvSpPr>
        <p:spPr>
          <a:xfrm>
            <a:off x="1289225" y="1715925"/>
            <a:ext cx="6862500" cy="10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bster"/>
                <a:ea typeface="Lobster"/>
                <a:cs typeface="Lobster"/>
                <a:sym typeface="Lobster"/>
              </a:rPr>
              <a:t>Cảm ơn đã lắng nghe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223" name="Google Shape;2223;p60"/>
          <p:cNvSpPr txBox="1"/>
          <p:nvPr/>
        </p:nvSpPr>
        <p:spPr>
          <a:xfrm>
            <a:off x="3153301" y="3790325"/>
            <a:ext cx="28374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224" name="Google Shape;2224;p60"/>
          <p:cNvSpPr/>
          <p:nvPr/>
        </p:nvSpPr>
        <p:spPr>
          <a:xfrm>
            <a:off x="1054903" y="2081458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5" name="Google Shape;2225;p60"/>
          <p:cNvSpPr/>
          <p:nvPr/>
        </p:nvSpPr>
        <p:spPr>
          <a:xfrm>
            <a:off x="7904240" y="3635220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26" name="Google Shape;2226;p60"/>
          <p:cNvGrpSpPr/>
          <p:nvPr/>
        </p:nvGrpSpPr>
        <p:grpSpPr>
          <a:xfrm>
            <a:off x="727003" y="3263049"/>
            <a:ext cx="1072385" cy="645118"/>
            <a:chOff x="4076816" y="401137"/>
            <a:chExt cx="1072385" cy="645118"/>
          </a:xfrm>
        </p:grpSpPr>
        <p:sp>
          <p:nvSpPr>
            <p:cNvPr id="2227" name="Google Shape;2227;p60"/>
            <p:cNvSpPr/>
            <p:nvPr/>
          </p:nvSpPr>
          <p:spPr>
            <a:xfrm>
              <a:off x="4076816" y="421848"/>
              <a:ext cx="1072385" cy="612761"/>
            </a:xfrm>
            <a:custGeom>
              <a:rect b="b" l="l" r="r" t="t"/>
              <a:pathLst>
                <a:path extrusionOk="0" h="8787" w="15378">
                  <a:moveTo>
                    <a:pt x="9315" y="1"/>
                  </a:moveTo>
                  <a:cubicBezTo>
                    <a:pt x="8589" y="1"/>
                    <a:pt x="7953" y="403"/>
                    <a:pt x="7521" y="930"/>
                  </a:cubicBezTo>
                  <a:lnTo>
                    <a:pt x="7521" y="930"/>
                  </a:lnTo>
                  <a:cubicBezTo>
                    <a:pt x="7225" y="691"/>
                    <a:pt x="6836" y="477"/>
                    <a:pt x="6337" y="314"/>
                  </a:cubicBezTo>
                  <a:cubicBezTo>
                    <a:pt x="5933" y="182"/>
                    <a:pt x="5593" y="125"/>
                    <a:pt x="5306" y="125"/>
                  </a:cubicBezTo>
                  <a:cubicBezTo>
                    <a:pt x="3487" y="125"/>
                    <a:pt x="3835" y="2416"/>
                    <a:pt x="3835" y="2416"/>
                  </a:cubicBezTo>
                  <a:cubicBezTo>
                    <a:pt x="3647" y="2301"/>
                    <a:pt x="3445" y="2250"/>
                    <a:pt x="3241" y="2250"/>
                  </a:cubicBezTo>
                  <a:cubicBezTo>
                    <a:pt x="1711" y="2250"/>
                    <a:pt x="0" y="5155"/>
                    <a:pt x="2001" y="6685"/>
                  </a:cubicBezTo>
                  <a:cubicBezTo>
                    <a:pt x="2635" y="7149"/>
                    <a:pt x="3237" y="7350"/>
                    <a:pt x="3749" y="7367"/>
                  </a:cubicBezTo>
                  <a:lnTo>
                    <a:pt x="3749" y="7367"/>
                  </a:lnTo>
                  <a:cubicBezTo>
                    <a:pt x="3930" y="8131"/>
                    <a:pt x="4482" y="8787"/>
                    <a:pt x="5637" y="8787"/>
                  </a:cubicBezTo>
                  <a:cubicBezTo>
                    <a:pt x="7293" y="8787"/>
                    <a:pt x="8403" y="8404"/>
                    <a:pt x="9018" y="7838"/>
                  </a:cubicBezTo>
                  <a:lnTo>
                    <a:pt x="9018" y="7838"/>
                  </a:lnTo>
                  <a:cubicBezTo>
                    <a:pt x="9147" y="8006"/>
                    <a:pt x="9308" y="8168"/>
                    <a:pt x="9506" y="8320"/>
                  </a:cubicBezTo>
                  <a:cubicBezTo>
                    <a:pt x="9776" y="8531"/>
                    <a:pt x="10101" y="8625"/>
                    <a:pt x="10451" y="8625"/>
                  </a:cubicBezTo>
                  <a:cubicBezTo>
                    <a:pt x="12480" y="8625"/>
                    <a:pt x="15378" y="5470"/>
                    <a:pt x="13642" y="3650"/>
                  </a:cubicBezTo>
                  <a:cubicBezTo>
                    <a:pt x="13159" y="3151"/>
                    <a:pt x="12652" y="2962"/>
                    <a:pt x="12179" y="2962"/>
                  </a:cubicBezTo>
                  <a:cubicBezTo>
                    <a:pt x="12119" y="2962"/>
                    <a:pt x="12060" y="2965"/>
                    <a:pt x="12001" y="2971"/>
                  </a:cubicBezTo>
                  <a:lnTo>
                    <a:pt x="12001" y="2971"/>
                  </a:lnTo>
                  <a:cubicBezTo>
                    <a:pt x="12013" y="2076"/>
                    <a:pt x="11566" y="1048"/>
                    <a:pt x="10474" y="347"/>
                  </a:cubicBezTo>
                  <a:cubicBezTo>
                    <a:pt x="10074" y="104"/>
                    <a:pt x="9683" y="1"/>
                    <a:pt x="9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0"/>
            <p:cNvSpPr/>
            <p:nvPr/>
          </p:nvSpPr>
          <p:spPr>
            <a:xfrm>
              <a:off x="4123259" y="401137"/>
              <a:ext cx="967782" cy="645118"/>
            </a:xfrm>
            <a:custGeom>
              <a:rect b="b" l="l" r="r" t="t"/>
              <a:pathLst>
                <a:path extrusionOk="0" h="9251" w="13878">
                  <a:moveTo>
                    <a:pt x="6872" y="1478"/>
                  </a:moveTo>
                  <a:cubicBezTo>
                    <a:pt x="7406" y="1979"/>
                    <a:pt x="7539" y="2612"/>
                    <a:pt x="7372" y="3046"/>
                  </a:cubicBezTo>
                  <a:cubicBezTo>
                    <a:pt x="7332" y="3270"/>
                    <a:pt x="7204" y="3382"/>
                    <a:pt x="7042" y="3382"/>
                  </a:cubicBezTo>
                  <a:cubicBezTo>
                    <a:pt x="6939" y="3382"/>
                    <a:pt x="6822" y="3337"/>
                    <a:pt x="6705" y="3246"/>
                  </a:cubicBezTo>
                  <a:cubicBezTo>
                    <a:pt x="6338" y="2913"/>
                    <a:pt x="6405" y="2145"/>
                    <a:pt x="6872" y="1478"/>
                  </a:cubicBezTo>
                  <a:close/>
                  <a:moveTo>
                    <a:pt x="11075" y="3446"/>
                  </a:moveTo>
                  <a:lnTo>
                    <a:pt x="11075" y="3446"/>
                  </a:lnTo>
                  <a:cubicBezTo>
                    <a:pt x="11008" y="4214"/>
                    <a:pt x="10541" y="4747"/>
                    <a:pt x="9974" y="4814"/>
                  </a:cubicBezTo>
                  <a:lnTo>
                    <a:pt x="9841" y="4814"/>
                  </a:lnTo>
                  <a:cubicBezTo>
                    <a:pt x="9674" y="4814"/>
                    <a:pt x="9674" y="4781"/>
                    <a:pt x="9674" y="4747"/>
                  </a:cubicBezTo>
                  <a:cubicBezTo>
                    <a:pt x="9674" y="4447"/>
                    <a:pt x="10241" y="3647"/>
                    <a:pt x="11075" y="3446"/>
                  </a:cubicBezTo>
                  <a:close/>
                  <a:moveTo>
                    <a:pt x="3870" y="5448"/>
                  </a:moveTo>
                  <a:cubicBezTo>
                    <a:pt x="3970" y="5448"/>
                    <a:pt x="4070" y="5581"/>
                    <a:pt x="4170" y="5615"/>
                  </a:cubicBezTo>
                  <a:cubicBezTo>
                    <a:pt x="4470" y="5982"/>
                    <a:pt x="4537" y="6415"/>
                    <a:pt x="4370" y="6749"/>
                  </a:cubicBezTo>
                  <a:cubicBezTo>
                    <a:pt x="4170" y="7116"/>
                    <a:pt x="3737" y="7383"/>
                    <a:pt x="3236" y="7383"/>
                  </a:cubicBezTo>
                  <a:cubicBezTo>
                    <a:pt x="3136" y="6649"/>
                    <a:pt x="3336" y="5948"/>
                    <a:pt x="3570" y="5615"/>
                  </a:cubicBezTo>
                  <a:cubicBezTo>
                    <a:pt x="3703" y="5548"/>
                    <a:pt x="3803" y="5448"/>
                    <a:pt x="3870" y="5448"/>
                  </a:cubicBezTo>
                  <a:close/>
                  <a:moveTo>
                    <a:pt x="8473" y="5982"/>
                  </a:moveTo>
                  <a:cubicBezTo>
                    <a:pt x="8507" y="5982"/>
                    <a:pt x="8573" y="6048"/>
                    <a:pt x="8640" y="6282"/>
                  </a:cubicBezTo>
                  <a:cubicBezTo>
                    <a:pt x="8807" y="6815"/>
                    <a:pt x="8707" y="7316"/>
                    <a:pt x="8373" y="7749"/>
                  </a:cubicBezTo>
                  <a:cubicBezTo>
                    <a:pt x="8040" y="7149"/>
                    <a:pt x="8073" y="6582"/>
                    <a:pt x="8240" y="6182"/>
                  </a:cubicBezTo>
                  <a:cubicBezTo>
                    <a:pt x="8340" y="6048"/>
                    <a:pt x="8407" y="5982"/>
                    <a:pt x="8473" y="5982"/>
                  </a:cubicBezTo>
                  <a:close/>
                  <a:moveTo>
                    <a:pt x="8603" y="332"/>
                  </a:moveTo>
                  <a:cubicBezTo>
                    <a:pt x="8956" y="332"/>
                    <a:pt x="9318" y="433"/>
                    <a:pt x="9674" y="644"/>
                  </a:cubicBezTo>
                  <a:cubicBezTo>
                    <a:pt x="10541" y="1178"/>
                    <a:pt x="11075" y="2012"/>
                    <a:pt x="11108" y="2913"/>
                  </a:cubicBezTo>
                  <a:cubicBezTo>
                    <a:pt x="10074" y="3113"/>
                    <a:pt x="9240" y="4080"/>
                    <a:pt x="9274" y="4647"/>
                  </a:cubicBezTo>
                  <a:cubicBezTo>
                    <a:pt x="9341" y="4914"/>
                    <a:pt x="9441" y="5148"/>
                    <a:pt x="9874" y="5148"/>
                  </a:cubicBezTo>
                  <a:lnTo>
                    <a:pt x="10041" y="5148"/>
                  </a:lnTo>
                  <a:cubicBezTo>
                    <a:pt x="10875" y="5014"/>
                    <a:pt x="11442" y="4280"/>
                    <a:pt x="11542" y="3313"/>
                  </a:cubicBezTo>
                  <a:cubicBezTo>
                    <a:pt x="11942" y="3313"/>
                    <a:pt x="12409" y="3513"/>
                    <a:pt x="12776" y="3947"/>
                  </a:cubicBezTo>
                  <a:cubicBezTo>
                    <a:pt x="13443" y="4614"/>
                    <a:pt x="13277" y="5448"/>
                    <a:pt x="13043" y="6015"/>
                  </a:cubicBezTo>
                  <a:cubicBezTo>
                    <a:pt x="12509" y="7383"/>
                    <a:pt x="10908" y="8583"/>
                    <a:pt x="9741" y="8583"/>
                  </a:cubicBezTo>
                  <a:cubicBezTo>
                    <a:pt x="9441" y="8583"/>
                    <a:pt x="9174" y="8483"/>
                    <a:pt x="8940" y="8317"/>
                  </a:cubicBezTo>
                  <a:cubicBezTo>
                    <a:pt x="8840" y="8250"/>
                    <a:pt x="8707" y="8150"/>
                    <a:pt x="8607" y="8016"/>
                  </a:cubicBezTo>
                  <a:cubicBezTo>
                    <a:pt x="9107" y="7516"/>
                    <a:pt x="9240" y="6815"/>
                    <a:pt x="9040" y="6115"/>
                  </a:cubicBezTo>
                  <a:cubicBezTo>
                    <a:pt x="8874" y="5615"/>
                    <a:pt x="8607" y="5515"/>
                    <a:pt x="8440" y="5515"/>
                  </a:cubicBezTo>
                  <a:cubicBezTo>
                    <a:pt x="8206" y="5515"/>
                    <a:pt x="8006" y="5715"/>
                    <a:pt x="7873" y="5982"/>
                  </a:cubicBezTo>
                  <a:cubicBezTo>
                    <a:pt x="7673" y="6482"/>
                    <a:pt x="7606" y="7282"/>
                    <a:pt x="8073" y="7983"/>
                  </a:cubicBezTo>
                  <a:cubicBezTo>
                    <a:pt x="7573" y="8350"/>
                    <a:pt x="6672" y="8784"/>
                    <a:pt x="5004" y="8784"/>
                  </a:cubicBezTo>
                  <a:lnTo>
                    <a:pt x="5004" y="8984"/>
                  </a:lnTo>
                  <a:lnTo>
                    <a:pt x="4937" y="8784"/>
                  </a:lnTo>
                  <a:cubicBezTo>
                    <a:pt x="3970" y="8784"/>
                    <a:pt x="3536" y="8283"/>
                    <a:pt x="3336" y="7783"/>
                  </a:cubicBezTo>
                  <a:cubicBezTo>
                    <a:pt x="3970" y="7749"/>
                    <a:pt x="4504" y="7449"/>
                    <a:pt x="4771" y="6815"/>
                  </a:cubicBezTo>
                  <a:cubicBezTo>
                    <a:pt x="5037" y="6315"/>
                    <a:pt x="4937" y="5748"/>
                    <a:pt x="4537" y="5248"/>
                  </a:cubicBezTo>
                  <a:cubicBezTo>
                    <a:pt x="4337" y="4947"/>
                    <a:pt x="4103" y="4914"/>
                    <a:pt x="3937" y="4914"/>
                  </a:cubicBezTo>
                  <a:cubicBezTo>
                    <a:pt x="3737" y="4914"/>
                    <a:pt x="3536" y="5014"/>
                    <a:pt x="3370" y="5248"/>
                  </a:cubicBezTo>
                  <a:cubicBezTo>
                    <a:pt x="3003" y="5681"/>
                    <a:pt x="2836" y="6482"/>
                    <a:pt x="2903" y="7182"/>
                  </a:cubicBezTo>
                  <a:cubicBezTo>
                    <a:pt x="2436" y="7116"/>
                    <a:pt x="2002" y="6916"/>
                    <a:pt x="1535" y="6582"/>
                  </a:cubicBezTo>
                  <a:cubicBezTo>
                    <a:pt x="501" y="5815"/>
                    <a:pt x="701" y="4681"/>
                    <a:pt x="834" y="4280"/>
                  </a:cubicBezTo>
                  <a:cubicBezTo>
                    <a:pt x="1101" y="3313"/>
                    <a:pt x="1935" y="2579"/>
                    <a:pt x="2669" y="2579"/>
                  </a:cubicBezTo>
                  <a:cubicBezTo>
                    <a:pt x="2836" y="2579"/>
                    <a:pt x="3003" y="2612"/>
                    <a:pt x="3103" y="2679"/>
                  </a:cubicBezTo>
                  <a:cubicBezTo>
                    <a:pt x="3136" y="2713"/>
                    <a:pt x="3178" y="2729"/>
                    <a:pt x="3220" y="2729"/>
                  </a:cubicBezTo>
                  <a:cubicBezTo>
                    <a:pt x="3261" y="2729"/>
                    <a:pt x="3303" y="2713"/>
                    <a:pt x="3336" y="2679"/>
                  </a:cubicBezTo>
                  <a:cubicBezTo>
                    <a:pt x="3370" y="2646"/>
                    <a:pt x="3403" y="2579"/>
                    <a:pt x="3403" y="2479"/>
                  </a:cubicBezTo>
                  <a:cubicBezTo>
                    <a:pt x="3370" y="2479"/>
                    <a:pt x="3236" y="1412"/>
                    <a:pt x="3737" y="811"/>
                  </a:cubicBezTo>
                  <a:cubicBezTo>
                    <a:pt x="3959" y="569"/>
                    <a:pt x="4279" y="436"/>
                    <a:pt x="4689" y="436"/>
                  </a:cubicBezTo>
                  <a:cubicBezTo>
                    <a:pt x="4957" y="436"/>
                    <a:pt x="5262" y="493"/>
                    <a:pt x="5605" y="611"/>
                  </a:cubicBezTo>
                  <a:cubicBezTo>
                    <a:pt x="5938" y="744"/>
                    <a:pt x="6272" y="911"/>
                    <a:pt x="6539" y="1078"/>
                  </a:cubicBezTo>
                  <a:cubicBezTo>
                    <a:pt x="6005" y="1845"/>
                    <a:pt x="5838" y="2913"/>
                    <a:pt x="6438" y="3413"/>
                  </a:cubicBezTo>
                  <a:cubicBezTo>
                    <a:pt x="6605" y="3580"/>
                    <a:pt x="6839" y="3647"/>
                    <a:pt x="7039" y="3647"/>
                  </a:cubicBezTo>
                  <a:cubicBezTo>
                    <a:pt x="7372" y="3647"/>
                    <a:pt x="7673" y="3413"/>
                    <a:pt x="7773" y="3013"/>
                  </a:cubicBezTo>
                  <a:cubicBezTo>
                    <a:pt x="7940" y="2479"/>
                    <a:pt x="7839" y="1678"/>
                    <a:pt x="7106" y="1011"/>
                  </a:cubicBezTo>
                  <a:cubicBezTo>
                    <a:pt x="7549" y="568"/>
                    <a:pt x="8065" y="332"/>
                    <a:pt x="8603" y="332"/>
                  </a:cubicBezTo>
                  <a:close/>
                  <a:moveTo>
                    <a:pt x="8639" y="1"/>
                  </a:moveTo>
                  <a:cubicBezTo>
                    <a:pt x="7972" y="1"/>
                    <a:pt x="7319" y="290"/>
                    <a:pt x="6805" y="845"/>
                  </a:cubicBezTo>
                  <a:cubicBezTo>
                    <a:pt x="6472" y="644"/>
                    <a:pt x="6138" y="478"/>
                    <a:pt x="5705" y="344"/>
                  </a:cubicBezTo>
                  <a:cubicBezTo>
                    <a:pt x="5318" y="223"/>
                    <a:pt x="4967" y="164"/>
                    <a:pt x="4654" y="164"/>
                  </a:cubicBezTo>
                  <a:cubicBezTo>
                    <a:pt x="4102" y="164"/>
                    <a:pt x="3668" y="349"/>
                    <a:pt x="3370" y="711"/>
                  </a:cubicBezTo>
                  <a:cubicBezTo>
                    <a:pt x="2969" y="1178"/>
                    <a:pt x="2903" y="1945"/>
                    <a:pt x="2903" y="2379"/>
                  </a:cubicBezTo>
                  <a:cubicBezTo>
                    <a:pt x="2836" y="2312"/>
                    <a:pt x="2702" y="2312"/>
                    <a:pt x="2569" y="2312"/>
                  </a:cubicBezTo>
                  <a:cubicBezTo>
                    <a:pt x="1702" y="2312"/>
                    <a:pt x="734" y="3213"/>
                    <a:pt x="367" y="4314"/>
                  </a:cubicBezTo>
                  <a:cubicBezTo>
                    <a:pt x="1" y="5414"/>
                    <a:pt x="301" y="6415"/>
                    <a:pt x="1201" y="7082"/>
                  </a:cubicBezTo>
                  <a:cubicBezTo>
                    <a:pt x="1802" y="7483"/>
                    <a:pt x="2369" y="7749"/>
                    <a:pt x="2903" y="7783"/>
                  </a:cubicBezTo>
                  <a:cubicBezTo>
                    <a:pt x="3169" y="8683"/>
                    <a:pt x="3903" y="9251"/>
                    <a:pt x="5004" y="9251"/>
                  </a:cubicBezTo>
                  <a:cubicBezTo>
                    <a:pt x="6472" y="9251"/>
                    <a:pt x="7639" y="8950"/>
                    <a:pt x="8373" y="8317"/>
                  </a:cubicBezTo>
                  <a:cubicBezTo>
                    <a:pt x="8507" y="8483"/>
                    <a:pt x="8640" y="8583"/>
                    <a:pt x="8740" y="8683"/>
                  </a:cubicBezTo>
                  <a:cubicBezTo>
                    <a:pt x="9040" y="8917"/>
                    <a:pt x="9374" y="9050"/>
                    <a:pt x="9808" y="9050"/>
                  </a:cubicBezTo>
                  <a:cubicBezTo>
                    <a:pt x="11142" y="9050"/>
                    <a:pt x="12843" y="7716"/>
                    <a:pt x="13477" y="6248"/>
                  </a:cubicBezTo>
                  <a:cubicBezTo>
                    <a:pt x="13877" y="5281"/>
                    <a:pt x="13744" y="4380"/>
                    <a:pt x="13143" y="3680"/>
                  </a:cubicBezTo>
                  <a:cubicBezTo>
                    <a:pt x="12643" y="3213"/>
                    <a:pt x="12143" y="2946"/>
                    <a:pt x="11542" y="2946"/>
                  </a:cubicBezTo>
                  <a:cubicBezTo>
                    <a:pt x="11475" y="1912"/>
                    <a:pt x="10875" y="978"/>
                    <a:pt x="9874" y="344"/>
                  </a:cubicBezTo>
                  <a:cubicBezTo>
                    <a:pt x="9477" y="113"/>
                    <a:pt x="9055" y="1"/>
                    <a:pt x="8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9" name="Google Shape;2229;p60"/>
          <p:cNvGrpSpPr/>
          <p:nvPr/>
        </p:nvGrpSpPr>
        <p:grpSpPr>
          <a:xfrm>
            <a:off x="7115218" y="728480"/>
            <a:ext cx="1305022" cy="1663250"/>
            <a:chOff x="6925381" y="629867"/>
            <a:chExt cx="1305022" cy="1663250"/>
          </a:xfrm>
        </p:grpSpPr>
        <p:sp>
          <p:nvSpPr>
            <p:cNvPr id="2230" name="Google Shape;2230;p60"/>
            <p:cNvSpPr/>
            <p:nvPr/>
          </p:nvSpPr>
          <p:spPr>
            <a:xfrm>
              <a:off x="8011714" y="2095349"/>
              <a:ext cx="204742" cy="197768"/>
            </a:xfrm>
            <a:custGeom>
              <a:rect b="b" l="l" r="r" t="t"/>
              <a:pathLst>
                <a:path extrusionOk="0" h="2836" w="2936">
                  <a:moveTo>
                    <a:pt x="1468" y="367"/>
                  </a:moveTo>
                  <a:cubicBezTo>
                    <a:pt x="1701" y="367"/>
                    <a:pt x="1968" y="501"/>
                    <a:pt x="2168" y="668"/>
                  </a:cubicBezTo>
                  <a:cubicBezTo>
                    <a:pt x="2368" y="834"/>
                    <a:pt x="2468" y="1068"/>
                    <a:pt x="2468" y="1368"/>
                  </a:cubicBezTo>
                  <a:cubicBezTo>
                    <a:pt x="2402" y="1902"/>
                    <a:pt x="1968" y="2369"/>
                    <a:pt x="1434" y="2369"/>
                  </a:cubicBezTo>
                  <a:cubicBezTo>
                    <a:pt x="1168" y="2369"/>
                    <a:pt x="934" y="2269"/>
                    <a:pt x="701" y="2069"/>
                  </a:cubicBezTo>
                  <a:cubicBezTo>
                    <a:pt x="500" y="1902"/>
                    <a:pt x="434" y="1668"/>
                    <a:pt x="434" y="1368"/>
                  </a:cubicBezTo>
                  <a:cubicBezTo>
                    <a:pt x="434" y="834"/>
                    <a:pt x="867" y="367"/>
                    <a:pt x="1468" y="367"/>
                  </a:cubicBezTo>
                  <a:close/>
                  <a:moveTo>
                    <a:pt x="1468" y="1"/>
                  </a:moveTo>
                  <a:cubicBezTo>
                    <a:pt x="667" y="1"/>
                    <a:pt x="0" y="601"/>
                    <a:pt x="0" y="1402"/>
                  </a:cubicBezTo>
                  <a:cubicBezTo>
                    <a:pt x="0" y="1768"/>
                    <a:pt x="133" y="2102"/>
                    <a:pt x="434" y="2402"/>
                  </a:cubicBezTo>
                  <a:cubicBezTo>
                    <a:pt x="701" y="2669"/>
                    <a:pt x="1101" y="2836"/>
                    <a:pt x="1468" y="2836"/>
                  </a:cubicBezTo>
                  <a:cubicBezTo>
                    <a:pt x="2268" y="2836"/>
                    <a:pt x="2869" y="2169"/>
                    <a:pt x="2935" y="1402"/>
                  </a:cubicBezTo>
                  <a:cubicBezTo>
                    <a:pt x="2935" y="1035"/>
                    <a:pt x="2802" y="701"/>
                    <a:pt x="2502" y="401"/>
                  </a:cubicBezTo>
                  <a:cubicBezTo>
                    <a:pt x="2202" y="167"/>
                    <a:pt x="1835" y="1"/>
                    <a:pt x="1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60"/>
            <p:cNvSpPr/>
            <p:nvPr/>
          </p:nvSpPr>
          <p:spPr>
            <a:xfrm>
              <a:off x="7169593" y="855530"/>
              <a:ext cx="437378" cy="422245"/>
            </a:xfrm>
            <a:custGeom>
              <a:rect b="b" l="l" r="r" t="t"/>
              <a:pathLst>
                <a:path extrusionOk="0" h="6055" w="6272">
                  <a:moveTo>
                    <a:pt x="3670" y="0"/>
                  </a:moveTo>
                  <a:lnTo>
                    <a:pt x="1" y="3669"/>
                  </a:lnTo>
                  <a:lnTo>
                    <a:pt x="1602" y="5304"/>
                  </a:lnTo>
                  <a:cubicBezTo>
                    <a:pt x="2102" y="5804"/>
                    <a:pt x="2769" y="6054"/>
                    <a:pt x="3436" y="6054"/>
                  </a:cubicBezTo>
                  <a:cubicBezTo>
                    <a:pt x="4104" y="6054"/>
                    <a:pt x="4771" y="5804"/>
                    <a:pt x="5271" y="5304"/>
                  </a:cubicBezTo>
                  <a:cubicBezTo>
                    <a:pt x="6272" y="4303"/>
                    <a:pt x="6272" y="2635"/>
                    <a:pt x="5271" y="1635"/>
                  </a:cubicBezTo>
                  <a:lnTo>
                    <a:pt x="3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60"/>
            <p:cNvSpPr/>
            <p:nvPr/>
          </p:nvSpPr>
          <p:spPr>
            <a:xfrm>
              <a:off x="6941629" y="642629"/>
              <a:ext cx="486262" cy="468828"/>
            </a:xfrm>
            <a:custGeom>
              <a:rect b="b" l="l" r="r" t="t"/>
              <a:pathLst>
                <a:path extrusionOk="0" h="6723" w="6973">
                  <a:moveTo>
                    <a:pt x="2836" y="1"/>
                  </a:moveTo>
                  <a:cubicBezTo>
                    <a:pt x="2169" y="1"/>
                    <a:pt x="1502" y="251"/>
                    <a:pt x="1001" y="751"/>
                  </a:cubicBezTo>
                  <a:cubicBezTo>
                    <a:pt x="1" y="1752"/>
                    <a:pt x="1" y="3420"/>
                    <a:pt x="1001" y="4421"/>
                  </a:cubicBezTo>
                  <a:lnTo>
                    <a:pt x="3303" y="6722"/>
                  </a:lnTo>
                  <a:lnTo>
                    <a:pt x="6972" y="3053"/>
                  </a:lnTo>
                  <a:lnTo>
                    <a:pt x="4671" y="751"/>
                  </a:lnTo>
                  <a:cubicBezTo>
                    <a:pt x="4170" y="251"/>
                    <a:pt x="3503" y="1"/>
                    <a:pt x="2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60"/>
            <p:cNvSpPr/>
            <p:nvPr/>
          </p:nvSpPr>
          <p:spPr>
            <a:xfrm>
              <a:off x="6925381" y="629867"/>
              <a:ext cx="518759" cy="495537"/>
            </a:xfrm>
            <a:custGeom>
              <a:rect b="b" l="l" r="r" t="t"/>
              <a:pathLst>
                <a:path extrusionOk="0" h="7106" w="7439">
                  <a:moveTo>
                    <a:pt x="3069" y="401"/>
                  </a:moveTo>
                  <a:cubicBezTo>
                    <a:pt x="3703" y="401"/>
                    <a:pt x="4337" y="668"/>
                    <a:pt x="4737" y="1101"/>
                  </a:cubicBezTo>
                  <a:lnTo>
                    <a:pt x="6872" y="3236"/>
                  </a:lnTo>
                  <a:lnTo>
                    <a:pt x="3503" y="6605"/>
                  </a:lnTo>
                  <a:lnTo>
                    <a:pt x="1368" y="4504"/>
                  </a:lnTo>
                  <a:cubicBezTo>
                    <a:pt x="434" y="3570"/>
                    <a:pt x="434" y="2035"/>
                    <a:pt x="1368" y="1101"/>
                  </a:cubicBezTo>
                  <a:cubicBezTo>
                    <a:pt x="1835" y="668"/>
                    <a:pt x="2435" y="401"/>
                    <a:pt x="3069" y="401"/>
                  </a:cubicBezTo>
                  <a:close/>
                  <a:moveTo>
                    <a:pt x="3069" y="0"/>
                  </a:moveTo>
                  <a:cubicBezTo>
                    <a:pt x="2335" y="0"/>
                    <a:pt x="1601" y="267"/>
                    <a:pt x="1068" y="834"/>
                  </a:cubicBezTo>
                  <a:cubicBezTo>
                    <a:pt x="0" y="1902"/>
                    <a:pt x="0" y="3703"/>
                    <a:pt x="1068" y="4771"/>
                  </a:cubicBezTo>
                  <a:lnTo>
                    <a:pt x="3369" y="7072"/>
                  </a:lnTo>
                  <a:cubicBezTo>
                    <a:pt x="3403" y="7072"/>
                    <a:pt x="3503" y="7106"/>
                    <a:pt x="3536" y="7106"/>
                  </a:cubicBezTo>
                  <a:cubicBezTo>
                    <a:pt x="3569" y="7106"/>
                    <a:pt x="3603" y="7106"/>
                    <a:pt x="3703" y="7072"/>
                  </a:cubicBezTo>
                  <a:lnTo>
                    <a:pt x="7372" y="3403"/>
                  </a:lnTo>
                  <a:cubicBezTo>
                    <a:pt x="7439" y="3336"/>
                    <a:pt x="7439" y="3203"/>
                    <a:pt x="7372" y="3103"/>
                  </a:cubicBezTo>
                  <a:lnTo>
                    <a:pt x="5070" y="834"/>
                  </a:lnTo>
                  <a:cubicBezTo>
                    <a:pt x="4537" y="267"/>
                    <a:pt x="3836" y="0"/>
                    <a:pt x="30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0"/>
            <p:cNvSpPr/>
            <p:nvPr/>
          </p:nvSpPr>
          <p:spPr>
            <a:xfrm>
              <a:off x="7790724" y="1266060"/>
              <a:ext cx="439679" cy="422245"/>
            </a:xfrm>
            <a:custGeom>
              <a:rect b="b" l="l" r="r" t="t"/>
              <a:pathLst>
                <a:path extrusionOk="0" h="6055" w="6305">
                  <a:moveTo>
                    <a:pt x="3469" y="1"/>
                  </a:moveTo>
                  <a:cubicBezTo>
                    <a:pt x="2802" y="1"/>
                    <a:pt x="2135" y="251"/>
                    <a:pt x="1635" y="751"/>
                  </a:cubicBezTo>
                  <a:lnTo>
                    <a:pt x="0" y="2352"/>
                  </a:lnTo>
                  <a:lnTo>
                    <a:pt x="3669" y="6055"/>
                  </a:lnTo>
                  <a:lnTo>
                    <a:pt x="5304" y="4420"/>
                  </a:lnTo>
                  <a:cubicBezTo>
                    <a:pt x="6305" y="3420"/>
                    <a:pt x="6305" y="1752"/>
                    <a:pt x="5304" y="751"/>
                  </a:cubicBezTo>
                  <a:cubicBezTo>
                    <a:pt x="4804" y="251"/>
                    <a:pt x="4136" y="1"/>
                    <a:pt x="3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0"/>
            <p:cNvSpPr/>
            <p:nvPr/>
          </p:nvSpPr>
          <p:spPr>
            <a:xfrm>
              <a:off x="7560389" y="1427706"/>
              <a:ext cx="486262" cy="468828"/>
            </a:xfrm>
            <a:custGeom>
              <a:rect b="b" l="l" r="r" t="t"/>
              <a:pathLst>
                <a:path extrusionOk="0" h="6723" w="6973">
                  <a:moveTo>
                    <a:pt x="3303" y="1"/>
                  </a:moveTo>
                  <a:lnTo>
                    <a:pt x="1001" y="2303"/>
                  </a:lnTo>
                  <a:cubicBezTo>
                    <a:pt x="1" y="3303"/>
                    <a:pt x="1" y="4971"/>
                    <a:pt x="1001" y="5972"/>
                  </a:cubicBezTo>
                  <a:cubicBezTo>
                    <a:pt x="1502" y="6472"/>
                    <a:pt x="2169" y="6722"/>
                    <a:pt x="2836" y="6722"/>
                  </a:cubicBezTo>
                  <a:cubicBezTo>
                    <a:pt x="3503" y="6722"/>
                    <a:pt x="4170" y="6472"/>
                    <a:pt x="4671" y="5972"/>
                  </a:cubicBezTo>
                  <a:lnTo>
                    <a:pt x="6972" y="3670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0"/>
            <p:cNvSpPr/>
            <p:nvPr/>
          </p:nvSpPr>
          <p:spPr>
            <a:xfrm>
              <a:off x="7560389" y="1412643"/>
              <a:ext cx="497908" cy="501325"/>
            </a:xfrm>
            <a:custGeom>
              <a:rect b="b" l="l" r="r" t="t"/>
              <a:pathLst>
                <a:path extrusionOk="0" h="7189" w="7140">
                  <a:moveTo>
                    <a:pt x="3303" y="517"/>
                  </a:moveTo>
                  <a:lnTo>
                    <a:pt x="6739" y="3953"/>
                  </a:lnTo>
                  <a:lnTo>
                    <a:pt x="4604" y="6055"/>
                  </a:lnTo>
                  <a:cubicBezTo>
                    <a:pt x="4137" y="6522"/>
                    <a:pt x="3570" y="6788"/>
                    <a:pt x="2903" y="6788"/>
                  </a:cubicBezTo>
                  <a:cubicBezTo>
                    <a:pt x="2236" y="6788"/>
                    <a:pt x="1635" y="6522"/>
                    <a:pt x="1168" y="6055"/>
                  </a:cubicBezTo>
                  <a:cubicBezTo>
                    <a:pt x="735" y="5621"/>
                    <a:pt x="468" y="5020"/>
                    <a:pt x="468" y="4353"/>
                  </a:cubicBezTo>
                  <a:cubicBezTo>
                    <a:pt x="468" y="3686"/>
                    <a:pt x="735" y="3119"/>
                    <a:pt x="1168" y="2652"/>
                  </a:cubicBezTo>
                  <a:lnTo>
                    <a:pt x="3303" y="517"/>
                  </a:lnTo>
                  <a:close/>
                  <a:moveTo>
                    <a:pt x="3286" y="0"/>
                  </a:moveTo>
                  <a:cubicBezTo>
                    <a:pt x="3236" y="0"/>
                    <a:pt x="3186" y="17"/>
                    <a:pt x="3136" y="50"/>
                  </a:cubicBezTo>
                  <a:lnTo>
                    <a:pt x="835" y="2352"/>
                  </a:lnTo>
                  <a:cubicBezTo>
                    <a:pt x="301" y="2886"/>
                    <a:pt x="1" y="3619"/>
                    <a:pt x="1" y="4353"/>
                  </a:cubicBezTo>
                  <a:cubicBezTo>
                    <a:pt x="1" y="5121"/>
                    <a:pt x="301" y="5821"/>
                    <a:pt x="835" y="6355"/>
                  </a:cubicBezTo>
                  <a:cubicBezTo>
                    <a:pt x="1402" y="6888"/>
                    <a:pt x="2102" y="7189"/>
                    <a:pt x="2836" y="7189"/>
                  </a:cubicBezTo>
                  <a:cubicBezTo>
                    <a:pt x="3603" y="7189"/>
                    <a:pt x="4304" y="6888"/>
                    <a:pt x="4804" y="6355"/>
                  </a:cubicBezTo>
                  <a:lnTo>
                    <a:pt x="7106" y="4053"/>
                  </a:lnTo>
                  <a:cubicBezTo>
                    <a:pt x="7106" y="4020"/>
                    <a:pt x="7139" y="3986"/>
                    <a:pt x="7139" y="3886"/>
                  </a:cubicBezTo>
                  <a:cubicBezTo>
                    <a:pt x="7139" y="3820"/>
                    <a:pt x="7139" y="3786"/>
                    <a:pt x="7106" y="3720"/>
                  </a:cubicBezTo>
                  <a:lnTo>
                    <a:pt x="3437" y="50"/>
                  </a:lnTo>
                  <a:cubicBezTo>
                    <a:pt x="3386" y="17"/>
                    <a:pt x="3336" y="0"/>
                    <a:pt x="3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7" name="Google Shape;2237;p60"/>
          <p:cNvGrpSpPr/>
          <p:nvPr/>
        </p:nvGrpSpPr>
        <p:grpSpPr>
          <a:xfrm rot="1960664">
            <a:off x="723898" y="4217905"/>
            <a:ext cx="711838" cy="763022"/>
            <a:chOff x="3551013" y="4377289"/>
            <a:chExt cx="711855" cy="763041"/>
          </a:xfrm>
        </p:grpSpPr>
        <p:sp>
          <p:nvSpPr>
            <p:cNvPr id="2238" name="Google Shape;2238;p60"/>
            <p:cNvSpPr/>
            <p:nvPr/>
          </p:nvSpPr>
          <p:spPr>
            <a:xfrm>
              <a:off x="3888322" y="4393538"/>
              <a:ext cx="360600" cy="407183"/>
            </a:xfrm>
            <a:custGeom>
              <a:rect b="b" l="l" r="r" t="t"/>
              <a:pathLst>
                <a:path extrusionOk="0" h="5839" w="5171">
                  <a:moveTo>
                    <a:pt x="2569" y="1"/>
                  </a:moveTo>
                  <a:cubicBezTo>
                    <a:pt x="1168" y="1"/>
                    <a:pt x="0" y="1168"/>
                    <a:pt x="0" y="2569"/>
                  </a:cubicBezTo>
                  <a:lnTo>
                    <a:pt x="0" y="5838"/>
                  </a:lnTo>
                  <a:lnTo>
                    <a:pt x="5171" y="5838"/>
                  </a:lnTo>
                  <a:lnTo>
                    <a:pt x="5171" y="2569"/>
                  </a:lnTo>
                  <a:cubicBezTo>
                    <a:pt x="5171" y="1168"/>
                    <a:pt x="4003" y="1"/>
                    <a:pt x="25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39" name="Google Shape;2239;p60"/>
            <p:cNvGrpSpPr/>
            <p:nvPr/>
          </p:nvGrpSpPr>
          <p:grpSpPr>
            <a:xfrm>
              <a:off x="3551013" y="4377289"/>
              <a:ext cx="711855" cy="763041"/>
              <a:chOff x="3551013" y="4377289"/>
              <a:chExt cx="711855" cy="763041"/>
            </a:xfrm>
          </p:grpSpPr>
          <p:sp>
            <p:nvSpPr>
              <p:cNvPr id="2240" name="Google Shape;2240;p60"/>
              <p:cNvSpPr/>
              <p:nvPr/>
            </p:nvSpPr>
            <p:spPr>
              <a:xfrm>
                <a:off x="3551013" y="4816899"/>
                <a:ext cx="202441" cy="197768"/>
              </a:xfrm>
              <a:custGeom>
                <a:rect b="b" l="l" r="r" t="t"/>
                <a:pathLst>
                  <a:path extrusionOk="0" h="2836" w="2903">
                    <a:moveTo>
                      <a:pt x="1435" y="368"/>
                    </a:moveTo>
                    <a:cubicBezTo>
                      <a:pt x="1702" y="368"/>
                      <a:pt x="1935" y="501"/>
                      <a:pt x="2136" y="668"/>
                    </a:cubicBezTo>
                    <a:cubicBezTo>
                      <a:pt x="2369" y="835"/>
                      <a:pt x="2436" y="1101"/>
                      <a:pt x="2436" y="1368"/>
                    </a:cubicBezTo>
                    <a:cubicBezTo>
                      <a:pt x="2402" y="1902"/>
                      <a:pt x="1935" y="2369"/>
                      <a:pt x="1402" y="2369"/>
                    </a:cubicBezTo>
                    <a:cubicBezTo>
                      <a:pt x="1168" y="2369"/>
                      <a:pt x="901" y="2302"/>
                      <a:pt x="701" y="2102"/>
                    </a:cubicBezTo>
                    <a:cubicBezTo>
                      <a:pt x="468" y="1935"/>
                      <a:pt x="401" y="1668"/>
                      <a:pt x="401" y="1368"/>
                    </a:cubicBezTo>
                    <a:cubicBezTo>
                      <a:pt x="401" y="835"/>
                      <a:pt x="868" y="368"/>
                      <a:pt x="1435" y="368"/>
                    </a:cubicBezTo>
                    <a:close/>
                    <a:moveTo>
                      <a:pt x="1435" y="1"/>
                    </a:moveTo>
                    <a:cubicBezTo>
                      <a:pt x="668" y="1"/>
                      <a:pt x="1" y="634"/>
                      <a:pt x="1" y="1435"/>
                    </a:cubicBezTo>
                    <a:cubicBezTo>
                      <a:pt x="1" y="1802"/>
                      <a:pt x="101" y="2135"/>
                      <a:pt x="401" y="2436"/>
                    </a:cubicBezTo>
                    <a:cubicBezTo>
                      <a:pt x="701" y="2669"/>
                      <a:pt x="1068" y="2836"/>
                      <a:pt x="1435" y="2836"/>
                    </a:cubicBezTo>
                    <a:cubicBezTo>
                      <a:pt x="2236" y="2836"/>
                      <a:pt x="2869" y="2169"/>
                      <a:pt x="2903" y="1435"/>
                    </a:cubicBezTo>
                    <a:cubicBezTo>
                      <a:pt x="2903" y="1035"/>
                      <a:pt x="2769" y="701"/>
                      <a:pt x="2502" y="434"/>
                    </a:cubicBezTo>
                    <a:cubicBezTo>
                      <a:pt x="2202" y="167"/>
                      <a:pt x="1802" y="1"/>
                      <a:pt x="1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60"/>
              <p:cNvSpPr/>
              <p:nvPr/>
            </p:nvSpPr>
            <p:spPr>
              <a:xfrm>
                <a:off x="3881348" y="4800651"/>
                <a:ext cx="362971" cy="339679"/>
              </a:xfrm>
              <a:custGeom>
                <a:rect b="b" l="l" r="r" t="t"/>
                <a:pathLst>
                  <a:path extrusionOk="0" h="4871" w="5205">
                    <a:moveTo>
                      <a:pt x="0" y="0"/>
                    </a:moveTo>
                    <a:lnTo>
                      <a:pt x="0" y="2268"/>
                    </a:lnTo>
                    <a:lnTo>
                      <a:pt x="34" y="2268"/>
                    </a:lnTo>
                    <a:cubicBezTo>
                      <a:pt x="34" y="3703"/>
                      <a:pt x="1201" y="4870"/>
                      <a:pt x="2636" y="4870"/>
                    </a:cubicBezTo>
                    <a:cubicBezTo>
                      <a:pt x="4037" y="4870"/>
                      <a:pt x="5204" y="3703"/>
                      <a:pt x="5204" y="2268"/>
                    </a:cubicBezTo>
                    <a:lnTo>
                      <a:pt x="52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60"/>
              <p:cNvSpPr/>
              <p:nvPr/>
            </p:nvSpPr>
            <p:spPr>
              <a:xfrm>
                <a:off x="3869702" y="4377289"/>
                <a:ext cx="393166" cy="437378"/>
              </a:xfrm>
              <a:custGeom>
                <a:rect b="b" l="l" r="r" t="t"/>
                <a:pathLst>
                  <a:path extrusionOk="0" h="6272" w="5638">
                    <a:moveTo>
                      <a:pt x="2836" y="434"/>
                    </a:moveTo>
                    <a:cubicBezTo>
                      <a:pt x="4137" y="434"/>
                      <a:pt x="5204" y="1468"/>
                      <a:pt x="5204" y="2802"/>
                    </a:cubicBezTo>
                    <a:lnTo>
                      <a:pt x="5204" y="5838"/>
                    </a:lnTo>
                    <a:lnTo>
                      <a:pt x="468" y="5838"/>
                    </a:lnTo>
                    <a:lnTo>
                      <a:pt x="468" y="2802"/>
                    </a:lnTo>
                    <a:cubicBezTo>
                      <a:pt x="468" y="1501"/>
                      <a:pt x="1535" y="434"/>
                      <a:pt x="2836" y="434"/>
                    </a:cubicBezTo>
                    <a:close/>
                    <a:moveTo>
                      <a:pt x="2803" y="0"/>
                    </a:moveTo>
                    <a:cubicBezTo>
                      <a:pt x="1268" y="0"/>
                      <a:pt x="1" y="1268"/>
                      <a:pt x="1" y="2802"/>
                    </a:cubicBezTo>
                    <a:lnTo>
                      <a:pt x="1" y="6071"/>
                    </a:lnTo>
                    <a:cubicBezTo>
                      <a:pt x="1" y="6171"/>
                      <a:pt x="101" y="6271"/>
                      <a:pt x="201" y="6271"/>
                    </a:cubicBezTo>
                    <a:lnTo>
                      <a:pt x="5438" y="6271"/>
                    </a:lnTo>
                    <a:cubicBezTo>
                      <a:pt x="5538" y="6271"/>
                      <a:pt x="5638" y="6171"/>
                      <a:pt x="5605" y="6071"/>
                    </a:cubicBezTo>
                    <a:lnTo>
                      <a:pt x="5605" y="2802"/>
                    </a:lnTo>
                    <a:cubicBezTo>
                      <a:pt x="5605" y="1268"/>
                      <a:pt x="4337" y="0"/>
                      <a:pt x="2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43" name="Google Shape;2243;p60"/>
          <p:cNvGrpSpPr/>
          <p:nvPr/>
        </p:nvGrpSpPr>
        <p:grpSpPr>
          <a:xfrm>
            <a:off x="6596384" y="3769722"/>
            <a:ext cx="1218969" cy="623501"/>
            <a:chOff x="6000459" y="5203022"/>
            <a:chExt cx="1218969" cy="623501"/>
          </a:xfrm>
        </p:grpSpPr>
        <p:sp>
          <p:nvSpPr>
            <p:cNvPr id="2244" name="Google Shape;2244;p60"/>
            <p:cNvSpPr/>
            <p:nvPr/>
          </p:nvSpPr>
          <p:spPr>
            <a:xfrm>
              <a:off x="6000459" y="5203022"/>
              <a:ext cx="476918" cy="476987"/>
            </a:xfrm>
            <a:custGeom>
              <a:rect b="b" l="l" r="r" t="t"/>
              <a:pathLst>
                <a:path extrusionOk="0" h="6840" w="6839">
                  <a:moveTo>
                    <a:pt x="3437" y="1"/>
                  </a:moveTo>
                  <a:cubicBezTo>
                    <a:pt x="1535" y="1"/>
                    <a:pt x="1" y="1535"/>
                    <a:pt x="1" y="3437"/>
                  </a:cubicBezTo>
                  <a:cubicBezTo>
                    <a:pt x="1" y="5305"/>
                    <a:pt x="1535" y="6839"/>
                    <a:pt x="3437" y="6839"/>
                  </a:cubicBezTo>
                  <a:cubicBezTo>
                    <a:pt x="5305" y="6839"/>
                    <a:pt x="6839" y="5305"/>
                    <a:pt x="6839" y="3437"/>
                  </a:cubicBezTo>
                  <a:cubicBezTo>
                    <a:pt x="6839" y="1535"/>
                    <a:pt x="5305" y="1"/>
                    <a:pt x="3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0"/>
            <p:cNvSpPr/>
            <p:nvPr/>
          </p:nvSpPr>
          <p:spPr>
            <a:xfrm>
              <a:off x="6067963" y="5274570"/>
              <a:ext cx="348954" cy="344909"/>
            </a:xfrm>
            <a:custGeom>
              <a:rect b="b" l="l" r="r" t="t"/>
              <a:pathLst>
                <a:path extrusionOk="0" h="4946" w="5004">
                  <a:moveTo>
                    <a:pt x="4774" y="1"/>
                  </a:moveTo>
                  <a:cubicBezTo>
                    <a:pt x="4720" y="1"/>
                    <a:pt x="4670" y="26"/>
                    <a:pt x="4637" y="76"/>
                  </a:cubicBezTo>
                  <a:lnTo>
                    <a:pt x="100" y="4612"/>
                  </a:lnTo>
                  <a:cubicBezTo>
                    <a:pt x="0" y="4712"/>
                    <a:pt x="0" y="4812"/>
                    <a:pt x="100" y="4912"/>
                  </a:cubicBezTo>
                  <a:cubicBezTo>
                    <a:pt x="134" y="4946"/>
                    <a:pt x="200" y="4946"/>
                    <a:pt x="267" y="4946"/>
                  </a:cubicBezTo>
                  <a:cubicBezTo>
                    <a:pt x="300" y="4946"/>
                    <a:pt x="334" y="4946"/>
                    <a:pt x="367" y="4912"/>
                  </a:cubicBezTo>
                  <a:lnTo>
                    <a:pt x="4937" y="376"/>
                  </a:lnTo>
                  <a:cubicBezTo>
                    <a:pt x="5004" y="276"/>
                    <a:pt x="5004" y="142"/>
                    <a:pt x="4937" y="76"/>
                  </a:cubicBezTo>
                  <a:cubicBezTo>
                    <a:pt x="4887" y="26"/>
                    <a:pt x="4829" y="1"/>
                    <a:pt x="4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0"/>
            <p:cNvSpPr/>
            <p:nvPr/>
          </p:nvSpPr>
          <p:spPr>
            <a:xfrm>
              <a:off x="6742510" y="5349605"/>
              <a:ext cx="476918" cy="476918"/>
            </a:xfrm>
            <a:custGeom>
              <a:rect b="b" l="l" r="r" t="t"/>
              <a:pathLst>
                <a:path extrusionOk="0" h="6839" w="6839">
                  <a:moveTo>
                    <a:pt x="3436" y="0"/>
                  </a:moveTo>
                  <a:cubicBezTo>
                    <a:pt x="1535" y="0"/>
                    <a:pt x="1" y="1535"/>
                    <a:pt x="1" y="3403"/>
                  </a:cubicBezTo>
                  <a:cubicBezTo>
                    <a:pt x="1" y="5304"/>
                    <a:pt x="1535" y="6839"/>
                    <a:pt x="3436" y="6839"/>
                  </a:cubicBezTo>
                  <a:cubicBezTo>
                    <a:pt x="5304" y="6839"/>
                    <a:pt x="6839" y="5304"/>
                    <a:pt x="6839" y="3403"/>
                  </a:cubicBezTo>
                  <a:cubicBezTo>
                    <a:pt x="6839" y="1535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0"/>
            <p:cNvSpPr/>
            <p:nvPr/>
          </p:nvSpPr>
          <p:spPr>
            <a:xfrm>
              <a:off x="6742510" y="5582241"/>
              <a:ext cx="476918" cy="27964"/>
            </a:xfrm>
            <a:custGeom>
              <a:rect b="b" l="l" r="r" t="t"/>
              <a:pathLst>
                <a:path extrusionOk="0" h="401" w="6839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cubicBezTo>
                    <a:pt x="1" y="334"/>
                    <a:pt x="101" y="400"/>
                    <a:pt x="201" y="400"/>
                  </a:cubicBezTo>
                  <a:lnTo>
                    <a:pt x="6639" y="400"/>
                  </a:lnTo>
                  <a:cubicBezTo>
                    <a:pt x="6705" y="400"/>
                    <a:pt x="6839" y="334"/>
                    <a:pt x="6839" y="200"/>
                  </a:cubicBezTo>
                  <a:cubicBezTo>
                    <a:pt x="6839" y="67"/>
                    <a:pt x="6772" y="0"/>
                    <a:pt x="6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8" name="Google Shape;2248;p60"/>
          <p:cNvGrpSpPr/>
          <p:nvPr/>
        </p:nvGrpSpPr>
        <p:grpSpPr>
          <a:xfrm>
            <a:off x="979301" y="1103968"/>
            <a:ext cx="476918" cy="476918"/>
            <a:chOff x="5230513" y="639143"/>
            <a:chExt cx="476918" cy="476918"/>
          </a:xfrm>
        </p:grpSpPr>
        <p:sp>
          <p:nvSpPr>
            <p:cNvPr id="2249" name="Google Shape;2249;p60"/>
            <p:cNvSpPr/>
            <p:nvPr/>
          </p:nvSpPr>
          <p:spPr>
            <a:xfrm>
              <a:off x="5230513" y="639143"/>
              <a:ext cx="476918" cy="476918"/>
            </a:xfrm>
            <a:custGeom>
              <a:rect b="b" l="l" r="r" t="t"/>
              <a:pathLst>
                <a:path extrusionOk="0" h="6839" w="6839">
                  <a:moveTo>
                    <a:pt x="3436" y="0"/>
                  </a:moveTo>
                  <a:cubicBezTo>
                    <a:pt x="1535" y="0"/>
                    <a:pt x="1" y="1534"/>
                    <a:pt x="1" y="3402"/>
                  </a:cubicBezTo>
                  <a:cubicBezTo>
                    <a:pt x="1" y="5304"/>
                    <a:pt x="1535" y="6838"/>
                    <a:pt x="3436" y="6838"/>
                  </a:cubicBezTo>
                  <a:cubicBezTo>
                    <a:pt x="5304" y="6838"/>
                    <a:pt x="6839" y="5304"/>
                    <a:pt x="6839" y="3402"/>
                  </a:cubicBezTo>
                  <a:cubicBezTo>
                    <a:pt x="6839" y="1534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0"/>
            <p:cNvSpPr/>
            <p:nvPr/>
          </p:nvSpPr>
          <p:spPr>
            <a:xfrm>
              <a:off x="5288673" y="710063"/>
              <a:ext cx="349024" cy="345467"/>
            </a:xfrm>
            <a:custGeom>
              <a:rect b="b" l="l" r="r" t="t"/>
              <a:pathLst>
                <a:path extrusionOk="0" h="4954" w="5005">
                  <a:moveTo>
                    <a:pt x="234" y="0"/>
                  </a:moveTo>
                  <a:cubicBezTo>
                    <a:pt x="184" y="0"/>
                    <a:pt x="134" y="17"/>
                    <a:pt x="101" y="50"/>
                  </a:cubicBezTo>
                  <a:cubicBezTo>
                    <a:pt x="0" y="151"/>
                    <a:pt x="0" y="284"/>
                    <a:pt x="101" y="351"/>
                  </a:cubicBezTo>
                  <a:lnTo>
                    <a:pt x="4604" y="4887"/>
                  </a:lnTo>
                  <a:cubicBezTo>
                    <a:pt x="4637" y="4954"/>
                    <a:pt x="4704" y="4954"/>
                    <a:pt x="4771" y="4954"/>
                  </a:cubicBezTo>
                  <a:cubicBezTo>
                    <a:pt x="4837" y="4954"/>
                    <a:pt x="4871" y="4954"/>
                    <a:pt x="4904" y="4887"/>
                  </a:cubicBezTo>
                  <a:cubicBezTo>
                    <a:pt x="5004" y="4821"/>
                    <a:pt x="5004" y="4687"/>
                    <a:pt x="4904" y="4620"/>
                  </a:cubicBezTo>
                  <a:lnTo>
                    <a:pt x="367" y="50"/>
                  </a:lnTo>
                  <a:cubicBezTo>
                    <a:pt x="334" y="17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1" name="Google Shape;2251;p60"/>
          <p:cNvGrpSpPr/>
          <p:nvPr/>
        </p:nvGrpSpPr>
        <p:grpSpPr>
          <a:xfrm>
            <a:off x="214272" y="1902481"/>
            <a:ext cx="604882" cy="583891"/>
            <a:chOff x="422347" y="2530081"/>
            <a:chExt cx="604882" cy="583891"/>
          </a:xfrm>
        </p:grpSpPr>
        <p:sp>
          <p:nvSpPr>
            <p:cNvPr id="2252" name="Google Shape;2252;p60"/>
            <p:cNvSpPr/>
            <p:nvPr/>
          </p:nvSpPr>
          <p:spPr>
            <a:xfrm>
              <a:off x="682877" y="2600653"/>
              <a:ext cx="104742" cy="445886"/>
            </a:xfrm>
            <a:custGeom>
              <a:rect b="b" l="l" r="r" t="t"/>
              <a:pathLst>
                <a:path extrusionOk="0" h="6394" w="1502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0"/>
            <p:cNvSpPr/>
            <p:nvPr/>
          </p:nvSpPr>
          <p:spPr>
            <a:xfrm>
              <a:off x="471231" y="2728617"/>
              <a:ext cx="509484" cy="152720"/>
            </a:xfrm>
            <a:custGeom>
              <a:rect b="b" l="l" r="r" t="t"/>
              <a:pathLst>
                <a:path extrusionOk="0" h="2190" w="7306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0"/>
            <p:cNvSpPr/>
            <p:nvPr/>
          </p:nvSpPr>
          <p:spPr>
            <a:xfrm>
              <a:off x="559585" y="2634126"/>
              <a:ext cx="332706" cy="354254"/>
            </a:xfrm>
            <a:custGeom>
              <a:rect b="b" l="l" r="r" t="t"/>
              <a:pathLst>
                <a:path extrusionOk="0" h="5080" w="4771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55" name="Google Shape;2255;p60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2256" name="Google Shape;2256;p60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60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60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60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60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60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62" name="Google Shape;2262;p60"/>
            <p:cNvSpPr/>
            <p:nvPr/>
          </p:nvSpPr>
          <p:spPr>
            <a:xfrm>
              <a:off x="699195" y="2530081"/>
              <a:ext cx="139609" cy="130265"/>
            </a:xfrm>
            <a:custGeom>
              <a:rect b="b" l="l" r="r" t="t"/>
              <a:pathLst>
                <a:path extrusionOk="0" h="1868" w="2002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0"/>
            <p:cNvSpPr/>
            <p:nvPr/>
          </p:nvSpPr>
          <p:spPr>
            <a:xfrm>
              <a:off x="631691" y="2983707"/>
              <a:ext cx="148954" cy="130265"/>
            </a:xfrm>
            <a:custGeom>
              <a:rect b="b" l="l" r="r" t="t"/>
              <a:pathLst>
                <a:path extrusionOk="0" h="1868" w="2136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0"/>
            <p:cNvSpPr/>
            <p:nvPr/>
          </p:nvSpPr>
          <p:spPr>
            <a:xfrm>
              <a:off x="422347" y="2798700"/>
              <a:ext cx="132706" cy="131520"/>
            </a:xfrm>
            <a:custGeom>
              <a:rect b="b" l="l" r="r" t="t"/>
              <a:pathLst>
                <a:path extrusionOk="0" h="1886" w="1903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0"/>
            <p:cNvSpPr/>
            <p:nvPr/>
          </p:nvSpPr>
          <p:spPr>
            <a:xfrm>
              <a:off x="892222" y="2659161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0"/>
            <p:cNvSpPr/>
            <p:nvPr/>
          </p:nvSpPr>
          <p:spPr>
            <a:xfrm>
              <a:off x="487479" y="2568435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0"/>
            <p:cNvSpPr/>
            <p:nvPr/>
          </p:nvSpPr>
          <p:spPr>
            <a:xfrm>
              <a:off x="829460" y="2907766"/>
              <a:ext cx="139609" cy="131799"/>
            </a:xfrm>
            <a:custGeom>
              <a:rect b="b" l="l" r="r" t="t"/>
              <a:pathLst>
                <a:path extrusionOk="0" h="1890" w="2002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8" name="Google Shape;2268;p60"/>
          <p:cNvGrpSpPr/>
          <p:nvPr/>
        </p:nvGrpSpPr>
        <p:grpSpPr>
          <a:xfrm>
            <a:off x="1857634" y="652268"/>
            <a:ext cx="604882" cy="583891"/>
            <a:chOff x="422347" y="2530081"/>
            <a:chExt cx="604882" cy="583891"/>
          </a:xfrm>
        </p:grpSpPr>
        <p:sp>
          <p:nvSpPr>
            <p:cNvPr id="2269" name="Google Shape;2269;p60"/>
            <p:cNvSpPr/>
            <p:nvPr/>
          </p:nvSpPr>
          <p:spPr>
            <a:xfrm>
              <a:off x="682877" y="2600653"/>
              <a:ext cx="104742" cy="445886"/>
            </a:xfrm>
            <a:custGeom>
              <a:rect b="b" l="l" r="r" t="t"/>
              <a:pathLst>
                <a:path extrusionOk="0" h="6394" w="1502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60"/>
            <p:cNvSpPr/>
            <p:nvPr/>
          </p:nvSpPr>
          <p:spPr>
            <a:xfrm>
              <a:off x="471231" y="2728617"/>
              <a:ext cx="509484" cy="152720"/>
            </a:xfrm>
            <a:custGeom>
              <a:rect b="b" l="l" r="r" t="t"/>
              <a:pathLst>
                <a:path extrusionOk="0" h="2190" w="7306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60"/>
            <p:cNvSpPr/>
            <p:nvPr/>
          </p:nvSpPr>
          <p:spPr>
            <a:xfrm>
              <a:off x="559585" y="2634126"/>
              <a:ext cx="332706" cy="354254"/>
            </a:xfrm>
            <a:custGeom>
              <a:rect b="b" l="l" r="r" t="t"/>
              <a:pathLst>
                <a:path extrusionOk="0" h="5080" w="4771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2" name="Google Shape;2272;p60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2273" name="Google Shape;2273;p60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60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60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60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60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60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79" name="Google Shape;2279;p60"/>
            <p:cNvSpPr/>
            <p:nvPr/>
          </p:nvSpPr>
          <p:spPr>
            <a:xfrm>
              <a:off x="699195" y="2530081"/>
              <a:ext cx="139609" cy="130265"/>
            </a:xfrm>
            <a:custGeom>
              <a:rect b="b" l="l" r="r" t="t"/>
              <a:pathLst>
                <a:path extrusionOk="0" h="1868" w="2002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60"/>
            <p:cNvSpPr/>
            <p:nvPr/>
          </p:nvSpPr>
          <p:spPr>
            <a:xfrm>
              <a:off x="631691" y="2983707"/>
              <a:ext cx="148954" cy="130265"/>
            </a:xfrm>
            <a:custGeom>
              <a:rect b="b" l="l" r="r" t="t"/>
              <a:pathLst>
                <a:path extrusionOk="0" h="1868" w="2136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60"/>
            <p:cNvSpPr/>
            <p:nvPr/>
          </p:nvSpPr>
          <p:spPr>
            <a:xfrm>
              <a:off x="422347" y="2798700"/>
              <a:ext cx="132706" cy="131520"/>
            </a:xfrm>
            <a:custGeom>
              <a:rect b="b" l="l" r="r" t="t"/>
              <a:pathLst>
                <a:path extrusionOk="0" h="1886" w="1903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60"/>
            <p:cNvSpPr/>
            <p:nvPr/>
          </p:nvSpPr>
          <p:spPr>
            <a:xfrm>
              <a:off x="892222" y="2659161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60"/>
            <p:cNvSpPr/>
            <p:nvPr/>
          </p:nvSpPr>
          <p:spPr>
            <a:xfrm>
              <a:off x="487479" y="2568435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60"/>
            <p:cNvSpPr/>
            <p:nvPr/>
          </p:nvSpPr>
          <p:spPr>
            <a:xfrm>
              <a:off x="829460" y="2907766"/>
              <a:ext cx="139609" cy="131799"/>
            </a:xfrm>
            <a:custGeom>
              <a:rect b="b" l="l" r="r" t="t"/>
              <a:pathLst>
                <a:path extrusionOk="0" h="1890" w="2002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5" name="Google Shape;2285;p60"/>
          <p:cNvGrpSpPr/>
          <p:nvPr/>
        </p:nvGrpSpPr>
        <p:grpSpPr>
          <a:xfrm>
            <a:off x="3809348" y="3023340"/>
            <a:ext cx="407391" cy="407391"/>
            <a:chOff x="1323129" y="2571761"/>
            <a:chExt cx="417024" cy="417024"/>
          </a:xfrm>
        </p:grpSpPr>
        <p:sp>
          <p:nvSpPr>
            <p:cNvPr id="2286" name="Google Shape;2286;p60"/>
            <p:cNvSpPr/>
            <p:nvPr/>
          </p:nvSpPr>
          <p:spPr>
            <a:xfrm>
              <a:off x="1385007" y="2719183"/>
              <a:ext cx="73337" cy="219907"/>
            </a:xfrm>
            <a:custGeom>
              <a:rect b="b" l="l" r="r" t="t"/>
              <a:pathLst>
                <a:path extrusionOk="0" h="10537" w="3514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60"/>
            <p:cNvSpPr/>
            <p:nvPr/>
          </p:nvSpPr>
          <p:spPr>
            <a:xfrm>
              <a:off x="1385007" y="2621430"/>
              <a:ext cx="73337" cy="73337"/>
            </a:xfrm>
            <a:custGeom>
              <a:rect b="b" l="l" r="r" t="t"/>
              <a:pathLst>
                <a:path extrusionOk="0" h="3514" w="3514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60"/>
            <p:cNvSpPr/>
            <p:nvPr/>
          </p:nvSpPr>
          <p:spPr>
            <a:xfrm>
              <a:off x="1482759" y="2718786"/>
              <a:ext cx="195510" cy="220304"/>
            </a:xfrm>
            <a:custGeom>
              <a:rect b="b" l="l" r="r" t="t"/>
              <a:pathLst>
                <a:path extrusionOk="0" h="10556" w="9368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60"/>
            <p:cNvSpPr/>
            <p:nvPr/>
          </p:nvSpPr>
          <p:spPr>
            <a:xfrm>
              <a:off x="1323129" y="2571761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0" name="Google Shape;2290;p60"/>
          <p:cNvSpPr/>
          <p:nvPr/>
        </p:nvSpPr>
        <p:spPr>
          <a:xfrm>
            <a:off x="4382852" y="3060153"/>
            <a:ext cx="409401" cy="333886"/>
          </a:xfrm>
          <a:custGeom>
            <a:rect b="b" l="l" r="r" t="t"/>
            <a:pathLst>
              <a:path extrusionOk="0" h="16377" w="20081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91" name="Google Shape;2291;p60"/>
          <p:cNvGrpSpPr/>
          <p:nvPr/>
        </p:nvGrpSpPr>
        <p:grpSpPr>
          <a:xfrm>
            <a:off x="4945823" y="3023393"/>
            <a:ext cx="408023" cy="407411"/>
            <a:chOff x="2344476" y="2571761"/>
            <a:chExt cx="417671" cy="417045"/>
          </a:xfrm>
        </p:grpSpPr>
        <p:sp>
          <p:nvSpPr>
            <p:cNvPr id="2292" name="Google Shape;2292;p60"/>
            <p:cNvSpPr/>
            <p:nvPr/>
          </p:nvSpPr>
          <p:spPr>
            <a:xfrm>
              <a:off x="2344476" y="2571761"/>
              <a:ext cx="417671" cy="417045"/>
            </a:xfrm>
            <a:custGeom>
              <a:rect b="b" l="l" r="r" t="t"/>
              <a:pathLst>
                <a:path extrusionOk="0" h="19983" w="20013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60"/>
            <p:cNvSpPr/>
            <p:nvPr/>
          </p:nvSpPr>
          <p:spPr>
            <a:xfrm>
              <a:off x="2421672" y="2657388"/>
              <a:ext cx="260625" cy="243636"/>
            </a:xfrm>
            <a:custGeom>
              <a:rect b="b" l="l" r="r" t="t"/>
              <a:pathLst>
                <a:path extrusionOk="0" h="11674" w="12488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36"/>
          <p:cNvSpPr/>
          <p:nvPr/>
        </p:nvSpPr>
        <p:spPr>
          <a:xfrm>
            <a:off x="1799175" y="2500213"/>
            <a:ext cx="5454000" cy="949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36"/>
          <p:cNvSpPr txBox="1"/>
          <p:nvPr>
            <p:ph idx="1" type="body"/>
          </p:nvPr>
        </p:nvSpPr>
        <p:spPr>
          <a:xfrm>
            <a:off x="1844925" y="3596775"/>
            <a:ext cx="5582400" cy="8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Là số người nghiện trên cả nước ta tính đến quý I/2022,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Xu hướng sử dụng ma túy tổng hợp tăng nhanh, đang dần thay thế thuốc phiện, heroin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4" name="Google Shape;1104;p36"/>
          <p:cNvSpPr txBox="1"/>
          <p:nvPr>
            <p:ph type="title"/>
          </p:nvPr>
        </p:nvSpPr>
        <p:spPr>
          <a:xfrm>
            <a:off x="1844996" y="2647313"/>
            <a:ext cx="5454000" cy="8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205,818</a:t>
            </a:r>
            <a:endParaRPr/>
          </a:p>
        </p:txBody>
      </p:sp>
      <p:grpSp>
        <p:nvGrpSpPr>
          <p:cNvPr id="1105" name="Google Shape;1105;p36"/>
          <p:cNvGrpSpPr/>
          <p:nvPr/>
        </p:nvGrpSpPr>
        <p:grpSpPr>
          <a:xfrm>
            <a:off x="7299069" y="2666610"/>
            <a:ext cx="805201" cy="783126"/>
            <a:chOff x="1557125" y="4353550"/>
            <a:chExt cx="643800" cy="626150"/>
          </a:xfrm>
        </p:grpSpPr>
        <p:sp>
          <p:nvSpPr>
            <p:cNvPr id="1106" name="Google Shape;1106;p36"/>
            <p:cNvSpPr/>
            <p:nvPr/>
          </p:nvSpPr>
          <p:spPr>
            <a:xfrm>
              <a:off x="1882350" y="4374400"/>
              <a:ext cx="22550" cy="136800"/>
            </a:xfrm>
            <a:custGeom>
              <a:rect b="b" l="l" r="r" t="t"/>
              <a:pathLst>
                <a:path extrusionOk="0" h="5472" w="902">
                  <a:moveTo>
                    <a:pt x="201" y="1"/>
                  </a:moveTo>
                  <a:cubicBezTo>
                    <a:pt x="67" y="1"/>
                    <a:pt x="0" y="67"/>
                    <a:pt x="0" y="201"/>
                  </a:cubicBezTo>
                  <a:lnTo>
                    <a:pt x="501" y="5271"/>
                  </a:lnTo>
                  <a:cubicBezTo>
                    <a:pt x="501" y="5371"/>
                    <a:pt x="601" y="5471"/>
                    <a:pt x="701" y="5471"/>
                  </a:cubicBezTo>
                  <a:cubicBezTo>
                    <a:pt x="834" y="5438"/>
                    <a:pt x="901" y="5338"/>
                    <a:pt x="901" y="5271"/>
                  </a:cubicBezTo>
                  <a:lnTo>
                    <a:pt x="401" y="201"/>
                  </a:lnTo>
                  <a:cubicBezTo>
                    <a:pt x="401" y="67"/>
                    <a:pt x="334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6"/>
            <p:cNvSpPr/>
            <p:nvPr/>
          </p:nvSpPr>
          <p:spPr>
            <a:xfrm>
              <a:off x="1964075" y="4461650"/>
              <a:ext cx="181825" cy="100425"/>
            </a:xfrm>
            <a:custGeom>
              <a:rect b="b" l="l" r="r" t="t"/>
              <a:pathLst>
                <a:path extrusionOk="0" h="4017" w="7273">
                  <a:moveTo>
                    <a:pt x="7018" y="1"/>
                  </a:moveTo>
                  <a:cubicBezTo>
                    <a:pt x="6991" y="1"/>
                    <a:pt x="6964" y="5"/>
                    <a:pt x="6939" y="13"/>
                  </a:cubicBezTo>
                  <a:lnTo>
                    <a:pt x="101" y="3616"/>
                  </a:lnTo>
                  <a:cubicBezTo>
                    <a:pt x="34" y="3683"/>
                    <a:pt x="0" y="3816"/>
                    <a:pt x="34" y="3883"/>
                  </a:cubicBezTo>
                  <a:cubicBezTo>
                    <a:pt x="34" y="3983"/>
                    <a:pt x="101" y="4016"/>
                    <a:pt x="201" y="4016"/>
                  </a:cubicBezTo>
                  <a:cubicBezTo>
                    <a:pt x="234" y="4016"/>
                    <a:pt x="267" y="3983"/>
                    <a:pt x="334" y="3983"/>
                  </a:cubicBezTo>
                  <a:lnTo>
                    <a:pt x="7172" y="380"/>
                  </a:lnTo>
                  <a:cubicBezTo>
                    <a:pt x="7239" y="313"/>
                    <a:pt x="7272" y="180"/>
                    <a:pt x="7239" y="113"/>
                  </a:cubicBezTo>
                  <a:cubicBezTo>
                    <a:pt x="7189" y="38"/>
                    <a:pt x="7101" y="1"/>
                    <a:pt x="70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6"/>
            <p:cNvSpPr/>
            <p:nvPr/>
          </p:nvSpPr>
          <p:spPr>
            <a:xfrm>
              <a:off x="1580475" y="4560900"/>
              <a:ext cx="179300" cy="63700"/>
            </a:xfrm>
            <a:custGeom>
              <a:rect b="b" l="l" r="r" t="t"/>
              <a:pathLst>
                <a:path extrusionOk="0" h="2548" w="7172">
                  <a:moveTo>
                    <a:pt x="211" y="1"/>
                  </a:moveTo>
                  <a:cubicBezTo>
                    <a:pt x="143" y="1"/>
                    <a:pt x="59" y="44"/>
                    <a:pt x="34" y="146"/>
                  </a:cubicBezTo>
                  <a:cubicBezTo>
                    <a:pt x="0" y="213"/>
                    <a:pt x="34" y="346"/>
                    <a:pt x="134" y="380"/>
                  </a:cubicBezTo>
                  <a:lnTo>
                    <a:pt x="6872" y="2548"/>
                  </a:lnTo>
                  <a:lnTo>
                    <a:pt x="6938" y="2548"/>
                  </a:lnTo>
                  <a:cubicBezTo>
                    <a:pt x="7039" y="2548"/>
                    <a:pt x="7105" y="2515"/>
                    <a:pt x="7105" y="2415"/>
                  </a:cubicBezTo>
                  <a:cubicBezTo>
                    <a:pt x="7172" y="2348"/>
                    <a:pt x="7105" y="2214"/>
                    <a:pt x="7005" y="2181"/>
                  </a:cubicBezTo>
                  <a:lnTo>
                    <a:pt x="267" y="13"/>
                  </a:lnTo>
                  <a:cubicBezTo>
                    <a:pt x="251" y="5"/>
                    <a:pt x="232" y="1"/>
                    <a:pt x="2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6"/>
            <p:cNvSpPr/>
            <p:nvPr/>
          </p:nvSpPr>
          <p:spPr>
            <a:xfrm>
              <a:off x="1662200" y="4713150"/>
              <a:ext cx="115100" cy="79075"/>
            </a:xfrm>
            <a:custGeom>
              <a:rect b="b" l="l" r="r" t="t"/>
              <a:pathLst>
                <a:path extrusionOk="0" h="3163" w="4604">
                  <a:moveTo>
                    <a:pt x="4346" y="0"/>
                  </a:moveTo>
                  <a:cubicBezTo>
                    <a:pt x="4304" y="0"/>
                    <a:pt x="4264" y="19"/>
                    <a:pt x="4237" y="61"/>
                  </a:cubicBezTo>
                  <a:lnTo>
                    <a:pt x="134" y="2796"/>
                  </a:lnTo>
                  <a:cubicBezTo>
                    <a:pt x="67" y="2896"/>
                    <a:pt x="0" y="2996"/>
                    <a:pt x="100" y="3096"/>
                  </a:cubicBezTo>
                  <a:cubicBezTo>
                    <a:pt x="134" y="3129"/>
                    <a:pt x="167" y="3163"/>
                    <a:pt x="267" y="3163"/>
                  </a:cubicBezTo>
                  <a:cubicBezTo>
                    <a:pt x="300" y="3163"/>
                    <a:pt x="334" y="3163"/>
                    <a:pt x="400" y="3129"/>
                  </a:cubicBezTo>
                  <a:lnTo>
                    <a:pt x="4470" y="394"/>
                  </a:lnTo>
                  <a:cubicBezTo>
                    <a:pt x="4570" y="294"/>
                    <a:pt x="4603" y="161"/>
                    <a:pt x="4503" y="94"/>
                  </a:cubicBezTo>
                  <a:cubicBezTo>
                    <a:pt x="4465" y="36"/>
                    <a:pt x="4403" y="0"/>
                    <a:pt x="4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1826475" y="4753550"/>
              <a:ext cx="65075" cy="204625"/>
            </a:xfrm>
            <a:custGeom>
              <a:rect b="b" l="l" r="r" t="t"/>
              <a:pathLst>
                <a:path extrusionOk="0" h="8185" w="2603">
                  <a:moveTo>
                    <a:pt x="2379" y="0"/>
                  </a:moveTo>
                  <a:cubicBezTo>
                    <a:pt x="2311" y="0"/>
                    <a:pt x="2228" y="44"/>
                    <a:pt x="2202" y="146"/>
                  </a:cubicBezTo>
                  <a:lnTo>
                    <a:pt x="34" y="7951"/>
                  </a:lnTo>
                  <a:cubicBezTo>
                    <a:pt x="1" y="8051"/>
                    <a:pt x="34" y="8151"/>
                    <a:pt x="167" y="8185"/>
                  </a:cubicBezTo>
                  <a:lnTo>
                    <a:pt x="201" y="8185"/>
                  </a:lnTo>
                  <a:cubicBezTo>
                    <a:pt x="267" y="8185"/>
                    <a:pt x="367" y="8118"/>
                    <a:pt x="401" y="8051"/>
                  </a:cubicBezTo>
                  <a:lnTo>
                    <a:pt x="2569" y="279"/>
                  </a:lnTo>
                  <a:cubicBezTo>
                    <a:pt x="2602" y="146"/>
                    <a:pt x="2569" y="46"/>
                    <a:pt x="2436" y="12"/>
                  </a:cubicBezTo>
                  <a:cubicBezTo>
                    <a:pt x="2420" y="4"/>
                    <a:pt x="2400" y="0"/>
                    <a:pt x="2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1999100" y="4713500"/>
              <a:ext cx="162650" cy="130425"/>
            </a:xfrm>
            <a:custGeom>
              <a:rect b="b" l="l" r="r" t="t"/>
              <a:pathLst>
                <a:path extrusionOk="0" h="5217" w="6506">
                  <a:moveTo>
                    <a:pt x="249" y="0"/>
                  </a:moveTo>
                  <a:cubicBezTo>
                    <a:pt x="194" y="0"/>
                    <a:pt x="137" y="25"/>
                    <a:pt x="101" y="80"/>
                  </a:cubicBezTo>
                  <a:cubicBezTo>
                    <a:pt x="0" y="147"/>
                    <a:pt x="34" y="280"/>
                    <a:pt x="134" y="380"/>
                  </a:cubicBezTo>
                  <a:lnTo>
                    <a:pt x="6138" y="5150"/>
                  </a:lnTo>
                  <a:cubicBezTo>
                    <a:pt x="6172" y="5217"/>
                    <a:pt x="6205" y="5217"/>
                    <a:pt x="6272" y="5217"/>
                  </a:cubicBezTo>
                  <a:cubicBezTo>
                    <a:pt x="6305" y="5217"/>
                    <a:pt x="6338" y="5217"/>
                    <a:pt x="6438" y="5117"/>
                  </a:cubicBezTo>
                  <a:cubicBezTo>
                    <a:pt x="6505" y="5050"/>
                    <a:pt x="6472" y="4917"/>
                    <a:pt x="6372" y="4817"/>
                  </a:cubicBezTo>
                  <a:lnTo>
                    <a:pt x="367" y="47"/>
                  </a:lnTo>
                  <a:cubicBezTo>
                    <a:pt x="337" y="17"/>
                    <a:pt x="294" y="0"/>
                    <a:pt x="2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1728075" y="4458800"/>
              <a:ext cx="94250" cy="124125"/>
            </a:xfrm>
            <a:custGeom>
              <a:rect b="b" l="l" r="r" t="t"/>
              <a:pathLst>
                <a:path extrusionOk="0" h="4965" w="3770">
                  <a:moveTo>
                    <a:pt x="245" y="0"/>
                  </a:moveTo>
                  <a:cubicBezTo>
                    <a:pt x="201" y="0"/>
                    <a:pt x="162" y="19"/>
                    <a:pt x="134" y="61"/>
                  </a:cubicBezTo>
                  <a:cubicBezTo>
                    <a:pt x="34" y="127"/>
                    <a:pt x="0" y="261"/>
                    <a:pt x="100" y="327"/>
                  </a:cubicBezTo>
                  <a:lnTo>
                    <a:pt x="3336" y="4897"/>
                  </a:lnTo>
                  <a:cubicBezTo>
                    <a:pt x="3369" y="4931"/>
                    <a:pt x="3436" y="4964"/>
                    <a:pt x="3503" y="4964"/>
                  </a:cubicBezTo>
                  <a:cubicBezTo>
                    <a:pt x="3536" y="4964"/>
                    <a:pt x="3603" y="4931"/>
                    <a:pt x="3636" y="4931"/>
                  </a:cubicBezTo>
                  <a:cubicBezTo>
                    <a:pt x="3703" y="4831"/>
                    <a:pt x="3770" y="4731"/>
                    <a:pt x="3670" y="4631"/>
                  </a:cubicBezTo>
                  <a:lnTo>
                    <a:pt x="434" y="94"/>
                  </a:lnTo>
                  <a:cubicBezTo>
                    <a:pt x="376" y="36"/>
                    <a:pt x="306" y="0"/>
                    <a:pt x="2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2020775" y="4624575"/>
              <a:ext cx="153475" cy="24225"/>
            </a:xfrm>
            <a:custGeom>
              <a:rect b="b" l="l" r="r" t="t"/>
              <a:pathLst>
                <a:path extrusionOk="0" h="969" w="6139">
                  <a:moveTo>
                    <a:pt x="5938" y="1"/>
                  </a:moveTo>
                  <a:lnTo>
                    <a:pt x="168" y="601"/>
                  </a:lnTo>
                  <a:cubicBezTo>
                    <a:pt x="101" y="601"/>
                    <a:pt x="1" y="668"/>
                    <a:pt x="1" y="802"/>
                  </a:cubicBezTo>
                  <a:cubicBezTo>
                    <a:pt x="1" y="868"/>
                    <a:pt x="101" y="968"/>
                    <a:pt x="234" y="968"/>
                  </a:cubicBezTo>
                  <a:lnTo>
                    <a:pt x="5972" y="368"/>
                  </a:lnTo>
                  <a:cubicBezTo>
                    <a:pt x="6072" y="368"/>
                    <a:pt x="6138" y="301"/>
                    <a:pt x="6138" y="168"/>
                  </a:cubicBezTo>
                  <a:cubicBezTo>
                    <a:pt x="6138" y="101"/>
                    <a:pt x="6072" y="1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6"/>
            <p:cNvSpPr/>
            <p:nvPr/>
          </p:nvSpPr>
          <p:spPr>
            <a:xfrm>
              <a:off x="1813975" y="4353550"/>
              <a:ext cx="147625" cy="72575"/>
            </a:xfrm>
            <a:custGeom>
              <a:rect b="b" l="l" r="r" t="t"/>
              <a:pathLst>
                <a:path extrusionOk="0" h="2903" w="5905">
                  <a:moveTo>
                    <a:pt x="2936" y="1"/>
                  </a:moveTo>
                  <a:cubicBezTo>
                    <a:pt x="1301" y="1"/>
                    <a:pt x="0" y="668"/>
                    <a:pt x="0" y="1469"/>
                  </a:cubicBezTo>
                  <a:cubicBezTo>
                    <a:pt x="0" y="2269"/>
                    <a:pt x="1301" y="2903"/>
                    <a:pt x="2936" y="2903"/>
                  </a:cubicBezTo>
                  <a:cubicBezTo>
                    <a:pt x="4570" y="2903"/>
                    <a:pt x="5904" y="2269"/>
                    <a:pt x="5904" y="1469"/>
                  </a:cubicBezTo>
                  <a:cubicBezTo>
                    <a:pt x="5904" y="668"/>
                    <a:pt x="4570" y="1"/>
                    <a:pt x="29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6"/>
            <p:cNvSpPr/>
            <p:nvPr/>
          </p:nvSpPr>
          <p:spPr>
            <a:xfrm>
              <a:off x="2077500" y="4392675"/>
              <a:ext cx="110925" cy="132775"/>
            </a:xfrm>
            <a:custGeom>
              <a:rect b="b" l="l" r="r" t="t"/>
              <a:pathLst>
                <a:path extrusionOk="0" h="5311" w="4437">
                  <a:moveTo>
                    <a:pt x="1110" y="1"/>
                  </a:moveTo>
                  <a:cubicBezTo>
                    <a:pt x="961" y="1"/>
                    <a:pt x="823" y="34"/>
                    <a:pt x="701" y="104"/>
                  </a:cubicBezTo>
                  <a:cubicBezTo>
                    <a:pt x="0" y="537"/>
                    <a:pt x="133" y="2005"/>
                    <a:pt x="967" y="3406"/>
                  </a:cubicBezTo>
                  <a:cubicBezTo>
                    <a:pt x="1656" y="4563"/>
                    <a:pt x="2618" y="5310"/>
                    <a:pt x="3326" y="5310"/>
                  </a:cubicBezTo>
                  <a:cubicBezTo>
                    <a:pt x="3476" y="5310"/>
                    <a:pt x="3614" y="5277"/>
                    <a:pt x="3736" y="5207"/>
                  </a:cubicBezTo>
                  <a:cubicBezTo>
                    <a:pt x="4437" y="4774"/>
                    <a:pt x="4303" y="3306"/>
                    <a:pt x="3469" y="1905"/>
                  </a:cubicBezTo>
                  <a:cubicBezTo>
                    <a:pt x="2781" y="748"/>
                    <a:pt x="1819" y="1"/>
                    <a:pt x="11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2068325" y="4772200"/>
              <a:ext cx="130950" cy="118300"/>
            </a:xfrm>
            <a:custGeom>
              <a:rect b="b" l="l" r="r" t="t"/>
              <a:pathLst>
                <a:path extrusionOk="0" h="4732" w="5238">
                  <a:moveTo>
                    <a:pt x="4004" y="0"/>
                  </a:moveTo>
                  <a:cubicBezTo>
                    <a:pt x="3311" y="0"/>
                    <a:pt x="2362" y="502"/>
                    <a:pt x="1568" y="1368"/>
                  </a:cubicBezTo>
                  <a:cubicBezTo>
                    <a:pt x="434" y="2535"/>
                    <a:pt x="0" y="3936"/>
                    <a:pt x="567" y="4503"/>
                  </a:cubicBezTo>
                  <a:cubicBezTo>
                    <a:pt x="731" y="4658"/>
                    <a:pt x="953" y="4731"/>
                    <a:pt x="1211" y="4731"/>
                  </a:cubicBezTo>
                  <a:cubicBezTo>
                    <a:pt x="1898" y="4731"/>
                    <a:pt x="2845" y="4218"/>
                    <a:pt x="3669" y="3369"/>
                  </a:cubicBezTo>
                  <a:cubicBezTo>
                    <a:pt x="4804" y="2168"/>
                    <a:pt x="5237" y="767"/>
                    <a:pt x="4670" y="234"/>
                  </a:cubicBezTo>
                  <a:cubicBezTo>
                    <a:pt x="4503" y="75"/>
                    <a:pt x="4273" y="0"/>
                    <a:pt x="40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1557125" y="4497025"/>
              <a:ext cx="93425" cy="143400"/>
            </a:xfrm>
            <a:custGeom>
              <a:rect b="b" l="l" r="r" t="t"/>
              <a:pathLst>
                <a:path extrusionOk="0" h="5736" w="3737">
                  <a:moveTo>
                    <a:pt x="2517" y="1"/>
                  </a:moveTo>
                  <a:cubicBezTo>
                    <a:pt x="1788" y="1"/>
                    <a:pt x="921" y="1011"/>
                    <a:pt x="467" y="2434"/>
                  </a:cubicBezTo>
                  <a:cubicBezTo>
                    <a:pt x="0" y="4002"/>
                    <a:pt x="267" y="5470"/>
                    <a:pt x="1034" y="5703"/>
                  </a:cubicBezTo>
                  <a:cubicBezTo>
                    <a:pt x="1105" y="5725"/>
                    <a:pt x="1178" y="5735"/>
                    <a:pt x="1252" y="5735"/>
                  </a:cubicBezTo>
                  <a:cubicBezTo>
                    <a:pt x="1982" y="5735"/>
                    <a:pt x="2845" y="4725"/>
                    <a:pt x="3269" y="3302"/>
                  </a:cubicBezTo>
                  <a:cubicBezTo>
                    <a:pt x="3736" y="1734"/>
                    <a:pt x="3503" y="266"/>
                    <a:pt x="2735" y="33"/>
                  </a:cubicBezTo>
                  <a:cubicBezTo>
                    <a:pt x="2665" y="11"/>
                    <a:pt x="2592" y="1"/>
                    <a:pt x="25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1758925" y="4904950"/>
              <a:ext cx="152625" cy="74750"/>
            </a:xfrm>
            <a:custGeom>
              <a:rect b="b" l="l" r="r" t="t"/>
              <a:pathLst>
                <a:path extrusionOk="0" h="2990" w="6105">
                  <a:moveTo>
                    <a:pt x="2440" y="0"/>
                  </a:moveTo>
                  <a:cubicBezTo>
                    <a:pt x="1185" y="0"/>
                    <a:pt x="217" y="434"/>
                    <a:pt x="134" y="1095"/>
                  </a:cubicBezTo>
                  <a:cubicBezTo>
                    <a:pt x="1" y="1895"/>
                    <a:pt x="1235" y="2696"/>
                    <a:pt x="2869" y="2929"/>
                  </a:cubicBezTo>
                  <a:cubicBezTo>
                    <a:pt x="3149" y="2970"/>
                    <a:pt x="3422" y="2990"/>
                    <a:pt x="3684" y="2990"/>
                  </a:cubicBezTo>
                  <a:cubicBezTo>
                    <a:pt x="4921" y="2990"/>
                    <a:pt x="5895" y="2556"/>
                    <a:pt x="6005" y="1895"/>
                  </a:cubicBezTo>
                  <a:cubicBezTo>
                    <a:pt x="6105" y="1095"/>
                    <a:pt x="4871" y="261"/>
                    <a:pt x="3270" y="61"/>
                  </a:cubicBezTo>
                  <a:cubicBezTo>
                    <a:pt x="2984" y="20"/>
                    <a:pt x="2706" y="0"/>
                    <a:pt x="24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6"/>
            <p:cNvSpPr/>
            <p:nvPr/>
          </p:nvSpPr>
          <p:spPr>
            <a:xfrm>
              <a:off x="2125025" y="4575375"/>
              <a:ext cx="75900" cy="119300"/>
            </a:xfrm>
            <a:custGeom>
              <a:rect b="b" l="l" r="r" t="t"/>
              <a:pathLst>
                <a:path extrusionOk="0" h="4772" w="3036">
                  <a:moveTo>
                    <a:pt x="1439" y="0"/>
                  </a:moveTo>
                  <a:cubicBezTo>
                    <a:pt x="1427" y="0"/>
                    <a:pt x="1414" y="0"/>
                    <a:pt x="1401" y="1"/>
                  </a:cubicBezTo>
                  <a:cubicBezTo>
                    <a:pt x="601" y="34"/>
                    <a:pt x="0" y="1135"/>
                    <a:pt x="67" y="2469"/>
                  </a:cubicBezTo>
                  <a:cubicBezTo>
                    <a:pt x="100" y="3750"/>
                    <a:pt x="779" y="4772"/>
                    <a:pt x="1596" y="4772"/>
                  </a:cubicBezTo>
                  <a:cubicBezTo>
                    <a:pt x="1609" y="4772"/>
                    <a:pt x="1622" y="4771"/>
                    <a:pt x="1635" y="4771"/>
                  </a:cubicBezTo>
                  <a:cubicBezTo>
                    <a:pt x="2435" y="4738"/>
                    <a:pt x="3036" y="3637"/>
                    <a:pt x="2969" y="2303"/>
                  </a:cubicBezTo>
                  <a:cubicBezTo>
                    <a:pt x="2903" y="1022"/>
                    <a:pt x="2224" y="0"/>
                    <a:pt x="14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6"/>
            <p:cNvSpPr/>
            <p:nvPr/>
          </p:nvSpPr>
          <p:spPr>
            <a:xfrm>
              <a:off x="1623000" y="4733400"/>
              <a:ext cx="97600" cy="107625"/>
            </a:xfrm>
            <a:custGeom>
              <a:rect b="b" l="l" r="r" t="t"/>
              <a:pathLst>
                <a:path extrusionOk="0" h="4305" w="3904">
                  <a:moveTo>
                    <a:pt x="1205" y="1"/>
                  </a:moveTo>
                  <a:cubicBezTo>
                    <a:pt x="1008" y="1"/>
                    <a:pt x="825" y="49"/>
                    <a:pt x="668" y="151"/>
                  </a:cubicBezTo>
                  <a:cubicBezTo>
                    <a:pt x="0" y="585"/>
                    <a:pt x="0" y="1852"/>
                    <a:pt x="734" y="2953"/>
                  </a:cubicBezTo>
                  <a:cubicBezTo>
                    <a:pt x="1270" y="3795"/>
                    <a:pt x="2058" y="4305"/>
                    <a:pt x="2698" y="4305"/>
                  </a:cubicBezTo>
                  <a:cubicBezTo>
                    <a:pt x="2896" y="4305"/>
                    <a:pt x="3079" y="4256"/>
                    <a:pt x="3236" y="4154"/>
                  </a:cubicBezTo>
                  <a:cubicBezTo>
                    <a:pt x="3903" y="3720"/>
                    <a:pt x="3903" y="2486"/>
                    <a:pt x="3169" y="1352"/>
                  </a:cubicBezTo>
                  <a:cubicBezTo>
                    <a:pt x="2634" y="511"/>
                    <a:pt x="1845" y="1"/>
                    <a:pt x="1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6"/>
            <p:cNvSpPr/>
            <p:nvPr/>
          </p:nvSpPr>
          <p:spPr>
            <a:xfrm>
              <a:off x="1663850" y="4412925"/>
              <a:ext cx="117625" cy="93725"/>
            </a:xfrm>
            <a:custGeom>
              <a:rect b="b" l="l" r="r" t="t"/>
              <a:pathLst>
                <a:path extrusionOk="0" h="3749" w="4705">
                  <a:moveTo>
                    <a:pt x="3285" y="0"/>
                  </a:moveTo>
                  <a:cubicBezTo>
                    <a:pt x="2719" y="0"/>
                    <a:pt x="2030" y="252"/>
                    <a:pt x="1435" y="728"/>
                  </a:cubicBezTo>
                  <a:cubicBezTo>
                    <a:pt x="401" y="1562"/>
                    <a:pt x="1" y="2763"/>
                    <a:pt x="501" y="3363"/>
                  </a:cubicBezTo>
                  <a:cubicBezTo>
                    <a:pt x="720" y="3623"/>
                    <a:pt x="1056" y="3748"/>
                    <a:pt x="1446" y="3748"/>
                  </a:cubicBezTo>
                  <a:cubicBezTo>
                    <a:pt x="2007" y="3748"/>
                    <a:pt x="2679" y="3489"/>
                    <a:pt x="3270" y="2996"/>
                  </a:cubicBezTo>
                  <a:cubicBezTo>
                    <a:pt x="4304" y="2162"/>
                    <a:pt x="4704" y="995"/>
                    <a:pt x="4204" y="361"/>
                  </a:cubicBezTo>
                  <a:cubicBezTo>
                    <a:pt x="4001" y="118"/>
                    <a:pt x="3672" y="0"/>
                    <a:pt x="32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6"/>
            <p:cNvSpPr/>
            <p:nvPr/>
          </p:nvSpPr>
          <p:spPr>
            <a:xfrm>
              <a:off x="1924050" y="4761025"/>
              <a:ext cx="80900" cy="137950"/>
            </a:xfrm>
            <a:custGeom>
              <a:rect b="b" l="l" r="r" t="t"/>
              <a:pathLst>
                <a:path extrusionOk="0" h="5518" w="3236">
                  <a:moveTo>
                    <a:pt x="199" y="0"/>
                  </a:moveTo>
                  <a:cubicBezTo>
                    <a:pt x="174" y="0"/>
                    <a:pt x="152" y="5"/>
                    <a:pt x="134" y="14"/>
                  </a:cubicBezTo>
                  <a:cubicBezTo>
                    <a:pt x="34" y="80"/>
                    <a:pt x="0" y="214"/>
                    <a:pt x="34" y="314"/>
                  </a:cubicBezTo>
                  <a:lnTo>
                    <a:pt x="2836" y="5384"/>
                  </a:lnTo>
                  <a:cubicBezTo>
                    <a:pt x="2869" y="5484"/>
                    <a:pt x="2902" y="5517"/>
                    <a:pt x="3002" y="5517"/>
                  </a:cubicBezTo>
                  <a:cubicBezTo>
                    <a:pt x="3036" y="5517"/>
                    <a:pt x="3103" y="5517"/>
                    <a:pt x="3136" y="5484"/>
                  </a:cubicBezTo>
                  <a:cubicBezTo>
                    <a:pt x="3203" y="5384"/>
                    <a:pt x="3236" y="5251"/>
                    <a:pt x="3203" y="5184"/>
                  </a:cubicBezTo>
                  <a:lnTo>
                    <a:pt x="401" y="80"/>
                  </a:lnTo>
                  <a:cubicBezTo>
                    <a:pt x="352" y="31"/>
                    <a:pt x="267" y="0"/>
                    <a:pt x="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6"/>
            <p:cNvSpPr/>
            <p:nvPr/>
          </p:nvSpPr>
          <p:spPr>
            <a:xfrm>
              <a:off x="1928225" y="4847650"/>
              <a:ext cx="124275" cy="83450"/>
            </a:xfrm>
            <a:custGeom>
              <a:rect b="b" l="l" r="r" t="t"/>
              <a:pathLst>
                <a:path extrusionOk="0" h="3338" w="4971">
                  <a:moveTo>
                    <a:pt x="3306" y="0"/>
                  </a:moveTo>
                  <a:cubicBezTo>
                    <a:pt x="2860" y="0"/>
                    <a:pt x="2355" y="115"/>
                    <a:pt x="1868" y="351"/>
                  </a:cubicBezTo>
                  <a:cubicBezTo>
                    <a:pt x="667" y="918"/>
                    <a:pt x="0" y="1952"/>
                    <a:pt x="334" y="2686"/>
                  </a:cubicBezTo>
                  <a:cubicBezTo>
                    <a:pt x="548" y="3114"/>
                    <a:pt x="1056" y="3338"/>
                    <a:pt x="1681" y="3338"/>
                  </a:cubicBezTo>
                  <a:cubicBezTo>
                    <a:pt x="2128" y="3338"/>
                    <a:pt x="2635" y="3223"/>
                    <a:pt x="3136" y="2986"/>
                  </a:cubicBezTo>
                  <a:cubicBezTo>
                    <a:pt x="4303" y="2419"/>
                    <a:pt x="4970" y="1352"/>
                    <a:pt x="4637" y="651"/>
                  </a:cubicBezTo>
                  <a:cubicBezTo>
                    <a:pt x="4442" y="224"/>
                    <a:pt x="3931" y="0"/>
                    <a:pt x="33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6"/>
            <p:cNvSpPr/>
            <p:nvPr/>
          </p:nvSpPr>
          <p:spPr>
            <a:xfrm>
              <a:off x="1711400" y="4469475"/>
              <a:ext cx="362775" cy="362775"/>
            </a:xfrm>
            <a:custGeom>
              <a:rect b="b" l="l" r="r" t="t"/>
              <a:pathLst>
                <a:path extrusionOk="0" h="14511" w="14511">
                  <a:moveTo>
                    <a:pt x="7272" y="0"/>
                  </a:moveTo>
                  <a:cubicBezTo>
                    <a:pt x="3236" y="0"/>
                    <a:pt x="0" y="3236"/>
                    <a:pt x="0" y="7239"/>
                  </a:cubicBezTo>
                  <a:cubicBezTo>
                    <a:pt x="0" y="11242"/>
                    <a:pt x="3236" y="14511"/>
                    <a:pt x="7272" y="14511"/>
                  </a:cubicBezTo>
                  <a:cubicBezTo>
                    <a:pt x="11275" y="14511"/>
                    <a:pt x="14511" y="11242"/>
                    <a:pt x="14511" y="7239"/>
                  </a:cubicBezTo>
                  <a:cubicBezTo>
                    <a:pt x="14511" y="3236"/>
                    <a:pt x="11275" y="0"/>
                    <a:pt x="72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1935725" y="4522850"/>
              <a:ext cx="55900" cy="56725"/>
            </a:xfrm>
            <a:custGeom>
              <a:rect b="b" l="l" r="r" t="t"/>
              <a:pathLst>
                <a:path extrusionOk="0" h="2269" w="2236">
                  <a:moveTo>
                    <a:pt x="225" y="0"/>
                  </a:moveTo>
                  <a:cubicBezTo>
                    <a:pt x="211" y="0"/>
                    <a:pt x="202" y="0"/>
                    <a:pt x="200" y="0"/>
                  </a:cubicBezTo>
                  <a:cubicBezTo>
                    <a:pt x="67" y="0"/>
                    <a:pt x="0" y="67"/>
                    <a:pt x="0" y="201"/>
                  </a:cubicBezTo>
                  <a:cubicBezTo>
                    <a:pt x="0" y="334"/>
                    <a:pt x="67" y="401"/>
                    <a:pt x="200" y="401"/>
                  </a:cubicBezTo>
                  <a:cubicBezTo>
                    <a:pt x="234" y="401"/>
                    <a:pt x="1735" y="401"/>
                    <a:pt x="1835" y="2069"/>
                  </a:cubicBezTo>
                  <a:cubicBezTo>
                    <a:pt x="1835" y="2202"/>
                    <a:pt x="1902" y="2269"/>
                    <a:pt x="2035" y="2269"/>
                  </a:cubicBezTo>
                  <a:cubicBezTo>
                    <a:pt x="2169" y="2269"/>
                    <a:pt x="2235" y="2169"/>
                    <a:pt x="2235" y="2035"/>
                  </a:cubicBezTo>
                  <a:cubicBezTo>
                    <a:pt x="2110" y="59"/>
                    <a:pt x="451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6"/>
            <p:cNvSpPr/>
            <p:nvPr/>
          </p:nvSpPr>
          <p:spPr>
            <a:xfrm>
              <a:off x="1841475" y="4529525"/>
              <a:ext cx="56750" cy="57550"/>
            </a:xfrm>
            <a:custGeom>
              <a:rect b="b" l="l" r="r" t="t"/>
              <a:pathLst>
                <a:path extrusionOk="0" h="2302" w="2270">
                  <a:moveTo>
                    <a:pt x="240" y="0"/>
                  </a:moveTo>
                  <a:cubicBezTo>
                    <a:pt x="236" y="0"/>
                    <a:pt x="234" y="0"/>
                    <a:pt x="234" y="0"/>
                  </a:cubicBezTo>
                  <a:cubicBezTo>
                    <a:pt x="101" y="0"/>
                    <a:pt x="1" y="100"/>
                    <a:pt x="1" y="234"/>
                  </a:cubicBezTo>
                  <a:cubicBezTo>
                    <a:pt x="1" y="334"/>
                    <a:pt x="101" y="434"/>
                    <a:pt x="234" y="434"/>
                  </a:cubicBezTo>
                  <a:cubicBezTo>
                    <a:pt x="268" y="434"/>
                    <a:pt x="1769" y="434"/>
                    <a:pt x="1836" y="2102"/>
                  </a:cubicBezTo>
                  <a:cubicBezTo>
                    <a:pt x="1836" y="2235"/>
                    <a:pt x="1936" y="2302"/>
                    <a:pt x="2069" y="2302"/>
                  </a:cubicBezTo>
                  <a:cubicBezTo>
                    <a:pt x="2169" y="2302"/>
                    <a:pt x="2269" y="2168"/>
                    <a:pt x="2269" y="2068"/>
                  </a:cubicBezTo>
                  <a:cubicBezTo>
                    <a:pt x="2140" y="32"/>
                    <a:pt x="350" y="0"/>
                    <a:pt x="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6"/>
            <p:cNvSpPr/>
            <p:nvPr/>
          </p:nvSpPr>
          <p:spPr>
            <a:xfrm>
              <a:off x="1933225" y="4600400"/>
              <a:ext cx="56725" cy="57575"/>
            </a:xfrm>
            <a:custGeom>
              <a:rect b="b" l="l" r="r" t="t"/>
              <a:pathLst>
                <a:path extrusionOk="0" h="2303" w="2269">
                  <a:moveTo>
                    <a:pt x="239" y="1"/>
                  </a:moveTo>
                  <a:cubicBezTo>
                    <a:pt x="236" y="1"/>
                    <a:pt x="234" y="1"/>
                    <a:pt x="234" y="1"/>
                  </a:cubicBezTo>
                  <a:cubicBezTo>
                    <a:pt x="100" y="1"/>
                    <a:pt x="0" y="101"/>
                    <a:pt x="0" y="234"/>
                  </a:cubicBezTo>
                  <a:cubicBezTo>
                    <a:pt x="0" y="334"/>
                    <a:pt x="100" y="434"/>
                    <a:pt x="234" y="434"/>
                  </a:cubicBezTo>
                  <a:cubicBezTo>
                    <a:pt x="267" y="434"/>
                    <a:pt x="1768" y="434"/>
                    <a:pt x="1835" y="2102"/>
                  </a:cubicBezTo>
                  <a:cubicBezTo>
                    <a:pt x="1835" y="2236"/>
                    <a:pt x="1935" y="2302"/>
                    <a:pt x="2068" y="2302"/>
                  </a:cubicBezTo>
                  <a:cubicBezTo>
                    <a:pt x="2168" y="2269"/>
                    <a:pt x="2269" y="2169"/>
                    <a:pt x="2269" y="2069"/>
                  </a:cubicBezTo>
                  <a:cubicBezTo>
                    <a:pt x="2139" y="32"/>
                    <a:pt x="349" y="1"/>
                    <a:pt x="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" name="Google Shape;1128;p36"/>
          <p:cNvGrpSpPr/>
          <p:nvPr/>
        </p:nvGrpSpPr>
        <p:grpSpPr>
          <a:xfrm>
            <a:off x="1058116" y="3950092"/>
            <a:ext cx="613760" cy="595637"/>
            <a:chOff x="2781325" y="4366075"/>
            <a:chExt cx="500375" cy="485600"/>
          </a:xfrm>
        </p:grpSpPr>
        <p:sp>
          <p:nvSpPr>
            <p:cNvPr id="1129" name="Google Shape;1129;p36"/>
            <p:cNvSpPr/>
            <p:nvPr/>
          </p:nvSpPr>
          <p:spPr>
            <a:xfrm>
              <a:off x="3034000" y="4381075"/>
              <a:ext cx="20050" cy="108450"/>
            </a:xfrm>
            <a:custGeom>
              <a:rect b="b" l="l" r="r" t="t"/>
              <a:pathLst>
                <a:path extrusionOk="0" h="4338" w="802">
                  <a:moveTo>
                    <a:pt x="234" y="1"/>
                  </a:moveTo>
                  <a:cubicBezTo>
                    <a:pt x="101" y="1"/>
                    <a:pt x="1" y="67"/>
                    <a:pt x="1" y="201"/>
                  </a:cubicBezTo>
                  <a:lnTo>
                    <a:pt x="401" y="4104"/>
                  </a:lnTo>
                  <a:cubicBezTo>
                    <a:pt x="401" y="4237"/>
                    <a:pt x="468" y="4337"/>
                    <a:pt x="601" y="4337"/>
                  </a:cubicBezTo>
                  <a:cubicBezTo>
                    <a:pt x="735" y="4337"/>
                    <a:pt x="801" y="4204"/>
                    <a:pt x="801" y="4104"/>
                  </a:cubicBezTo>
                  <a:lnTo>
                    <a:pt x="434" y="201"/>
                  </a:lnTo>
                  <a:cubicBezTo>
                    <a:pt x="434" y="67"/>
                    <a:pt x="334" y="1"/>
                    <a:pt x="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6"/>
            <p:cNvSpPr/>
            <p:nvPr/>
          </p:nvSpPr>
          <p:spPr>
            <a:xfrm>
              <a:off x="3096550" y="4448300"/>
              <a:ext cx="144300" cy="80400"/>
            </a:xfrm>
            <a:custGeom>
              <a:rect b="b" l="l" r="r" t="t"/>
              <a:pathLst>
                <a:path extrusionOk="0" h="3216" w="5772">
                  <a:moveTo>
                    <a:pt x="5503" y="0"/>
                  </a:moveTo>
                  <a:cubicBezTo>
                    <a:pt x="5478" y="0"/>
                    <a:pt x="5456" y="5"/>
                    <a:pt x="5438" y="14"/>
                  </a:cubicBezTo>
                  <a:lnTo>
                    <a:pt x="134" y="2816"/>
                  </a:lnTo>
                  <a:cubicBezTo>
                    <a:pt x="67" y="2882"/>
                    <a:pt x="0" y="3016"/>
                    <a:pt x="67" y="3082"/>
                  </a:cubicBezTo>
                  <a:cubicBezTo>
                    <a:pt x="67" y="3183"/>
                    <a:pt x="134" y="3216"/>
                    <a:pt x="234" y="3216"/>
                  </a:cubicBezTo>
                  <a:cubicBezTo>
                    <a:pt x="267" y="3216"/>
                    <a:pt x="301" y="3216"/>
                    <a:pt x="334" y="3183"/>
                  </a:cubicBezTo>
                  <a:lnTo>
                    <a:pt x="5638" y="380"/>
                  </a:lnTo>
                  <a:cubicBezTo>
                    <a:pt x="5705" y="314"/>
                    <a:pt x="5771" y="180"/>
                    <a:pt x="5705" y="80"/>
                  </a:cubicBezTo>
                  <a:cubicBezTo>
                    <a:pt x="5656" y="31"/>
                    <a:pt x="5571" y="0"/>
                    <a:pt x="55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6"/>
            <p:cNvSpPr/>
            <p:nvPr/>
          </p:nvSpPr>
          <p:spPr>
            <a:xfrm>
              <a:off x="2798825" y="4526350"/>
              <a:ext cx="141800" cy="51550"/>
            </a:xfrm>
            <a:custGeom>
              <a:rect b="b" l="l" r="r" t="t"/>
              <a:pathLst>
                <a:path extrusionOk="0" h="2062" w="5672">
                  <a:moveTo>
                    <a:pt x="212" y="0"/>
                  </a:moveTo>
                  <a:cubicBezTo>
                    <a:pt x="134" y="0"/>
                    <a:pt x="58" y="55"/>
                    <a:pt x="34" y="127"/>
                  </a:cubicBezTo>
                  <a:cubicBezTo>
                    <a:pt x="1" y="227"/>
                    <a:pt x="34" y="361"/>
                    <a:pt x="168" y="394"/>
                  </a:cubicBezTo>
                  <a:lnTo>
                    <a:pt x="5371" y="2062"/>
                  </a:lnTo>
                  <a:lnTo>
                    <a:pt x="5472" y="2062"/>
                  </a:lnTo>
                  <a:cubicBezTo>
                    <a:pt x="5538" y="2062"/>
                    <a:pt x="5638" y="2029"/>
                    <a:pt x="5638" y="1929"/>
                  </a:cubicBezTo>
                  <a:cubicBezTo>
                    <a:pt x="5672" y="1828"/>
                    <a:pt x="5638" y="1728"/>
                    <a:pt x="5505" y="1695"/>
                  </a:cubicBezTo>
                  <a:lnTo>
                    <a:pt x="301" y="27"/>
                  </a:lnTo>
                  <a:cubicBezTo>
                    <a:pt x="273" y="9"/>
                    <a:pt x="243" y="0"/>
                    <a:pt x="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6"/>
            <p:cNvSpPr/>
            <p:nvPr/>
          </p:nvSpPr>
          <p:spPr>
            <a:xfrm>
              <a:off x="2862225" y="4644525"/>
              <a:ext cx="91750" cy="63475"/>
            </a:xfrm>
            <a:custGeom>
              <a:rect b="b" l="l" r="r" t="t"/>
              <a:pathLst>
                <a:path extrusionOk="0" h="2539" w="3670">
                  <a:moveTo>
                    <a:pt x="3401" y="1"/>
                  </a:moveTo>
                  <a:cubicBezTo>
                    <a:pt x="3363" y="1"/>
                    <a:pt x="3328" y="11"/>
                    <a:pt x="3302" y="37"/>
                  </a:cubicBezTo>
                  <a:lnTo>
                    <a:pt x="134" y="2172"/>
                  </a:lnTo>
                  <a:cubicBezTo>
                    <a:pt x="33" y="2238"/>
                    <a:pt x="0" y="2372"/>
                    <a:pt x="100" y="2472"/>
                  </a:cubicBezTo>
                  <a:cubicBezTo>
                    <a:pt x="134" y="2505"/>
                    <a:pt x="167" y="2539"/>
                    <a:pt x="267" y="2539"/>
                  </a:cubicBezTo>
                  <a:cubicBezTo>
                    <a:pt x="300" y="2539"/>
                    <a:pt x="334" y="2539"/>
                    <a:pt x="367" y="2505"/>
                  </a:cubicBezTo>
                  <a:lnTo>
                    <a:pt x="3536" y="370"/>
                  </a:lnTo>
                  <a:cubicBezTo>
                    <a:pt x="3636" y="304"/>
                    <a:pt x="3669" y="170"/>
                    <a:pt x="3569" y="70"/>
                  </a:cubicBezTo>
                  <a:cubicBezTo>
                    <a:pt x="3528" y="29"/>
                    <a:pt x="3461" y="1"/>
                    <a:pt x="34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6"/>
            <p:cNvSpPr/>
            <p:nvPr/>
          </p:nvSpPr>
          <p:spPr>
            <a:xfrm>
              <a:off x="2989800" y="4675150"/>
              <a:ext cx="52575" cy="161275"/>
            </a:xfrm>
            <a:custGeom>
              <a:rect b="b" l="l" r="r" t="t"/>
              <a:pathLst>
                <a:path extrusionOk="0" h="6451" w="2103">
                  <a:moveTo>
                    <a:pt x="1879" y="1"/>
                  </a:moveTo>
                  <a:cubicBezTo>
                    <a:pt x="1811" y="1"/>
                    <a:pt x="1727" y="44"/>
                    <a:pt x="1702" y="146"/>
                  </a:cubicBezTo>
                  <a:lnTo>
                    <a:pt x="34" y="6184"/>
                  </a:lnTo>
                  <a:cubicBezTo>
                    <a:pt x="1" y="6317"/>
                    <a:pt x="34" y="6417"/>
                    <a:pt x="168" y="6451"/>
                  </a:cubicBezTo>
                  <a:lnTo>
                    <a:pt x="201" y="6451"/>
                  </a:lnTo>
                  <a:cubicBezTo>
                    <a:pt x="268" y="6451"/>
                    <a:pt x="368" y="6417"/>
                    <a:pt x="401" y="6317"/>
                  </a:cubicBezTo>
                  <a:lnTo>
                    <a:pt x="2069" y="280"/>
                  </a:lnTo>
                  <a:cubicBezTo>
                    <a:pt x="2102" y="146"/>
                    <a:pt x="2069" y="79"/>
                    <a:pt x="1935" y="13"/>
                  </a:cubicBezTo>
                  <a:cubicBezTo>
                    <a:pt x="1920" y="5"/>
                    <a:pt x="1900" y="1"/>
                    <a:pt x="18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6"/>
            <p:cNvSpPr/>
            <p:nvPr/>
          </p:nvSpPr>
          <p:spPr>
            <a:xfrm>
              <a:off x="3124075" y="4644875"/>
              <a:ext cx="129275" cy="103150"/>
            </a:xfrm>
            <a:custGeom>
              <a:rect b="b" l="l" r="r" t="t"/>
              <a:pathLst>
                <a:path extrusionOk="0" h="4126" w="5171">
                  <a:moveTo>
                    <a:pt x="257" y="1"/>
                  </a:moveTo>
                  <a:cubicBezTo>
                    <a:pt x="196" y="1"/>
                    <a:pt x="126" y="17"/>
                    <a:pt x="67" y="56"/>
                  </a:cubicBezTo>
                  <a:cubicBezTo>
                    <a:pt x="0" y="156"/>
                    <a:pt x="34" y="290"/>
                    <a:pt x="134" y="356"/>
                  </a:cubicBezTo>
                  <a:lnTo>
                    <a:pt x="4804" y="4059"/>
                  </a:lnTo>
                  <a:cubicBezTo>
                    <a:pt x="4837" y="4126"/>
                    <a:pt x="4870" y="4126"/>
                    <a:pt x="4904" y="4126"/>
                  </a:cubicBezTo>
                  <a:cubicBezTo>
                    <a:pt x="4970" y="4126"/>
                    <a:pt x="5037" y="4126"/>
                    <a:pt x="5071" y="4026"/>
                  </a:cubicBezTo>
                  <a:cubicBezTo>
                    <a:pt x="5171" y="3959"/>
                    <a:pt x="5137" y="3826"/>
                    <a:pt x="5037" y="3726"/>
                  </a:cubicBezTo>
                  <a:lnTo>
                    <a:pt x="367" y="23"/>
                  </a:lnTo>
                  <a:cubicBezTo>
                    <a:pt x="340" y="9"/>
                    <a:pt x="300" y="1"/>
                    <a:pt x="2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6"/>
            <p:cNvSpPr/>
            <p:nvPr/>
          </p:nvSpPr>
          <p:spPr>
            <a:xfrm>
              <a:off x="2914750" y="4446275"/>
              <a:ext cx="74250" cy="99100"/>
            </a:xfrm>
            <a:custGeom>
              <a:rect b="b" l="l" r="r" t="t"/>
              <a:pathLst>
                <a:path extrusionOk="0" h="3964" w="2970">
                  <a:moveTo>
                    <a:pt x="237" y="1"/>
                  </a:moveTo>
                  <a:cubicBezTo>
                    <a:pt x="190" y="1"/>
                    <a:pt x="143" y="19"/>
                    <a:pt x="101" y="61"/>
                  </a:cubicBezTo>
                  <a:cubicBezTo>
                    <a:pt x="34" y="128"/>
                    <a:pt x="1" y="261"/>
                    <a:pt x="67" y="328"/>
                  </a:cubicBezTo>
                  <a:lnTo>
                    <a:pt x="2569" y="3897"/>
                  </a:lnTo>
                  <a:cubicBezTo>
                    <a:pt x="2602" y="3931"/>
                    <a:pt x="2669" y="3964"/>
                    <a:pt x="2736" y="3964"/>
                  </a:cubicBezTo>
                  <a:cubicBezTo>
                    <a:pt x="2769" y="3964"/>
                    <a:pt x="2836" y="3931"/>
                    <a:pt x="2869" y="3931"/>
                  </a:cubicBezTo>
                  <a:cubicBezTo>
                    <a:pt x="2936" y="3831"/>
                    <a:pt x="2969" y="3731"/>
                    <a:pt x="2903" y="3630"/>
                  </a:cubicBezTo>
                  <a:lnTo>
                    <a:pt x="401" y="95"/>
                  </a:lnTo>
                  <a:cubicBezTo>
                    <a:pt x="362" y="36"/>
                    <a:pt x="301" y="1"/>
                    <a:pt x="2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6"/>
            <p:cNvSpPr/>
            <p:nvPr/>
          </p:nvSpPr>
          <p:spPr>
            <a:xfrm>
              <a:off x="3140750" y="4575375"/>
              <a:ext cx="120950" cy="20875"/>
            </a:xfrm>
            <a:custGeom>
              <a:rect b="b" l="l" r="r" t="t"/>
              <a:pathLst>
                <a:path extrusionOk="0" h="835" w="4838">
                  <a:moveTo>
                    <a:pt x="4637" y="1"/>
                  </a:moveTo>
                  <a:lnTo>
                    <a:pt x="167" y="468"/>
                  </a:lnTo>
                  <a:cubicBezTo>
                    <a:pt x="67" y="468"/>
                    <a:pt x="0" y="568"/>
                    <a:pt x="0" y="668"/>
                  </a:cubicBezTo>
                  <a:cubicBezTo>
                    <a:pt x="0" y="768"/>
                    <a:pt x="67" y="835"/>
                    <a:pt x="201" y="835"/>
                  </a:cubicBezTo>
                  <a:lnTo>
                    <a:pt x="4670" y="401"/>
                  </a:lnTo>
                  <a:cubicBezTo>
                    <a:pt x="4737" y="401"/>
                    <a:pt x="4837" y="301"/>
                    <a:pt x="4837" y="168"/>
                  </a:cubicBezTo>
                  <a:cubicBezTo>
                    <a:pt x="4837" y="101"/>
                    <a:pt x="4737" y="1"/>
                    <a:pt x="4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6"/>
            <p:cNvSpPr/>
            <p:nvPr/>
          </p:nvSpPr>
          <p:spPr>
            <a:xfrm>
              <a:off x="2981475" y="4366075"/>
              <a:ext cx="114275" cy="56725"/>
            </a:xfrm>
            <a:custGeom>
              <a:rect b="b" l="l" r="r" t="t"/>
              <a:pathLst>
                <a:path extrusionOk="0" h="2269" w="4571">
                  <a:moveTo>
                    <a:pt x="2268" y="0"/>
                  </a:moveTo>
                  <a:cubicBezTo>
                    <a:pt x="1001" y="0"/>
                    <a:pt x="0" y="501"/>
                    <a:pt x="0" y="1134"/>
                  </a:cubicBezTo>
                  <a:cubicBezTo>
                    <a:pt x="0" y="1735"/>
                    <a:pt x="1001" y="2268"/>
                    <a:pt x="2268" y="2268"/>
                  </a:cubicBezTo>
                  <a:cubicBezTo>
                    <a:pt x="3536" y="2268"/>
                    <a:pt x="4570" y="1735"/>
                    <a:pt x="4570" y="1134"/>
                  </a:cubicBezTo>
                  <a:cubicBezTo>
                    <a:pt x="4570" y="501"/>
                    <a:pt x="3536" y="0"/>
                    <a:pt x="22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6"/>
            <p:cNvSpPr/>
            <p:nvPr/>
          </p:nvSpPr>
          <p:spPr>
            <a:xfrm>
              <a:off x="3187450" y="4397200"/>
              <a:ext cx="85075" cy="102525"/>
            </a:xfrm>
            <a:custGeom>
              <a:rect b="b" l="l" r="r" t="t"/>
              <a:pathLst>
                <a:path extrusionOk="0" h="4101" w="3403">
                  <a:moveTo>
                    <a:pt x="863" y="0"/>
                  </a:moveTo>
                  <a:cubicBezTo>
                    <a:pt x="742" y="0"/>
                    <a:pt x="631" y="29"/>
                    <a:pt x="534" y="89"/>
                  </a:cubicBezTo>
                  <a:cubicBezTo>
                    <a:pt x="0" y="390"/>
                    <a:pt x="100" y="1524"/>
                    <a:pt x="734" y="2625"/>
                  </a:cubicBezTo>
                  <a:cubicBezTo>
                    <a:pt x="1289" y="3512"/>
                    <a:pt x="2029" y="4100"/>
                    <a:pt x="2569" y="4100"/>
                  </a:cubicBezTo>
                  <a:cubicBezTo>
                    <a:pt x="2678" y="4100"/>
                    <a:pt x="2779" y="4076"/>
                    <a:pt x="2869" y="4026"/>
                  </a:cubicBezTo>
                  <a:cubicBezTo>
                    <a:pt x="3403" y="3692"/>
                    <a:pt x="3303" y="2558"/>
                    <a:pt x="2669" y="1457"/>
                  </a:cubicBezTo>
                  <a:cubicBezTo>
                    <a:pt x="2150" y="583"/>
                    <a:pt x="1408" y="0"/>
                    <a:pt x="8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6"/>
            <p:cNvSpPr/>
            <p:nvPr/>
          </p:nvSpPr>
          <p:spPr>
            <a:xfrm>
              <a:off x="3179950" y="4691100"/>
              <a:ext cx="100925" cy="91800"/>
            </a:xfrm>
            <a:custGeom>
              <a:rect b="b" l="l" r="r" t="t"/>
              <a:pathLst>
                <a:path extrusionOk="0" h="3672" w="4037">
                  <a:moveTo>
                    <a:pt x="3101" y="0"/>
                  </a:moveTo>
                  <a:cubicBezTo>
                    <a:pt x="2567" y="0"/>
                    <a:pt x="1831" y="397"/>
                    <a:pt x="1201" y="1076"/>
                  </a:cubicBezTo>
                  <a:cubicBezTo>
                    <a:pt x="334" y="1977"/>
                    <a:pt x="0" y="3077"/>
                    <a:pt x="434" y="3511"/>
                  </a:cubicBezTo>
                  <a:cubicBezTo>
                    <a:pt x="551" y="3619"/>
                    <a:pt x="717" y="3671"/>
                    <a:pt x="914" y="3671"/>
                  </a:cubicBezTo>
                  <a:cubicBezTo>
                    <a:pt x="1446" y="3671"/>
                    <a:pt x="2203" y="3292"/>
                    <a:pt x="2836" y="2610"/>
                  </a:cubicBezTo>
                  <a:cubicBezTo>
                    <a:pt x="3703" y="1710"/>
                    <a:pt x="4036" y="609"/>
                    <a:pt x="3603" y="175"/>
                  </a:cubicBezTo>
                  <a:cubicBezTo>
                    <a:pt x="3475" y="57"/>
                    <a:pt x="3302" y="0"/>
                    <a:pt x="31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6"/>
            <p:cNvSpPr/>
            <p:nvPr/>
          </p:nvSpPr>
          <p:spPr>
            <a:xfrm>
              <a:off x="2939775" y="4793700"/>
              <a:ext cx="117600" cy="57975"/>
            </a:xfrm>
            <a:custGeom>
              <a:rect b="b" l="l" r="r" t="t"/>
              <a:pathLst>
                <a:path extrusionOk="0" h="2319" w="4704">
                  <a:moveTo>
                    <a:pt x="1899" y="0"/>
                  </a:moveTo>
                  <a:cubicBezTo>
                    <a:pt x="911" y="0"/>
                    <a:pt x="151" y="339"/>
                    <a:pt x="67" y="841"/>
                  </a:cubicBezTo>
                  <a:cubicBezTo>
                    <a:pt x="0" y="1475"/>
                    <a:pt x="934" y="2109"/>
                    <a:pt x="2202" y="2276"/>
                  </a:cubicBezTo>
                  <a:cubicBezTo>
                    <a:pt x="2415" y="2305"/>
                    <a:pt x="2624" y="2318"/>
                    <a:pt x="2824" y="2318"/>
                  </a:cubicBezTo>
                  <a:cubicBezTo>
                    <a:pt x="3785" y="2318"/>
                    <a:pt x="4548" y="2000"/>
                    <a:pt x="4604" y="1475"/>
                  </a:cubicBezTo>
                  <a:cubicBezTo>
                    <a:pt x="4704" y="875"/>
                    <a:pt x="3736" y="208"/>
                    <a:pt x="2502" y="41"/>
                  </a:cubicBezTo>
                  <a:cubicBezTo>
                    <a:pt x="2294" y="13"/>
                    <a:pt x="2092" y="0"/>
                    <a:pt x="18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6"/>
            <p:cNvSpPr/>
            <p:nvPr/>
          </p:nvSpPr>
          <p:spPr>
            <a:xfrm>
              <a:off x="3222475" y="4537000"/>
              <a:ext cx="59225" cy="93475"/>
            </a:xfrm>
            <a:custGeom>
              <a:rect b="b" l="l" r="r" t="t"/>
              <a:pathLst>
                <a:path extrusionOk="0" h="3739" w="2369">
                  <a:moveTo>
                    <a:pt x="1136" y="0"/>
                  </a:moveTo>
                  <a:cubicBezTo>
                    <a:pt x="1124" y="0"/>
                    <a:pt x="1113" y="1"/>
                    <a:pt x="1101" y="1"/>
                  </a:cubicBezTo>
                  <a:cubicBezTo>
                    <a:pt x="467" y="35"/>
                    <a:pt x="0" y="902"/>
                    <a:pt x="67" y="1936"/>
                  </a:cubicBezTo>
                  <a:cubicBezTo>
                    <a:pt x="100" y="2949"/>
                    <a:pt x="645" y="3738"/>
                    <a:pt x="1232" y="3738"/>
                  </a:cubicBezTo>
                  <a:cubicBezTo>
                    <a:pt x="1244" y="3738"/>
                    <a:pt x="1256" y="3738"/>
                    <a:pt x="1268" y="3737"/>
                  </a:cubicBezTo>
                  <a:cubicBezTo>
                    <a:pt x="1902" y="3737"/>
                    <a:pt x="2369" y="2870"/>
                    <a:pt x="2302" y="1836"/>
                  </a:cubicBezTo>
                  <a:cubicBezTo>
                    <a:pt x="2269" y="822"/>
                    <a:pt x="1723" y="0"/>
                    <a:pt x="1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6"/>
            <p:cNvSpPr/>
            <p:nvPr/>
          </p:nvSpPr>
          <p:spPr>
            <a:xfrm>
              <a:off x="2832200" y="4660975"/>
              <a:ext cx="76750" cy="84850"/>
            </a:xfrm>
            <a:custGeom>
              <a:rect b="b" l="l" r="r" t="t"/>
              <a:pathLst>
                <a:path extrusionOk="0" h="3394" w="3070">
                  <a:moveTo>
                    <a:pt x="931" y="0"/>
                  </a:moveTo>
                  <a:cubicBezTo>
                    <a:pt x="784" y="0"/>
                    <a:pt x="648" y="36"/>
                    <a:pt x="534" y="113"/>
                  </a:cubicBezTo>
                  <a:cubicBezTo>
                    <a:pt x="0" y="446"/>
                    <a:pt x="34" y="1414"/>
                    <a:pt x="601" y="2281"/>
                  </a:cubicBezTo>
                  <a:cubicBezTo>
                    <a:pt x="1013" y="2977"/>
                    <a:pt x="1644" y="3394"/>
                    <a:pt x="2141" y="3394"/>
                  </a:cubicBezTo>
                  <a:cubicBezTo>
                    <a:pt x="2287" y="3394"/>
                    <a:pt x="2422" y="3358"/>
                    <a:pt x="2535" y="3282"/>
                  </a:cubicBezTo>
                  <a:cubicBezTo>
                    <a:pt x="3069" y="2948"/>
                    <a:pt x="3036" y="1947"/>
                    <a:pt x="2502" y="1080"/>
                  </a:cubicBezTo>
                  <a:cubicBezTo>
                    <a:pt x="2065" y="411"/>
                    <a:pt x="1429" y="0"/>
                    <a:pt x="9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6"/>
            <p:cNvSpPr/>
            <p:nvPr/>
          </p:nvSpPr>
          <p:spPr>
            <a:xfrm>
              <a:off x="2864725" y="4411275"/>
              <a:ext cx="92575" cy="73525"/>
            </a:xfrm>
            <a:custGeom>
              <a:rect b="b" l="l" r="r" t="t"/>
              <a:pathLst>
                <a:path extrusionOk="0" h="2941" w="3703">
                  <a:moveTo>
                    <a:pt x="2599" y="1"/>
                  </a:moveTo>
                  <a:cubicBezTo>
                    <a:pt x="2157" y="1"/>
                    <a:pt x="1616" y="213"/>
                    <a:pt x="1134" y="594"/>
                  </a:cubicBezTo>
                  <a:cubicBezTo>
                    <a:pt x="334" y="1261"/>
                    <a:pt x="0" y="2162"/>
                    <a:pt x="400" y="2662"/>
                  </a:cubicBezTo>
                  <a:cubicBezTo>
                    <a:pt x="548" y="2850"/>
                    <a:pt x="798" y="2941"/>
                    <a:pt x="1097" y="2941"/>
                  </a:cubicBezTo>
                  <a:cubicBezTo>
                    <a:pt x="1540" y="2941"/>
                    <a:pt x="2090" y="2741"/>
                    <a:pt x="2569" y="2362"/>
                  </a:cubicBezTo>
                  <a:cubicBezTo>
                    <a:pt x="3369" y="1695"/>
                    <a:pt x="3703" y="761"/>
                    <a:pt x="3303" y="294"/>
                  </a:cubicBezTo>
                  <a:cubicBezTo>
                    <a:pt x="3143" y="94"/>
                    <a:pt x="2893" y="1"/>
                    <a:pt x="25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6"/>
            <p:cNvSpPr/>
            <p:nvPr/>
          </p:nvSpPr>
          <p:spPr>
            <a:xfrm>
              <a:off x="3066525" y="4681800"/>
              <a:ext cx="65900" cy="109600"/>
            </a:xfrm>
            <a:custGeom>
              <a:rect b="b" l="l" r="r" t="t"/>
              <a:pathLst>
                <a:path extrusionOk="0" h="4384" w="2636">
                  <a:moveTo>
                    <a:pt x="199" y="0"/>
                  </a:moveTo>
                  <a:cubicBezTo>
                    <a:pt x="175" y="0"/>
                    <a:pt x="152" y="5"/>
                    <a:pt x="134" y="14"/>
                  </a:cubicBezTo>
                  <a:cubicBezTo>
                    <a:pt x="34" y="80"/>
                    <a:pt x="1" y="214"/>
                    <a:pt x="34" y="314"/>
                  </a:cubicBezTo>
                  <a:lnTo>
                    <a:pt x="2202" y="4250"/>
                  </a:lnTo>
                  <a:cubicBezTo>
                    <a:pt x="2236" y="4350"/>
                    <a:pt x="2302" y="4383"/>
                    <a:pt x="2369" y="4383"/>
                  </a:cubicBezTo>
                  <a:cubicBezTo>
                    <a:pt x="2369" y="4383"/>
                    <a:pt x="2436" y="4383"/>
                    <a:pt x="2502" y="4350"/>
                  </a:cubicBezTo>
                  <a:cubicBezTo>
                    <a:pt x="2569" y="4250"/>
                    <a:pt x="2636" y="4150"/>
                    <a:pt x="2569" y="4050"/>
                  </a:cubicBezTo>
                  <a:lnTo>
                    <a:pt x="401" y="80"/>
                  </a:lnTo>
                  <a:cubicBezTo>
                    <a:pt x="352" y="31"/>
                    <a:pt x="267" y="0"/>
                    <a:pt x="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6"/>
            <p:cNvSpPr/>
            <p:nvPr/>
          </p:nvSpPr>
          <p:spPr>
            <a:xfrm>
              <a:off x="3069875" y="4750450"/>
              <a:ext cx="97575" cy="65025"/>
            </a:xfrm>
            <a:custGeom>
              <a:rect b="b" l="l" r="r" t="t"/>
              <a:pathLst>
                <a:path extrusionOk="0" h="2601" w="3903">
                  <a:moveTo>
                    <a:pt x="2601" y="1"/>
                  </a:moveTo>
                  <a:cubicBezTo>
                    <a:pt x="2253" y="1"/>
                    <a:pt x="1857" y="89"/>
                    <a:pt x="1468" y="270"/>
                  </a:cubicBezTo>
                  <a:cubicBezTo>
                    <a:pt x="534" y="737"/>
                    <a:pt x="0" y="1537"/>
                    <a:pt x="267" y="2104"/>
                  </a:cubicBezTo>
                  <a:cubicBezTo>
                    <a:pt x="420" y="2429"/>
                    <a:pt x="801" y="2600"/>
                    <a:pt x="1275" y="2600"/>
                  </a:cubicBezTo>
                  <a:cubicBezTo>
                    <a:pt x="1630" y="2600"/>
                    <a:pt x="2035" y="2504"/>
                    <a:pt x="2435" y="2305"/>
                  </a:cubicBezTo>
                  <a:cubicBezTo>
                    <a:pt x="3369" y="1871"/>
                    <a:pt x="3903" y="1070"/>
                    <a:pt x="3636" y="503"/>
                  </a:cubicBezTo>
                  <a:cubicBezTo>
                    <a:pt x="3480" y="173"/>
                    <a:pt x="3087" y="1"/>
                    <a:pt x="26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6"/>
            <p:cNvSpPr/>
            <p:nvPr/>
          </p:nvSpPr>
          <p:spPr>
            <a:xfrm>
              <a:off x="2901400" y="4456975"/>
              <a:ext cx="281900" cy="281050"/>
            </a:xfrm>
            <a:custGeom>
              <a:rect b="b" l="l" r="r" t="t"/>
              <a:pathLst>
                <a:path extrusionOk="0" h="11242" w="11276">
                  <a:moveTo>
                    <a:pt x="5638" y="0"/>
                  </a:moveTo>
                  <a:cubicBezTo>
                    <a:pt x="2536" y="0"/>
                    <a:pt x="1" y="2502"/>
                    <a:pt x="1" y="5638"/>
                  </a:cubicBezTo>
                  <a:cubicBezTo>
                    <a:pt x="1" y="8740"/>
                    <a:pt x="2536" y="11242"/>
                    <a:pt x="5638" y="11242"/>
                  </a:cubicBezTo>
                  <a:cubicBezTo>
                    <a:pt x="8740" y="11242"/>
                    <a:pt x="11276" y="8740"/>
                    <a:pt x="11276" y="5638"/>
                  </a:cubicBezTo>
                  <a:cubicBezTo>
                    <a:pt x="11276" y="2502"/>
                    <a:pt x="8740" y="0"/>
                    <a:pt x="56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6"/>
            <p:cNvSpPr/>
            <p:nvPr/>
          </p:nvSpPr>
          <p:spPr>
            <a:xfrm>
              <a:off x="3074875" y="4496150"/>
              <a:ext cx="46725" cy="47575"/>
            </a:xfrm>
            <a:custGeom>
              <a:rect b="b" l="l" r="r" t="t"/>
              <a:pathLst>
                <a:path extrusionOk="0" h="1903" w="1869">
                  <a:moveTo>
                    <a:pt x="200" y="1"/>
                  </a:moveTo>
                  <a:cubicBezTo>
                    <a:pt x="67" y="1"/>
                    <a:pt x="0" y="101"/>
                    <a:pt x="0" y="234"/>
                  </a:cubicBezTo>
                  <a:cubicBezTo>
                    <a:pt x="0" y="334"/>
                    <a:pt x="67" y="435"/>
                    <a:pt x="200" y="435"/>
                  </a:cubicBezTo>
                  <a:cubicBezTo>
                    <a:pt x="334" y="435"/>
                    <a:pt x="1334" y="468"/>
                    <a:pt x="1435" y="1669"/>
                  </a:cubicBezTo>
                  <a:cubicBezTo>
                    <a:pt x="1435" y="1802"/>
                    <a:pt x="1501" y="1902"/>
                    <a:pt x="1635" y="1902"/>
                  </a:cubicBezTo>
                  <a:cubicBezTo>
                    <a:pt x="1768" y="1902"/>
                    <a:pt x="1835" y="1769"/>
                    <a:pt x="1868" y="1635"/>
                  </a:cubicBezTo>
                  <a:cubicBezTo>
                    <a:pt x="1801" y="301"/>
                    <a:pt x="767" y="1"/>
                    <a:pt x="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6"/>
            <p:cNvSpPr/>
            <p:nvPr/>
          </p:nvSpPr>
          <p:spPr>
            <a:xfrm>
              <a:off x="3002325" y="4502000"/>
              <a:ext cx="46725" cy="46725"/>
            </a:xfrm>
            <a:custGeom>
              <a:rect b="b" l="l" r="r" t="t"/>
              <a:pathLst>
                <a:path extrusionOk="0" h="1869" w="1869">
                  <a:moveTo>
                    <a:pt x="200" y="0"/>
                  </a:moveTo>
                  <a:cubicBezTo>
                    <a:pt x="67" y="0"/>
                    <a:pt x="0" y="67"/>
                    <a:pt x="0" y="201"/>
                  </a:cubicBezTo>
                  <a:cubicBezTo>
                    <a:pt x="0" y="334"/>
                    <a:pt x="67" y="401"/>
                    <a:pt x="200" y="401"/>
                  </a:cubicBezTo>
                  <a:cubicBezTo>
                    <a:pt x="334" y="401"/>
                    <a:pt x="1334" y="434"/>
                    <a:pt x="1401" y="1668"/>
                  </a:cubicBezTo>
                  <a:cubicBezTo>
                    <a:pt x="1401" y="1768"/>
                    <a:pt x="1468" y="1868"/>
                    <a:pt x="1601" y="1868"/>
                  </a:cubicBezTo>
                  <a:cubicBezTo>
                    <a:pt x="1735" y="1868"/>
                    <a:pt x="1835" y="1735"/>
                    <a:pt x="1868" y="1602"/>
                  </a:cubicBezTo>
                  <a:cubicBezTo>
                    <a:pt x="1768" y="267"/>
                    <a:pt x="734" y="0"/>
                    <a:pt x="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6"/>
            <p:cNvSpPr/>
            <p:nvPr/>
          </p:nvSpPr>
          <p:spPr>
            <a:xfrm>
              <a:off x="3074025" y="4557050"/>
              <a:ext cx="46725" cy="46700"/>
            </a:xfrm>
            <a:custGeom>
              <a:rect b="b" l="l" r="r" t="t"/>
              <a:pathLst>
                <a:path extrusionOk="0" h="1868" w="1869">
                  <a:moveTo>
                    <a:pt x="201" y="0"/>
                  </a:moveTo>
                  <a:cubicBezTo>
                    <a:pt x="68" y="0"/>
                    <a:pt x="1" y="67"/>
                    <a:pt x="1" y="200"/>
                  </a:cubicBezTo>
                  <a:cubicBezTo>
                    <a:pt x="1" y="334"/>
                    <a:pt x="68" y="400"/>
                    <a:pt x="201" y="400"/>
                  </a:cubicBezTo>
                  <a:cubicBezTo>
                    <a:pt x="334" y="400"/>
                    <a:pt x="1335" y="467"/>
                    <a:pt x="1402" y="1668"/>
                  </a:cubicBezTo>
                  <a:cubicBezTo>
                    <a:pt x="1402" y="1801"/>
                    <a:pt x="1502" y="1868"/>
                    <a:pt x="1635" y="1868"/>
                  </a:cubicBezTo>
                  <a:cubicBezTo>
                    <a:pt x="1735" y="1835"/>
                    <a:pt x="1835" y="1735"/>
                    <a:pt x="1869" y="1635"/>
                  </a:cubicBezTo>
                  <a:cubicBezTo>
                    <a:pt x="1802" y="300"/>
                    <a:pt x="735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6"/>
            <p:cNvSpPr/>
            <p:nvPr/>
          </p:nvSpPr>
          <p:spPr>
            <a:xfrm>
              <a:off x="2781325" y="4477275"/>
              <a:ext cx="72575" cy="111175"/>
            </a:xfrm>
            <a:custGeom>
              <a:rect b="b" l="l" r="r" t="t"/>
              <a:pathLst>
                <a:path extrusionOk="0" h="4447" w="2903">
                  <a:moveTo>
                    <a:pt x="1952" y="1"/>
                  </a:moveTo>
                  <a:cubicBezTo>
                    <a:pt x="1401" y="1"/>
                    <a:pt x="703" y="795"/>
                    <a:pt x="367" y="1923"/>
                  </a:cubicBezTo>
                  <a:cubicBezTo>
                    <a:pt x="0" y="3124"/>
                    <a:pt x="201" y="4258"/>
                    <a:pt x="801" y="4425"/>
                  </a:cubicBezTo>
                  <a:cubicBezTo>
                    <a:pt x="852" y="4440"/>
                    <a:pt x="905" y="4446"/>
                    <a:pt x="959" y="4446"/>
                  </a:cubicBezTo>
                  <a:cubicBezTo>
                    <a:pt x="1530" y="4446"/>
                    <a:pt x="2200" y="3655"/>
                    <a:pt x="2536" y="2557"/>
                  </a:cubicBezTo>
                  <a:cubicBezTo>
                    <a:pt x="2903" y="1356"/>
                    <a:pt x="2702" y="222"/>
                    <a:pt x="2102" y="22"/>
                  </a:cubicBezTo>
                  <a:cubicBezTo>
                    <a:pt x="2053" y="8"/>
                    <a:pt x="2003" y="1"/>
                    <a:pt x="1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" name="Google Shape;1151;p36"/>
          <p:cNvGrpSpPr/>
          <p:nvPr/>
        </p:nvGrpSpPr>
        <p:grpSpPr>
          <a:xfrm>
            <a:off x="6982902" y="1097849"/>
            <a:ext cx="444286" cy="428868"/>
            <a:chOff x="422347" y="2530081"/>
            <a:chExt cx="604882" cy="583891"/>
          </a:xfrm>
        </p:grpSpPr>
        <p:sp>
          <p:nvSpPr>
            <p:cNvPr id="1152" name="Google Shape;1152;p36"/>
            <p:cNvSpPr/>
            <p:nvPr/>
          </p:nvSpPr>
          <p:spPr>
            <a:xfrm>
              <a:off x="682877" y="2600653"/>
              <a:ext cx="104742" cy="445886"/>
            </a:xfrm>
            <a:custGeom>
              <a:rect b="b" l="l" r="r" t="t"/>
              <a:pathLst>
                <a:path extrusionOk="0" h="6394" w="1502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6"/>
            <p:cNvSpPr/>
            <p:nvPr/>
          </p:nvSpPr>
          <p:spPr>
            <a:xfrm>
              <a:off x="471231" y="2728617"/>
              <a:ext cx="509484" cy="152720"/>
            </a:xfrm>
            <a:custGeom>
              <a:rect b="b" l="l" r="r" t="t"/>
              <a:pathLst>
                <a:path extrusionOk="0" h="2190" w="7306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6"/>
            <p:cNvSpPr/>
            <p:nvPr/>
          </p:nvSpPr>
          <p:spPr>
            <a:xfrm>
              <a:off x="559585" y="2634126"/>
              <a:ext cx="332706" cy="354254"/>
            </a:xfrm>
            <a:custGeom>
              <a:rect b="b" l="l" r="r" t="t"/>
              <a:pathLst>
                <a:path extrusionOk="0" h="5080" w="4771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5" name="Google Shape;1155;p36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1156" name="Google Shape;1156;p36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36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36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36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36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36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62" name="Google Shape;1162;p36"/>
            <p:cNvSpPr/>
            <p:nvPr/>
          </p:nvSpPr>
          <p:spPr>
            <a:xfrm>
              <a:off x="699195" y="2530081"/>
              <a:ext cx="139609" cy="130265"/>
            </a:xfrm>
            <a:custGeom>
              <a:rect b="b" l="l" r="r" t="t"/>
              <a:pathLst>
                <a:path extrusionOk="0" h="1868" w="2002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6"/>
            <p:cNvSpPr/>
            <p:nvPr/>
          </p:nvSpPr>
          <p:spPr>
            <a:xfrm>
              <a:off x="631691" y="2983707"/>
              <a:ext cx="148954" cy="130265"/>
            </a:xfrm>
            <a:custGeom>
              <a:rect b="b" l="l" r="r" t="t"/>
              <a:pathLst>
                <a:path extrusionOk="0" h="1868" w="2136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6"/>
            <p:cNvSpPr/>
            <p:nvPr/>
          </p:nvSpPr>
          <p:spPr>
            <a:xfrm>
              <a:off x="422347" y="2798700"/>
              <a:ext cx="132706" cy="131520"/>
            </a:xfrm>
            <a:custGeom>
              <a:rect b="b" l="l" r="r" t="t"/>
              <a:pathLst>
                <a:path extrusionOk="0" h="1886" w="1903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6"/>
            <p:cNvSpPr/>
            <p:nvPr/>
          </p:nvSpPr>
          <p:spPr>
            <a:xfrm>
              <a:off x="892222" y="2659161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6"/>
            <p:cNvSpPr/>
            <p:nvPr/>
          </p:nvSpPr>
          <p:spPr>
            <a:xfrm>
              <a:off x="487479" y="2568435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6"/>
            <p:cNvSpPr/>
            <p:nvPr/>
          </p:nvSpPr>
          <p:spPr>
            <a:xfrm>
              <a:off x="829460" y="2907766"/>
              <a:ext cx="139609" cy="131799"/>
            </a:xfrm>
            <a:custGeom>
              <a:rect b="b" l="l" r="r" t="t"/>
              <a:pathLst>
                <a:path extrusionOk="0" h="1890" w="2002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" name="Google Shape;1168;p36"/>
          <p:cNvGrpSpPr/>
          <p:nvPr/>
        </p:nvGrpSpPr>
        <p:grpSpPr>
          <a:xfrm>
            <a:off x="713227" y="2571749"/>
            <a:ext cx="444286" cy="428868"/>
            <a:chOff x="422347" y="2530081"/>
            <a:chExt cx="604882" cy="583891"/>
          </a:xfrm>
        </p:grpSpPr>
        <p:sp>
          <p:nvSpPr>
            <p:cNvPr id="1169" name="Google Shape;1169;p36"/>
            <p:cNvSpPr/>
            <p:nvPr/>
          </p:nvSpPr>
          <p:spPr>
            <a:xfrm>
              <a:off x="682877" y="2600653"/>
              <a:ext cx="104742" cy="445886"/>
            </a:xfrm>
            <a:custGeom>
              <a:rect b="b" l="l" r="r" t="t"/>
              <a:pathLst>
                <a:path extrusionOk="0" h="6394" w="1502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6"/>
            <p:cNvSpPr/>
            <p:nvPr/>
          </p:nvSpPr>
          <p:spPr>
            <a:xfrm>
              <a:off x="471231" y="2728617"/>
              <a:ext cx="509484" cy="152720"/>
            </a:xfrm>
            <a:custGeom>
              <a:rect b="b" l="l" r="r" t="t"/>
              <a:pathLst>
                <a:path extrusionOk="0" h="2190" w="7306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6"/>
            <p:cNvSpPr/>
            <p:nvPr/>
          </p:nvSpPr>
          <p:spPr>
            <a:xfrm>
              <a:off x="559585" y="2634126"/>
              <a:ext cx="332706" cy="354254"/>
            </a:xfrm>
            <a:custGeom>
              <a:rect b="b" l="l" r="r" t="t"/>
              <a:pathLst>
                <a:path extrusionOk="0" h="5080" w="4771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2" name="Google Shape;1172;p36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1173" name="Google Shape;1173;p36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36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36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36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36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36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79" name="Google Shape;1179;p36"/>
            <p:cNvSpPr/>
            <p:nvPr/>
          </p:nvSpPr>
          <p:spPr>
            <a:xfrm>
              <a:off x="699195" y="2530081"/>
              <a:ext cx="139609" cy="130265"/>
            </a:xfrm>
            <a:custGeom>
              <a:rect b="b" l="l" r="r" t="t"/>
              <a:pathLst>
                <a:path extrusionOk="0" h="1868" w="2002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6"/>
            <p:cNvSpPr/>
            <p:nvPr/>
          </p:nvSpPr>
          <p:spPr>
            <a:xfrm>
              <a:off x="631691" y="2983707"/>
              <a:ext cx="148954" cy="130265"/>
            </a:xfrm>
            <a:custGeom>
              <a:rect b="b" l="l" r="r" t="t"/>
              <a:pathLst>
                <a:path extrusionOk="0" h="1868" w="2136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6"/>
            <p:cNvSpPr/>
            <p:nvPr/>
          </p:nvSpPr>
          <p:spPr>
            <a:xfrm>
              <a:off x="422347" y="2798700"/>
              <a:ext cx="132706" cy="131520"/>
            </a:xfrm>
            <a:custGeom>
              <a:rect b="b" l="l" r="r" t="t"/>
              <a:pathLst>
                <a:path extrusionOk="0" h="1886" w="1903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6"/>
            <p:cNvSpPr/>
            <p:nvPr/>
          </p:nvSpPr>
          <p:spPr>
            <a:xfrm>
              <a:off x="892222" y="2659161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6"/>
            <p:cNvSpPr/>
            <p:nvPr/>
          </p:nvSpPr>
          <p:spPr>
            <a:xfrm>
              <a:off x="487479" y="2568435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6"/>
            <p:cNvSpPr/>
            <p:nvPr/>
          </p:nvSpPr>
          <p:spPr>
            <a:xfrm>
              <a:off x="829460" y="2907766"/>
              <a:ext cx="139609" cy="131799"/>
            </a:xfrm>
            <a:custGeom>
              <a:rect b="b" l="l" r="r" t="t"/>
              <a:pathLst>
                <a:path extrusionOk="0" h="1890" w="2002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" name="Google Shape;1185;p36"/>
          <p:cNvGrpSpPr/>
          <p:nvPr/>
        </p:nvGrpSpPr>
        <p:grpSpPr>
          <a:xfrm>
            <a:off x="7702380" y="4183872"/>
            <a:ext cx="627492" cy="372162"/>
            <a:chOff x="3320880" y="908285"/>
            <a:chExt cx="627492" cy="372162"/>
          </a:xfrm>
        </p:grpSpPr>
        <p:sp>
          <p:nvSpPr>
            <p:cNvPr id="1186" name="Google Shape;1186;p36"/>
            <p:cNvSpPr/>
            <p:nvPr/>
          </p:nvSpPr>
          <p:spPr>
            <a:xfrm>
              <a:off x="3320880" y="915492"/>
              <a:ext cx="627492" cy="357959"/>
            </a:xfrm>
            <a:custGeom>
              <a:rect b="b" l="l" r="r" t="t"/>
              <a:pathLst>
                <a:path extrusionOk="0" h="8493" w="14888">
                  <a:moveTo>
                    <a:pt x="9050" y="0"/>
                  </a:moveTo>
                  <a:cubicBezTo>
                    <a:pt x="8364" y="0"/>
                    <a:pt x="7751" y="382"/>
                    <a:pt x="7328" y="883"/>
                  </a:cubicBezTo>
                  <a:lnTo>
                    <a:pt x="7328" y="883"/>
                  </a:lnTo>
                  <a:cubicBezTo>
                    <a:pt x="7047" y="653"/>
                    <a:pt x="6677" y="446"/>
                    <a:pt x="6203" y="286"/>
                  </a:cubicBezTo>
                  <a:cubicBezTo>
                    <a:pt x="5806" y="151"/>
                    <a:pt x="5472" y="92"/>
                    <a:pt x="5191" y="92"/>
                  </a:cubicBezTo>
                  <a:cubicBezTo>
                    <a:pt x="3464" y="92"/>
                    <a:pt x="3735" y="2288"/>
                    <a:pt x="3735" y="2288"/>
                  </a:cubicBezTo>
                  <a:cubicBezTo>
                    <a:pt x="3552" y="2170"/>
                    <a:pt x="3354" y="2116"/>
                    <a:pt x="3152" y="2116"/>
                  </a:cubicBezTo>
                  <a:cubicBezTo>
                    <a:pt x="1694" y="2116"/>
                    <a:pt x="0" y="4897"/>
                    <a:pt x="1934" y="6390"/>
                  </a:cubicBezTo>
                  <a:cubicBezTo>
                    <a:pt x="2533" y="6842"/>
                    <a:pt x="3105" y="7050"/>
                    <a:pt x="3595" y="7083"/>
                  </a:cubicBezTo>
                  <a:lnTo>
                    <a:pt x="3595" y="7083"/>
                  </a:lnTo>
                  <a:cubicBezTo>
                    <a:pt x="3754" y="7832"/>
                    <a:pt x="4279" y="8480"/>
                    <a:pt x="5403" y="8492"/>
                  </a:cubicBezTo>
                  <a:cubicBezTo>
                    <a:pt x="5441" y="8492"/>
                    <a:pt x="5479" y="8493"/>
                    <a:pt x="5516" y="8493"/>
                  </a:cubicBezTo>
                  <a:cubicBezTo>
                    <a:pt x="7065" y="8493"/>
                    <a:pt x="8100" y="8145"/>
                    <a:pt x="8687" y="7624"/>
                  </a:cubicBezTo>
                  <a:lnTo>
                    <a:pt x="8687" y="7624"/>
                  </a:lnTo>
                  <a:cubicBezTo>
                    <a:pt x="8813" y="7798"/>
                    <a:pt x="8973" y="7967"/>
                    <a:pt x="9172" y="8125"/>
                  </a:cubicBezTo>
                  <a:cubicBezTo>
                    <a:pt x="9427" y="8326"/>
                    <a:pt x="9735" y="8415"/>
                    <a:pt x="10071" y="8415"/>
                  </a:cubicBezTo>
                  <a:cubicBezTo>
                    <a:pt x="12025" y="8415"/>
                    <a:pt x="14888" y="5387"/>
                    <a:pt x="13208" y="3622"/>
                  </a:cubicBezTo>
                  <a:cubicBezTo>
                    <a:pt x="12748" y="3122"/>
                    <a:pt x="12256" y="2933"/>
                    <a:pt x="11794" y="2933"/>
                  </a:cubicBezTo>
                  <a:cubicBezTo>
                    <a:pt x="11744" y="2933"/>
                    <a:pt x="11695" y="2936"/>
                    <a:pt x="11646" y="2940"/>
                  </a:cubicBezTo>
                  <a:lnTo>
                    <a:pt x="11646" y="2940"/>
                  </a:lnTo>
                  <a:cubicBezTo>
                    <a:pt x="11668" y="2070"/>
                    <a:pt x="11239" y="1058"/>
                    <a:pt x="10173" y="353"/>
                  </a:cubicBezTo>
                  <a:cubicBezTo>
                    <a:pt x="9790" y="105"/>
                    <a:pt x="9410" y="0"/>
                    <a:pt x="9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6"/>
            <p:cNvSpPr/>
            <p:nvPr/>
          </p:nvSpPr>
          <p:spPr>
            <a:xfrm>
              <a:off x="3348950" y="908285"/>
              <a:ext cx="568022" cy="372162"/>
            </a:xfrm>
            <a:custGeom>
              <a:rect b="b" l="l" r="r" t="t"/>
              <a:pathLst>
                <a:path extrusionOk="0" h="8830" w="13477">
                  <a:moveTo>
                    <a:pt x="6705" y="1324"/>
                  </a:moveTo>
                  <a:cubicBezTo>
                    <a:pt x="7239" y="1858"/>
                    <a:pt x="7339" y="2459"/>
                    <a:pt x="7205" y="2859"/>
                  </a:cubicBezTo>
                  <a:cubicBezTo>
                    <a:pt x="7124" y="3062"/>
                    <a:pt x="7006" y="3178"/>
                    <a:pt x="6858" y="3178"/>
                  </a:cubicBezTo>
                  <a:cubicBezTo>
                    <a:pt x="6763" y="3178"/>
                    <a:pt x="6656" y="3130"/>
                    <a:pt x="6538" y="3026"/>
                  </a:cubicBezTo>
                  <a:cubicBezTo>
                    <a:pt x="6171" y="2692"/>
                    <a:pt x="6238" y="1958"/>
                    <a:pt x="6705" y="1324"/>
                  </a:cubicBezTo>
                  <a:close/>
                  <a:moveTo>
                    <a:pt x="10775" y="3326"/>
                  </a:moveTo>
                  <a:cubicBezTo>
                    <a:pt x="10708" y="4026"/>
                    <a:pt x="10241" y="4527"/>
                    <a:pt x="9674" y="4660"/>
                  </a:cubicBezTo>
                  <a:lnTo>
                    <a:pt x="9574" y="4660"/>
                  </a:lnTo>
                  <a:cubicBezTo>
                    <a:pt x="9407" y="4660"/>
                    <a:pt x="9407" y="4627"/>
                    <a:pt x="9407" y="4593"/>
                  </a:cubicBezTo>
                  <a:cubicBezTo>
                    <a:pt x="9407" y="4293"/>
                    <a:pt x="9941" y="3526"/>
                    <a:pt x="10775" y="3326"/>
                  </a:cubicBezTo>
                  <a:close/>
                  <a:moveTo>
                    <a:pt x="3736" y="5160"/>
                  </a:moveTo>
                  <a:cubicBezTo>
                    <a:pt x="3836" y="5160"/>
                    <a:pt x="3903" y="5227"/>
                    <a:pt x="4003" y="5327"/>
                  </a:cubicBezTo>
                  <a:cubicBezTo>
                    <a:pt x="4270" y="5661"/>
                    <a:pt x="4370" y="6061"/>
                    <a:pt x="4203" y="6428"/>
                  </a:cubicBezTo>
                  <a:cubicBezTo>
                    <a:pt x="4036" y="6728"/>
                    <a:pt x="3603" y="6995"/>
                    <a:pt x="3102" y="6995"/>
                  </a:cubicBezTo>
                  <a:cubicBezTo>
                    <a:pt x="3036" y="6328"/>
                    <a:pt x="3236" y="5661"/>
                    <a:pt x="3503" y="5327"/>
                  </a:cubicBezTo>
                  <a:cubicBezTo>
                    <a:pt x="3569" y="5227"/>
                    <a:pt x="3669" y="5160"/>
                    <a:pt x="3736" y="5160"/>
                  </a:cubicBezTo>
                  <a:close/>
                  <a:moveTo>
                    <a:pt x="8206" y="5761"/>
                  </a:moveTo>
                  <a:cubicBezTo>
                    <a:pt x="8206" y="5761"/>
                    <a:pt x="8273" y="5794"/>
                    <a:pt x="8339" y="5994"/>
                  </a:cubicBezTo>
                  <a:cubicBezTo>
                    <a:pt x="8506" y="6528"/>
                    <a:pt x="8406" y="7028"/>
                    <a:pt x="8073" y="7429"/>
                  </a:cubicBezTo>
                  <a:cubicBezTo>
                    <a:pt x="7772" y="6862"/>
                    <a:pt x="7839" y="6295"/>
                    <a:pt x="8006" y="5961"/>
                  </a:cubicBezTo>
                  <a:cubicBezTo>
                    <a:pt x="8073" y="5794"/>
                    <a:pt x="8173" y="5761"/>
                    <a:pt x="8206" y="5761"/>
                  </a:cubicBezTo>
                  <a:close/>
                  <a:moveTo>
                    <a:pt x="8425" y="342"/>
                  </a:moveTo>
                  <a:cubicBezTo>
                    <a:pt x="8762" y="342"/>
                    <a:pt x="9107" y="444"/>
                    <a:pt x="9440" y="657"/>
                  </a:cubicBezTo>
                  <a:cubicBezTo>
                    <a:pt x="10274" y="1191"/>
                    <a:pt x="10775" y="1992"/>
                    <a:pt x="10841" y="2859"/>
                  </a:cubicBezTo>
                  <a:cubicBezTo>
                    <a:pt x="9774" y="3026"/>
                    <a:pt x="8940" y="3993"/>
                    <a:pt x="9007" y="4527"/>
                  </a:cubicBezTo>
                  <a:cubicBezTo>
                    <a:pt x="9007" y="4765"/>
                    <a:pt x="9140" y="5004"/>
                    <a:pt x="9550" y="5004"/>
                  </a:cubicBezTo>
                  <a:cubicBezTo>
                    <a:pt x="9598" y="5004"/>
                    <a:pt x="9651" y="5001"/>
                    <a:pt x="9707" y="4994"/>
                  </a:cubicBezTo>
                  <a:cubicBezTo>
                    <a:pt x="10508" y="4894"/>
                    <a:pt x="11108" y="4193"/>
                    <a:pt x="11208" y="3226"/>
                  </a:cubicBezTo>
                  <a:cubicBezTo>
                    <a:pt x="11608" y="3292"/>
                    <a:pt x="12042" y="3493"/>
                    <a:pt x="12409" y="3860"/>
                  </a:cubicBezTo>
                  <a:cubicBezTo>
                    <a:pt x="13043" y="4527"/>
                    <a:pt x="12909" y="5327"/>
                    <a:pt x="12676" y="5861"/>
                  </a:cubicBezTo>
                  <a:cubicBezTo>
                    <a:pt x="12109" y="7129"/>
                    <a:pt x="10574" y="8296"/>
                    <a:pt x="9440" y="8296"/>
                  </a:cubicBezTo>
                  <a:cubicBezTo>
                    <a:pt x="9107" y="8296"/>
                    <a:pt x="8873" y="8196"/>
                    <a:pt x="8673" y="8029"/>
                  </a:cubicBezTo>
                  <a:cubicBezTo>
                    <a:pt x="8540" y="7962"/>
                    <a:pt x="8406" y="7862"/>
                    <a:pt x="8339" y="7729"/>
                  </a:cubicBezTo>
                  <a:cubicBezTo>
                    <a:pt x="8773" y="7262"/>
                    <a:pt x="8940" y="6561"/>
                    <a:pt x="8740" y="5861"/>
                  </a:cubicBezTo>
                  <a:cubicBezTo>
                    <a:pt x="8573" y="5361"/>
                    <a:pt x="8339" y="5294"/>
                    <a:pt x="8173" y="5294"/>
                  </a:cubicBezTo>
                  <a:cubicBezTo>
                    <a:pt x="7906" y="5294"/>
                    <a:pt x="7706" y="5461"/>
                    <a:pt x="7572" y="5761"/>
                  </a:cubicBezTo>
                  <a:cubicBezTo>
                    <a:pt x="7339" y="6261"/>
                    <a:pt x="7339" y="6995"/>
                    <a:pt x="7739" y="7696"/>
                  </a:cubicBezTo>
                  <a:cubicBezTo>
                    <a:pt x="7272" y="8029"/>
                    <a:pt x="6438" y="8429"/>
                    <a:pt x="4904" y="8429"/>
                  </a:cubicBezTo>
                  <a:lnTo>
                    <a:pt x="4737" y="8429"/>
                  </a:lnTo>
                  <a:cubicBezTo>
                    <a:pt x="3770" y="8429"/>
                    <a:pt x="3369" y="7929"/>
                    <a:pt x="3202" y="7429"/>
                  </a:cubicBezTo>
                  <a:cubicBezTo>
                    <a:pt x="3836" y="7362"/>
                    <a:pt x="4337" y="7095"/>
                    <a:pt x="4570" y="6628"/>
                  </a:cubicBezTo>
                  <a:cubicBezTo>
                    <a:pt x="4770" y="6128"/>
                    <a:pt x="4704" y="5561"/>
                    <a:pt x="4337" y="5060"/>
                  </a:cubicBezTo>
                  <a:cubicBezTo>
                    <a:pt x="4103" y="4794"/>
                    <a:pt x="3903" y="4727"/>
                    <a:pt x="3736" y="4727"/>
                  </a:cubicBezTo>
                  <a:cubicBezTo>
                    <a:pt x="3536" y="4727"/>
                    <a:pt x="3303" y="4860"/>
                    <a:pt x="3136" y="5060"/>
                  </a:cubicBezTo>
                  <a:cubicBezTo>
                    <a:pt x="2802" y="5494"/>
                    <a:pt x="2602" y="6228"/>
                    <a:pt x="2702" y="6962"/>
                  </a:cubicBezTo>
                  <a:cubicBezTo>
                    <a:pt x="2268" y="6862"/>
                    <a:pt x="1835" y="6662"/>
                    <a:pt x="1401" y="6328"/>
                  </a:cubicBezTo>
                  <a:cubicBezTo>
                    <a:pt x="400" y="5561"/>
                    <a:pt x="601" y="4527"/>
                    <a:pt x="734" y="4126"/>
                  </a:cubicBezTo>
                  <a:cubicBezTo>
                    <a:pt x="1034" y="3226"/>
                    <a:pt x="1868" y="2492"/>
                    <a:pt x="2535" y="2492"/>
                  </a:cubicBezTo>
                  <a:cubicBezTo>
                    <a:pt x="2702" y="2492"/>
                    <a:pt x="2869" y="2525"/>
                    <a:pt x="2969" y="2625"/>
                  </a:cubicBezTo>
                  <a:cubicBezTo>
                    <a:pt x="3002" y="2642"/>
                    <a:pt x="3036" y="2650"/>
                    <a:pt x="3073" y="2650"/>
                  </a:cubicBezTo>
                  <a:cubicBezTo>
                    <a:pt x="3111" y="2650"/>
                    <a:pt x="3152" y="2642"/>
                    <a:pt x="3202" y="2625"/>
                  </a:cubicBezTo>
                  <a:cubicBezTo>
                    <a:pt x="3236" y="2559"/>
                    <a:pt x="3269" y="2492"/>
                    <a:pt x="3269" y="2392"/>
                  </a:cubicBezTo>
                  <a:cubicBezTo>
                    <a:pt x="3269" y="2358"/>
                    <a:pt x="3169" y="1324"/>
                    <a:pt x="3669" y="791"/>
                  </a:cubicBezTo>
                  <a:cubicBezTo>
                    <a:pt x="3878" y="544"/>
                    <a:pt x="4151" y="427"/>
                    <a:pt x="4514" y="427"/>
                  </a:cubicBezTo>
                  <a:cubicBezTo>
                    <a:pt x="4789" y="427"/>
                    <a:pt x="5116" y="494"/>
                    <a:pt x="5504" y="624"/>
                  </a:cubicBezTo>
                  <a:cubicBezTo>
                    <a:pt x="5871" y="724"/>
                    <a:pt x="6171" y="891"/>
                    <a:pt x="6405" y="1058"/>
                  </a:cubicBezTo>
                  <a:cubicBezTo>
                    <a:pt x="5871" y="1825"/>
                    <a:pt x="5704" y="2825"/>
                    <a:pt x="6271" y="3326"/>
                  </a:cubicBezTo>
                  <a:cubicBezTo>
                    <a:pt x="6451" y="3469"/>
                    <a:pt x="6647" y="3536"/>
                    <a:pt x="6834" y="3536"/>
                  </a:cubicBezTo>
                  <a:cubicBezTo>
                    <a:pt x="7170" y="3536"/>
                    <a:pt x="7477" y="3323"/>
                    <a:pt x="7606" y="2959"/>
                  </a:cubicBezTo>
                  <a:cubicBezTo>
                    <a:pt x="7772" y="2392"/>
                    <a:pt x="7672" y="1625"/>
                    <a:pt x="7005" y="991"/>
                  </a:cubicBezTo>
                  <a:cubicBezTo>
                    <a:pt x="7425" y="571"/>
                    <a:pt x="7918" y="342"/>
                    <a:pt x="8425" y="342"/>
                  </a:cubicBezTo>
                  <a:close/>
                  <a:moveTo>
                    <a:pt x="8464" y="1"/>
                  </a:moveTo>
                  <a:cubicBezTo>
                    <a:pt x="7829" y="1"/>
                    <a:pt x="7207" y="269"/>
                    <a:pt x="6705" y="791"/>
                  </a:cubicBezTo>
                  <a:cubicBezTo>
                    <a:pt x="6405" y="591"/>
                    <a:pt x="6038" y="424"/>
                    <a:pt x="5671" y="290"/>
                  </a:cubicBezTo>
                  <a:cubicBezTo>
                    <a:pt x="5247" y="158"/>
                    <a:pt x="4865" y="89"/>
                    <a:pt x="4532" y="89"/>
                  </a:cubicBezTo>
                  <a:cubicBezTo>
                    <a:pt x="4026" y="89"/>
                    <a:pt x="3631" y="249"/>
                    <a:pt x="3369" y="591"/>
                  </a:cubicBezTo>
                  <a:cubicBezTo>
                    <a:pt x="2936" y="1024"/>
                    <a:pt x="2869" y="1758"/>
                    <a:pt x="2869" y="2158"/>
                  </a:cubicBezTo>
                  <a:cubicBezTo>
                    <a:pt x="2769" y="2125"/>
                    <a:pt x="2669" y="2125"/>
                    <a:pt x="2535" y="2125"/>
                  </a:cubicBezTo>
                  <a:cubicBezTo>
                    <a:pt x="1701" y="2125"/>
                    <a:pt x="734" y="2959"/>
                    <a:pt x="367" y="4026"/>
                  </a:cubicBezTo>
                  <a:cubicBezTo>
                    <a:pt x="0" y="5094"/>
                    <a:pt x="267" y="6094"/>
                    <a:pt x="1168" y="6695"/>
                  </a:cubicBezTo>
                  <a:cubicBezTo>
                    <a:pt x="1701" y="7095"/>
                    <a:pt x="2235" y="7329"/>
                    <a:pt x="2769" y="7429"/>
                  </a:cubicBezTo>
                  <a:cubicBezTo>
                    <a:pt x="3036" y="8296"/>
                    <a:pt x="3770" y="8830"/>
                    <a:pt x="4770" y="8830"/>
                  </a:cubicBezTo>
                  <a:lnTo>
                    <a:pt x="4937" y="8830"/>
                  </a:lnTo>
                  <a:cubicBezTo>
                    <a:pt x="6271" y="8830"/>
                    <a:pt x="7339" y="8563"/>
                    <a:pt x="8106" y="8129"/>
                  </a:cubicBezTo>
                  <a:cubicBezTo>
                    <a:pt x="8239" y="8263"/>
                    <a:pt x="8373" y="8329"/>
                    <a:pt x="8506" y="8463"/>
                  </a:cubicBezTo>
                  <a:cubicBezTo>
                    <a:pt x="8773" y="8663"/>
                    <a:pt x="9107" y="8796"/>
                    <a:pt x="9540" y="8796"/>
                  </a:cubicBezTo>
                  <a:cubicBezTo>
                    <a:pt x="10841" y="8796"/>
                    <a:pt x="12509" y="7529"/>
                    <a:pt x="13110" y="6128"/>
                  </a:cubicBezTo>
                  <a:cubicBezTo>
                    <a:pt x="13476" y="5194"/>
                    <a:pt x="13410" y="4327"/>
                    <a:pt x="12776" y="3659"/>
                  </a:cubicBezTo>
                  <a:cubicBezTo>
                    <a:pt x="12342" y="3159"/>
                    <a:pt x="11842" y="2926"/>
                    <a:pt x="11275" y="2926"/>
                  </a:cubicBezTo>
                  <a:cubicBezTo>
                    <a:pt x="11208" y="1925"/>
                    <a:pt x="10674" y="991"/>
                    <a:pt x="9707" y="357"/>
                  </a:cubicBezTo>
                  <a:cubicBezTo>
                    <a:pt x="9309" y="118"/>
                    <a:pt x="8884" y="1"/>
                    <a:pt x="84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" name="Google Shape;1188;p36"/>
          <p:cNvGrpSpPr/>
          <p:nvPr/>
        </p:nvGrpSpPr>
        <p:grpSpPr>
          <a:xfrm>
            <a:off x="3331317" y="206489"/>
            <a:ext cx="2609596" cy="2211584"/>
            <a:chOff x="3267267" y="539489"/>
            <a:chExt cx="2609596" cy="2211584"/>
          </a:xfrm>
        </p:grpSpPr>
        <p:sp>
          <p:nvSpPr>
            <p:cNvPr id="1189" name="Google Shape;1189;p36"/>
            <p:cNvSpPr/>
            <p:nvPr/>
          </p:nvSpPr>
          <p:spPr>
            <a:xfrm>
              <a:off x="4281058" y="927547"/>
              <a:ext cx="123787" cy="120921"/>
            </a:xfrm>
            <a:custGeom>
              <a:rect b="b" l="l" r="r" t="t"/>
              <a:pathLst>
                <a:path extrusionOk="0" h="2869" w="2937">
                  <a:moveTo>
                    <a:pt x="1502" y="367"/>
                  </a:moveTo>
                  <a:cubicBezTo>
                    <a:pt x="1769" y="367"/>
                    <a:pt x="2002" y="500"/>
                    <a:pt x="2236" y="701"/>
                  </a:cubicBezTo>
                  <a:cubicBezTo>
                    <a:pt x="2369" y="867"/>
                    <a:pt x="2503" y="1134"/>
                    <a:pt x="2503" y="1401"/>
                  </a:cubicBezTo>
                  <a:cubicBezTo>
                    <a:pt x="2503" y="1935"/>
                    <a:pt x="2002" y="2402"/>
                    <a:pt x="1469" y="2402"/>
                  </a:cubicBezTo>
                  <a:cubicBezTo>
                    <a:pt x="935" y="2402"/>
                    <a:pt x="468" y="1935"/>
                    <a:pt x="468" y="1368"/>
                  </a:cubicBezTo>
                  <a:cubicBezTo>
                    <a:pt x="468" y="834"/>
                    <a:pt x="935" y="367"/>
                    <a:pt x="1502" y="367"/>
                  </a:cubicBezTo>
                  <a:close/>
                  <a:moveTo>
                    <a:pt x="1469" y="0"/>
                  </a:moveTo>
                  <a:cubicBezTo>
                    <a:pt x="668" y="0"/>
                    <a:pt x="1" y="634"/>
                    <a:pt x="1" y="1401"/>
                  </a:cubicBezTo>
                  <a:cubicBezTo>
                    <a:pt x="1" y="2202"/>
                    <a:pt x="668" y="2869"/>
                    <a:pt x="1469" y="2869"/>
                  </a:cubicBezTo>
                  <a:cubicBezTo>
                    <a:pt x="2269" y="2869"/>
                    <a:pt x="2936" y="2202"/>
                    <a:pt x="2936" y="1401"/>
                  </a:cubicBezTo>
                  <a:cubicBezTo>
                    <a:pt x="2936" y="1034"/>
                    <a:pt x="2803" y="701"/>
                    <a:pt x="2503" y="400"/>
                  </a:cubicBezTo>
                  <a:cubicBezTo>
                    <a:pt x="2236" y="167"/>
                    <a:pt x="1836" y="0"/>
                    <a:pt x="1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6"/>
            <p:cNvSpPr/>
            <p:nvPr/>
          </p:nvSpPr>
          <p:spPr>
            <a:xfrm>
              <a:off x="3422035" y="1561623"/>
              <a:ext cx="123787" cy="119530"/>
            </a:xfrm>
            <a:custGeom>
              <a:rect b="b" l="l" r="r" t="t"/>
              <a:pathLst>
                <a:path extrusionOk="0" h="2836" w="2937">
                  <a:moveTo>
                    <a:pt x="1468" y="367"/>
                  </a:moveTo>
                  <a:cubicBezTo>
                    <a:pt x="1769" y="367"/>
                    <a:pt x="2002" y="467"/>
                    <a:pt x="2169" y="667"/>
                  </a:cubicBezTo>
                  <a:cubicBezTo>
                    <a:pt x="2369" y="834"/>
                    <a:pt x="2469" y="1101"/>
                    <a:pt x="2469" y="1368"/>
                  </a:cubicBezTo>
                  <a:cubicBezTo>
                    <a:pt x="2436" y="1902"/>
                    <a:pt x="1969" y="2369"/>
                    <a:pt x="1435" y="2369"/>
                  </a:cubicBezTo>
                  <a:cubicBezTo>
                    <a:pt x="1168" y="2369"/>
                    <a:pt x="935" y="2302"/>
                    <a:pt x="701" y="2068"/>
                  </a:cubicBezTo>
                  <a:cubicBezTo>
                    <a:pt x="534" y="1935"/>
                    <a:pt x="434" y="1668"/>
                    <a:pt x="434" y="1368"/>
                  </a:cubicBezTo>
                  <a:cubicBezTo>
                    <a:pt x="434" y="834"/>
                    <a:pt x="868" y="367"/>
                    <a:pt x="1468" y="367"/>
                  </a:cubicBezTo>
                  <a:close/>
                  <a:moveTo>
                    <a:pt x="1468" y="0"/>
                  </a:moveTo>
                  <a:cubicBezTo>
                    <a:pt x="668" y="0"/>
                    <a:pt x="1" y="634"/>
                    <a:pt x="1" y="1435"/>
                  </a:cubicBezTo>
                  <a:cubicBezTo>
                    <a:pt x="1" y="1802"/>
                    <a:pt x="134" y="2135"/>
                    <a:pt x="434" y="2435"/>
                  </a:cubicBezTo>
                  <a:cubicBezTo>
                    <a:pt x="701" y="2669"/>
                    <a:pt x="1102" y="2836"/>
                    <a:pt x="1468" y="2836"/>
                  </a:cubicBezTo>
                  <a:cubicBezTo>
                    <a:pt x="2269" y="2836"/>
                    <a:pt x="2936" y="2168"/>
                    <a:pt x="2936" y="1435"/>
                  </a:cubicBezTo>
                  <a:cubicBezTo>
                    <a:pt x="2936" y="1034"/>
                    <a:pt x="2803" y="701"/>
                    <a:pt x="2503" y="434"/>
                  </a:cubicBezTo>
                  <a:cubicBezTo>
                    <a:pt x="2202" y="167"/>
                    <a:pt x="1835" y="0"/>
                    <a:pt x="1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1" name="Google Shape;1191;p36"/>
            <p:cNvGrpSpPr/>
            <p:nvPr/>
          </p:nvGrpSpPr>
          <p:grpSpPr>
            <a:xfrm>
              <a:off x="3320880" y="908285"/>
              <a:ext cx="627492" cy="372162"/>
              <a:chOff x="3320880" y="908285"/>
              <a:chExt cx="627492" cy="372162"/>
            </a:xfrm>
          </p:grpSpPr>
          <p:sp>
            <p:nvSpPr>
              <p:cNvPr id="1192" name="Google Shape;1192;p36"/>
              <p:cNvSpPr/>
              <p:nvPr/>
            </p:nvSpPr>
            <p:spPr>
              <a:xfrm>
                <a:off x="3320880" y="915492"/>
                <a:ext cx="627492" cy="357959"/>
              </a:xfrm>
              <a:custGeom>
                <a:rect b="b" l="l" r="r" t="t"/>
                <a:pathLst>
                  <a:path extrusionOk="0" h="8493" w="14888">
                    <a:moveTo>
                      <a:pt x="9050" y="0"/>
                    </a:moveTo>
                    <a:cubicBezTo>
                      <a:pt x="8364" y="0"/>
                      <a:pt x="7751" y="382"/>
                      <a:pt x="7328" y="883"/>
                    </a:cubicBezTo>
                    <a:lnTo>
                      <a:pt x="7328" y="883"/>
                    </a:lnTo>
                    <a:cubicBezTo>
                      <a:pt x="7047" y="653"/>
                      <a:pt x="6677" y="446"/>
                      <a:pt x="6203" y="286"/>
                    </a:cubicBezTo>
                    <a:cubicBezTo>
                      <a:pt x="5806" y="151"/>
                      <a:pt x="5472" y="92"/>
                      <a:pt x="5191" y="92"/>
                    </a:cubicBezTo>
                    <a:cubicBezTo>
                      <a:pt x="3464" y="92"/>
                      <a:pt x="3735" y="2288"/>
                      <a:pt x="3735" y="2288"/>
                    </a:cubicBezTo>
                    <a:cubicBezTo>
                      <a:pt x="3552" y="2170"/>
                      <a:pt x="3354" y="2116"/>
                      <a:pt x="3152" y="2116"/>
                    </a:cubicBezTo>
                    <a:cubicBezTo>
                      <a:pt x="1694" y="2116"/>
                      <a:pt x="0" y="4897"/>
                      <a:pt x="1934" y="6390"/>
                    </a:cubicBezTo>
                    <a:cubicBezTo>
                      <a:pt x="2533" y="6842"/>
                      <a:pt x="3105" y="7050"/>
                      <a:pt x="3595" y="7083"/>
                    </a:cubicBezTo>
                    <a:lnTo>
                      <a:pt x="3595" y="7083"/>
                    </a:lnTo>
                    <a:cubicBezTo>
                      <a:pt x="3754" y="7832"/>
                      <a:pt x="4279" y="8480"/>
                      <a:pt x="5403" y="8492"/>
                    </a:cubicBezTo>
                    <a:cubicBezTo>
                      <a:pt x="5441" y="8492"/>
                      <a:pt x="5479" y="8493"/>
                      <a:pt x="5516" y="8493"/>
                    </a:cubicBezTo>
                    <a:cubicBezTo>
                      <a:pt x="7065" y="8493"/>
                      <a:pt x="8100" y="8145"/>
                      <a:pt x="8687" y="7624"/>
                    </a:cubicBezTo>
                    <a:lnTo>
                      <a:pt x="8687" y="7624"/>
                    </a:lnTo>
                    <a:cubicBezTo>
                      <a:pt x="8813" y="7798"/>
                      <a:pt x="8973" y="7967"/>
                      <a:pt x="9172" y="8125"/>
                    </a:cubicBezTo>
                    <a:cubicBezTo>
                      <a:pt x="9427" y="8326"/>
                      <a:pt x="9735" y="8415"/>
                      <a:pt x="10071" y="8415"/>
                    </a:cubicBezTo>
                    <a:cubicBezTo>
                      <a:pt x="12025" y="8415"/>
                      <a:pt x="14888" y="5387"/>
                      <a:pt x="13208" y="3622"/>
                    </a:cubicBezTo>
                    <a:cubicBezTo>
                      <a:pt x="12748" y="3122"/>
                      <a:pt x="12256" y="2933"/>
                      <a:pt x="11794" y="2933"/>
                    </a:cubicBezTo>
                    <a:cubicBezTo>
                      <a:pt x="11744" y="2933"/>
                      <a:pt x="11695" y="2936"/>
                      <a:pt x="11646" y="2940"/>
                    </a:cubicBezTo>
                    <a:lnTo>
                      <a:pt x="11646" y="2940"/>
                    </a:lnTo>
                    <a:cubicBezTo>
                      <a:pt x="11668" y="2070"/>
                      <a:pt x="11239" y="1058"/>
                      <a:pt x="10173" y="353"/>
                    </a:cubicBezTo>
                    <a:cubicBezTo>
                      <a:pt x="9790" y="105"/>
                      <a:pt x="9410" y="0"/>
                      <a:pt x="90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36"/>
              <p:cNvSpPr/>
              <p:nvPr/>
            </p:nvSpPr>
            <p:spPr>
              <a:xfrm>
                <a:off x="3348950" y="908285"/>
                <a:ext cx="568022" cy="372162"/>
              </a:xfrm>
              <a:custGeom>
                <a:rect b="b" l="l" r="r" t="t"/>
                <a:pathLst>
                  <a:path extrusionOk="0" h="8830" w="13477">
                    <a:moveTo>
                      <a:pt x="6705" y="1324"/>
                    </a:moveTo>
                    <a:cubicBezTo>
                      <a:pt x="7239" y="1858"/>
                      <a:pt x="7339" y="2459"/>
                      <a:pt x="7205" y="2859"/>
                    </a:cubicBezTo>
                    <a:cubicBezTo>
                      <a:pt x="7124" y="3062"/>
                      <a:pt x="7006" y="3178"/>
                      <a:pt x="6858" y="3178"/>
                    </a:cubicBezTo>
                    <a:cubicBezTo>
                      <a:pt x="6763" y="3178"/>
                      <a:pt x="6656" y="3130"/>
                      <a:pt x="6538" y="3026"/>
                    </a:cubicBezTo>
                    <a:cubicBezTo>
                      <a:pt x="6171" y="2692"/>
                      <a:pt x="6238" y="1958"/>
                      <a:pt x="6705" y="1324"/>
                    </a:cubicBezTo>
                    <a:close/>
                    <a:moveTo>
                      <a:pt x="10775" y="3326"/>
                    </a:moveTo>
                    <a:cubicBezTo>
                      <a:pt x="10708" y="4026"/>
                      <a:pt x="10241" y="4527"/>
                      <a:pt x="9674" y="4660"/>
                    </a:cubicBezTo>
                    <a:lnTo>
                      <a:pt x="9574" y="4660"/>
                    </a:lnTo>
                    <a:cubicBezTo>
                      <a:pt x="9407" y="4660"/>
                      <a:pt x="9407" y="4627"/>
                      <a:pt x="9407" y="4593"/>
                    </a:cubicBezTo>
                    <a:cubicBezTo>
                      <a:pt x="9407" y="4293"/>
                      <a:pt x="9941" y="3526"/>
                      <a:pt x="10775" y="3326"/>
                    </a:cubicBezTo>
                    <a:close/>
                    <a:moveTo>
                      <a:pt x="3736" y="5160"/>
                    </a:moveTo>
                    <a:cubicBezTo>
                      <a:pt x="3836" y="5160"/>
                      <a:pt x="3903" y="5227"/>
                      <a:pt x="4003" y="5327"/>
                    </a:cubicBezTo>
                    <a:cubicBezTo>
                      <a:pt x="4270" y="5661"/>
                      <a:pt x="4370" y="6061"/>
                      <a:pt x="4203" y="6428"/>
                    </a:cubicBezTo>
                    <a:cubicBezTo>
                      <a:pt x="4036" y="6728"/>
                      <a:pt x="3603" y="6995"/>
                      <a:pt x="3102" y="6995"/>
                    </a:cubicBezTo>
                    <a:cubicBezTo>
                      <a:pt x="3036" y="6328"/>
                      <a:pt x="3236" y="5661"/>
                      <a:pt x="3503" y="5327"/>
                    </a:cubicBezTo>
                    <a:cubicBezTo>
                      <a:pt x="3569" y="5227"/>
                      <a:pt x="3669" y="5160"/>
                      <a:pt x="3736" y="5160"/>
                    </a:cubicBezTo>
                    <a:close/>
                    <a:moveTo>
                      <a:pt x="8206" y="5761"/>
                    </a:moveTo>
                    <a:cubicBezTo>
                      <a:pt x="8206" y="5761"/>
                      <a:pt x="8273" y="5794"/>
                      <a:pt x="8339" y="5994"/>
                    </a:cubicBezTo>
                    <a:cubicBezTo>
                      <a:pt x="8506" y="6528"/>
                      <a:pt x="8406" y="7028"/>
                      <a:pt x="8073" y="7429"/>
                    </a:cubicBezTo>
                    <a:cubicBezTo>
                      <a:pt x="7772" y="6862"/>
                      <a:pt x="7839" y="6295"/>
                      <a:pt x="8006" y="5961"/>
                    </a:cubicBezTo>
                    <a:cubicBezTo>
                      <a:pt x="8073" y="5794"/>
                      <a:pt x="8173" y="5761"/>
                      <a:pt x="8206" y="5761"/>
                    </a:cubicBezTo>
                    <a:close/>
                    <a:moveTo>
                      <a:pt x="8425" y="342"/>
                    </a:moveTo>
                    <a:cubicBezTo>
                      <a:pt x="8762" y="342"/>
                      <a:pt x="9107" y="444"/>
                      <a:pt x="9440" y="657"/>
                    </a:cubicBezTo>
                    <a:cubicBezTo>
                      <a:pt x="10274" y="1191"/>
                      <a:pt x="10775" y="1992"/>
                      <a:pt x="10841" y="2859"/>
                    </a:cubicBezTo>
                    <a:cubicBezTo>
                      <a:pt x="9774" y="3026"/>
                      <a:pt x="8940" y="3993"/>
                      <a:pt x="9007" y="4527"/>
                    </a:cubicBezTo>
                    <a:cubicBezTo>
                      <a:pt x="9007" y="4765"/>
                      <a:pt x="9140" y="5004"/>
                      <a:pt x="9550" y="5004"/>
                    </a:cubicBezTo>
                    <a:cubicBezTo>
                      <a:pt x="9598" y="5004"/>
                      <a:pt x="9651" y="5001"/>
                      <a:pt x="9707" y="4994"/>
                    </a:cubicBezTo>
                    <a:cubicBezTo>
                      <a:pt x="10508" y="4894"/>
                      <a:pt x="11108" y="4193"/>
                      <a:pt x="11208" y="3226"/>
                    </a:cubicBezTo>
                    <a:cubicBezTo>
                      <a:pt x="11608" y="3292"/>
                      <a:pt x="12042" y="3493"/>
                      <a:pt x="12409" y="3860"/>
                    </a:cubicBezTo>
                    <a:cubicBezTo>
                      <a:pt x="13043" y="4527"/>
                      <a:pt x="12909" y="5327"/>
                      <a:pt x="12676" y="5861"/>
                    </a:cubicBezTo>
                    <a:cubicBezTo>
                      <a:pt x="12109" y="7129"/>
                      <a:pt x="10574" y="8296"/>
                      <a:pt x="9440" y="8296"/>
                    </a:cubicBezTo>
                    <a:cubicBezTo>
                      <a:pt x="9107" y="8296"/>
                      <a:pt x="8873" y="8196"/>
                      <a:pt x="8673" y="8029"/>
                    </a:cubicBezTo>
                    <a:cubicBezTo>
                      <a:pt x="8540" y="7962"/>
                      <a:pt x="8406" y="7862"/>
                      <a:pt x="8339" y="7729"/>
                    </a:cubicBezTo>
                    <a:cubicBezTo>
                      <a:pt x="8773" y="7262"/>
                      <a:pt x="8940" y="6561"/>
                      <a:pt x="8740" y="5861"/>
                    </a:cubicBezTo>
                    <a:cubicBezTo>
                      <a:pt x="8573" y="5361"/>
                      <a:pt x="8339" y="5294"/>
                      <a:pt x="8173" y="5294"/>
                    </a:cubicBezTo>
                    <a:cubicBezTo>
                      <a:pt x="7906" y="5294"/>
                      <a:pt x="7706" y="5461"/>
                      <a:pt x="7572" y="5761"/>
                    </a:cubicBezTo>
                    <a:cubicBezTo>
                      <a:pt x="7339" y="6261"/>
                      <a:pt x="7339" y="6995"/>
                      <a:pt x="7739" y="7696"/>
                    </a:cubicBezTo>
                    <a:cubicBezTo>
                      <a:pt x="7272" y="8029"/>
                      <a:pt x="6438" y="8429"/>
                      <a:pt x="4904" y="8429"/>
                    </a:cubicBezTo>
                    <a:lnTo>
                      <a:pt x="4737" y="8429"/>
                    </a:lnTo>
                    <a:cubicBezTo>
                      <a:pt x="3770" y="8429"/>
                      <a:pt x="3369" y="7929"/>
                      <a:pt x="3202" y="7429"/>
                    </a:cubicBezTo>
                    <a:cubicBezTo>
                      <a:pt x="3836" y="7362"/>
                      <a:pt x="4337" y="7095"/>
                      <a:pt x="4570" y="6628"/>
                    </a:cubicBezTo>
                    <a:cubicBezTo>
                      <a:pt x="4770" y="6128"/>
                      <a:pt x="4704" y="5561"/>
                      <a:pt x="4337" y="5060"/>
                    </a:cubicBezTo>
                    <a:cubicBezTo>
                      <a:pt x="4103" y="4794"/>
                      <a:pt x="3903" y="4727"/>
                      <a:pt x="3736" y="4727"/>
                    </a:cubicBezTo>
                    <a:cubicBezTo>
                      <a:pt x="3536" y="4727"/>
                      <a:pt x="3303" y="4860"/>
                      <a:pt x="3136" y="5060"/>
                    </a:cubicBezTo>
                    <a:cubicBezTo>
                      <a:pt x="2802" y="5494"/>
                      <a:pt x="2602" y="6228"/>
                      <a:pt x="2702" y="6962"/>
                    </a:cubicBezTo>
                    <a:cubicBezTo>
                      <a:pt x="2268" y="6862"/>
                      <a:pt x="1835" y="6662"/>
                      <a:pt x="1401" y="6328"/>
                    </a:cubicBezTo>
                    <a:cubicBezTo>
                      <a:pt x="400" y="5561"/>
                      <a:pt x="601" y="4527"/>
                      <a:pt x="734" y="4126"/>
                    </a:cubicBezTo>
                    <a:cubicBezTo>
                      <a:pt x="1034" y="3226"/>
                      <a:pt x="1868" y="2492"/>
                      <a:pt x="2535" y="2492"/>
                    </a:cubicBezTo>
                    <a:cubicBezTo>
                      <a:pt x="2702" y="2492"/>
                      <a:pt x="2869" y="2525"/>
                      <a:pt x="2969" y="2625"/>
                    </a:cubicBezTo>
                    <a:cubicBezTo>
                      <a:pt x="3002" y="2642"/>
                      <a:pt x="3036" y="2650"/>
                      <a:pt x="3073" y="2650"/>
                    </a:cubicBezTo>
                    <a:cubicBezTo>
                      <a:pt x="3111" y="2650"/>
                      <a:pt x="3152" y="2642"/>
                      <a:pt x="3202" y="2625"/>
                    </a:cubicBezTo>
                    <a:cubicBezTo>
                      <a:pt x="3236" y="2559"/>
                      <a:pt x="3269" y="2492"/>
                      <a:pt x="3269" y="2392"/>
                    </a:cubicBezTo>
                    <a:cubicBezTo>
                      <a:pt x="3269" y="2358"/>
                      <a:pt x="3169" y="1324"/>
                      <a:pt x="3669" y="791"/>
                    </a:cubicBezTo>
                    <a:cubicBezTo>
                      <a:pt x="3878" y="544"/>
                      <a:pt x="4151" y="427"/>
                      <a:pt x="4514" y="427"/>
                    </a:cubicBezTo>
                    <a:cubicBezTo>
                      <a:pt x="4789" y="427"/>
                      <a:pt x="5116" y="494"/>
                      <a:pt x="5504" y="624"/>
                    </a:cubicBezTo>
                    <a:cubicBezTo>
                      <a:pt x="5871" y="724"/>
                      <a:pt x="6171" y="891"/>
                      <a:pt x="6405" y="1058"/>
                    </a:cubicBezTo>
                    <a:cubicBezTo>
                      <a:pt x="5871" y="1825"/>
                      <a:pt x="5704" y="2825"/>
                      <a:pt x="6271" y="3326"/>
                    </a:cubicBezTo>
                    <a:cubicBezTo>
                      <a:pt x="6451" y="3469"/>
                      <a:pt x="6647" y="3536"/>
                      <a:pt x="6834" y="3536"/>
                    </a:cubicBezTo>
                    <a:cubicBezTo>
                      <a:pt x="7170" y="3536"/>
                      <a:pt x="7477" y="3323"/>
                      <a:pt x="7606" y="2959"/>
                    </a:cubicBezTo>
                    <a:cubicBezTo>
                      <a:pt x="7772" y="2392"/>
                      <a:pt x="7672" y="1625"/>
                      <a:pt x="7005" y="991"/>
                    </a:cubicBezTo>
                    <a:cubicBezTo>
                      <a:pt x="7425" y="571"/>
                      <a:pt x="7918" y="342"/>
                      <a:pt x="8425" y="342"/>
                    </a:cubicBezTo>
                    <a:close/>
                    <a:moveTo>
                      <a:pt x="8464" y="1"/>
                    </a:moveTo>
                    <a:cubicBezTo>
                      <a:pt x="7829" y="1"/>
                      <a:pt x="7207" y="269"/>
                      <a:pt x="6705" y="791"/>
                    </a:cubicBezTo>
                    <a:cubicBezTo>
                      <a:pt x="6405" y="591"/>
                      <a:pt x="6038" y="424"/>
                      <a:pt x="5671" y="290"/>
                    </a:cubicBezTo>
                    <a:cubicBezTo>
                      <a:pt x="5247" y="158"/>
                      <a:pt x="4865" y="89"/>
                      <a:pt x="4532" y="89"/>
                    </a:cubicBezTo>
                    <a:cubicBezTo>
                      <a:pt x="4026" y="89"/>
                      <a:pt x="3631" y="249"/>
                      <a:pt x="3369" y="591"/>
                    </a:cubicBezTo>
                    <a:cubicBezTo>
                      <a:pt x="2936" y="1024"/>
                      <a:pt x="2869" y="1758"/>
                      <a:pt x="2869" y="2158"/>
                    </a:cubicBezTo>
                    <a:cubicBezTo>
                      <a:pt x="2769" y="2125"/>
                      <a:pt x="2669" y="2125"/>
                      <a:pt x="2535" y="2125"/>
                    </a:cubicBezTo>
                    <a:cubicBezTo>
                      <a:pt x="1701" y="2125"/>
                      <a:pt x="734" y="2959"/>
                      <a:pt x="367" y="4026"/>
                    </a:cubicBezTo>
                    <a:cubicBezTo>
                      <a:pt x="0" y="5094"/>
                      <a:pt x="267" y="6094"/>
                      <a:pt x="1168" y="6695"/>
                    </a:cubicBezTo>
                    <a:cubicBezTo>
                      <a:pt x="1701" y="7095"/>
                      <a:pt x="2235" y="7329"/>
                      <a:pt x="2769" y="7429"/>
                    </a:cubicBezTo>
                    <a:cubicBezTo>
                      <a:pt x="3036" y="8296"/>
                      <a:pt x="3770" y="8830"/>
                      <a:pt x="4770" y="8830"/>
                    </a:cubicBezTo>
                    <a:lnTo>
                      <a:pt x="4937" y="8830"/>
                    </a:lnTo>
                    <a:cubicBezTo>
                      <a:pt x="6271" y="8830"/>
                      <a:pt x="7339" y="8563"/>
                      <a:pt x="8106" y="8129"/>
                    </a:cubicBezTo>
                    <a:cubicBezTo>
                      <a:pt x="8239" y="8263"/>
                      <a:pt x="8373" y="8329"/>
                      <a:pt x="8506" y="8463"/>
                    </a:cubicBezTo>
                    <a:cubicBezTo>
                      <a:pt x="8773" y="8663"/>
                      <a:pt x="9107" y="8796"/>
                      <a:pt x="9540" y="8796"/>
                    </a:cubicBezTo>
                    <a:cubicBezTo>
                      <a:pt x="10841" y="8796"/>
                      <a:pt x="12509" y="7529"/>
                      <a:pt x="13110" y="6128"/>
                    </a:cubicBezTo>
                    <a:cubicBezTo>
                      <a:pt x="13476" y="5194"/>
                      <a:pt x="13410" y="4327"/>
                      <a:pt x="12776" y="3659"/>
                    </a:cubicBezTo>
                    <a:cubicBezTo>
                      <a:pt x="12342" y="3159"/>
                      <a:pt x="11842" y="2926"/>
                      <a:pt x="11275" y="2926"/>
                    </a:cubicBezTo>
                    <a:cubicBezTo>
                      <a:pt x="11208" y="1925"/>
                      <a:pt x="10674" y="991"/>
                      <a:pt x="9707" y="357"/>
                    </a:cubicBezTo>
                    <a:cubicBezTo>
                      <a:pt x="9309" y="118"/>
                      <a:pt x="8884" y="1"/>
                      <a:pt x="84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4" name="Google Shape;1194;p36"/>
            <p:cNvSpPr/>
            <p:nvPr/>
          </p:nvSpPr>
          <p:spPr>
            <a:xfrm>
              <a:off x="5033278" y="723465"/>
              <a:ext cx="646753" cy="636006"/>
            </a:xfrm>
            <a:custGeom>
              <a:rect b="b" l="l" r="r" t="t"/>
              <a:pathLst>
                <a:path extrusionOk="0" h="15090" w="15345">
                  <a:moveTo>
                    <a:pt x="9570" y="0"/>
                  </a:moveTo>
                  <a:cubicBezTo>
                    <a:pt x="8547" y="0"/>
                    <a:pt x="0" y="9879"/>
                    <a:pt x="0" y="9879"/>
                  </a:cubicBezTo>
                  <a:cubicBezTo>
                    <a:pt x="0" y="9879"/>
                    <a:pt x="4403" y="14816"/>
                    <a:pt x="5237" y="15083"/>
                  </a:cubicBezTo>
                  <a:cubicBezTo>
                    <a:pt x="5249" y="15088"/>
                    <a:pt x="5264" y="15090"/>
                    <a:pt x="5280" y="15090"/>
                  </a:cubicBezTo>
                  <a:cubicBezTo>
                    <a:pt x="6297" y="15090"/>
                    <a:pt x="15344" y="6043"/>
                    <a:pt x="15344" y="6043"/>
                  </a:cubicBezTo>
                  <a:cubicBezTo>
                    <a:pt x="15344" y="6043"/>
                    <a:pt x="10441" y="306"/>
                    <a:pt x="9607" y="5"/>
                  </a:cubicBezTo>
                  <a:cubicBezTo>
                    <a:pt x="9596" y="2"/>
                    <a:pt x="9584" y="0"/>
                    <a:pt x="95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6"/>
            <p:cNvSpPr/>
            <p:nvPr/>
          </p:nvSpPr>
          <p:spPr>
            <a:xfrm>
              <a:off x="5023415" y="715247"/>
              <a:ext cx="666436" cy="653792"/>
            </a:xfrm>
            <a:custGeom>
              <a:rect b="b" l="l" r="r" t="t"/>
              <a:pathLst>
                <a:path extrusionOk="0" h="15512" w="15812">
                  <a:moveTo>
                    <a:pt x="9707" y="400"/>
                  </a:moveTo>
                  <a:cubicBezTo>
                    <a:pt x="10241" y="601"/>
                    <a:pt x="13343" y="4036"/>
                    <a:pt x="15245" y="6238"/>
                  </a:cubicBezTo>
                  <a:cubicBezTo>
                    <a:pt x="11008" y="10508"/>
                    <a:pt x="6172" y="15011"/>
                    <a:pt x="5471" y="15078"/>
                  </a:cubicBezTo>
                  <a:cubicBezTo>
                    <a:pt x="4904" y="14877"/>
                    <a:pt x="2169" y="11942"/>
                    <a:pt x="501" y="10074"/>
                  </a:cubicBezTo>
                  <a:cubicBezTo>
                    <a:pt x="4537" y="5404"/>
                    <a:pt x="9140" y="501"/>
                    <a:pt x="9707" y="400"/>
                  </a:cubicBezTo>
                  <a:close/>
                  <a:moveTo>
                    <a:pt x="9808" y="0"/>
                  </a:moveTo>
                  <a:cubicBezTo>
                    <a:pt x="8740" y="0"/>
                    <a:pt x="1502" y="8273"/>
                    <a:pt x="67" y="9941"/>
                  </a:cubicBezTo>
                  <a:cubicBezTo>
                    <a:pt x="1" y="10041"/>
                    <a:pt x="1" y="10174"/>
                    <a:pt x="67" y="10241"/>
                  </a:cubicBezTo>
                  <a:cubicBezTo>
                    <a:pt x="534" y="10741"/>
                    <a:pt x="4537" y="15211"/>
                    <a:pt x="5371" y="15511"/>
                  </a:cubicBezTo>
                  <a:lnTo>
                    <a:pt x="5504" y="15511"/>
                  </a:lnTo>
                  <a:cubicBezTo>
                    <a:pt x="6572" y="15511"/>
                    <a:pt x="14211" y="7906"/>
                    <a:pt x="15712" y="6371"/>
                  </a:cubicBezTo>
                  <a:cubicBezTo>
                    <a:pt x="15812" y="6271"/>
                    <a:pt x="15812" y="6171"/>
                    <a:pt x="15712" y="6071"/>
                  </a:cubicBezTo>
                  <a:cubicBezTo>
                    <a:pt x="15211" y="5504"/>
                    <a:pt x="10708" y="267"/>
                    <a:pt x="98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6"/>
            <p:cNvSpPr/>
            <p:nvPr/>
          </p:nvSpPr>
          <p:spPr>
            <a:xfrm>
              <a:off x="3267267" y="1921526"/>
              <a:ext cx="995566" cy="821539"/>
            </a:xfrm>
            <a:custGeom>
              <a:rect b="b" l="l" r="r" t="t"/>
              <a:pathLst>
                <a:path extrusionOk="0" h="19492" w="23621">
                  <a:moveTo>
                    <a:pt x="19784" y="1"/>
                  </a:moveTo>
                  <a:cubicBezTo>
                    <a:pt x="19784" y="1"/>
                    <a:pt x="1" y="19492"/>
                    <a:pt x="1307" y="19492"/>
                  </a:cubicBezTo>
                  <a:cubicBezTo>
                    <a:pt x="1325" y="19492"/>
                    <a:pt x="1346" y="19488"/>
                    <a:pt x="1371" y="19481"/>
                  </a:cubicBezTo>
                  <a:cubicBezTo>
                    <a:pt x="3306" y="18948"/>
                    <a:pt x="23620" y="4671"/>
                    <a:pt x="23620" y="4671"/>
                  </a:cubicBezTo>
                  <a:lnTo>
                    <a:pt x="197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6"/>
            <p:cNvSpPr/>
            <p:nvPr/>
          </p:nvSpPr>
          <p:spPr>
            <a:xfrm>
              <a:off x="3301154" y="1912507"/>
              <a:ext cx="971500" cy="838567"/>
            </a:xfrm>
            <a:custGeom>
              <a:rect b="b" l="l" r="r" t="t"/>
              <a:pathLst>
                <a:path extrusionOk="0" h="19896" w="23050">
                  <a:moveTo>
                    <a:pt x="18980" y="515"/>
                  </a:moveTo>
                  <a:lnTo>
                    <a:pt x="22516" y="4851"/>
                  </a:lnTo>
                  <a:cubicBezTo>
                    <a:pt x="15811" y="9555"/>
                    <a:pt x="3302" y="18194"/>
                    <a:pt x="834" y="19362"/>
                  </a:cubicBezTo>
                  <a:cubicBezTo>
                    <a:pt x="2168" y="17360"/>
                    <a:pt x="12075" y="7320"/>
                    <a:pt x="18980" y="515"/>
                  </a:cubicBezTo>
                  <a:close/>
                  <a:moveTo>
                    <a:pt x="18941" y="1"/>
                  </a:moveTo>
                  <a:cubicBezTo>
                    <a:pt x="18894" y="1"/>
                    <a:pt x="18870" y="24"/>
                    <a:pt x="18847" y="48"/>
                  </a:cubicBezTo>
                  <a:cubicBezTo>
                    <a:pt x="18813" y="148"/>
                    <a:pt x="14077" y="4785"/>
                    <a:pt x="9473" y="9488"/>
                  </a:cubicBezTo>
                  <a:cubicBezTo>
                    <a:pt x="0" y="19061"/>
                    <a:pt x="200" y="19495"/>
                    <a:pt x="300" y="19729"/>
                  </a:cubicBezTo>
                  <a:cubicBezTo>
                    <a:pt x="334" y="19862"/>
                    <a:pt x="400" y="19895"/>
                    <a:pt x="534" y="19895"/>
                  </a:cubicBezTo>
                  <a:lnTo>
                    <a:pt x="701" y="19895"/>
                  </a:lnTo>
                  <a:cubicBezTo>
                    <a:pt x="2635" y="19362"/>
                    <a:pt x="22149" y="5652"/>
                    <a:pt x="22983" y="5051"/>
                  </a:cubicBezTo>
                  <a:cubicBezTo>
                    <a:pt x="23016" y="5051"/>
                    <a:pt x="23050" y="4985"/>
                    <a:pt x="23050" y="4918"/>
                  </a:cubicBezTo>
                  <a:cubicBezTo>
                    <a:pt x="23050" y="4851"/>
                    <a:pt x="23050" y="4818"/>
                    <a:pt x="23016" y="4751"/>
                  </a:cubicBezTo>
                  <a:lnTo>
                    <a:pt x="19180" y="81"/>
                  </a:lnTo>
                  <a:cubicBezTo>
                    <a:pt x="19147" y="48"/>
                    <a:pt x="19047" y="15"/>
                    <a:pt x="19014" y="15"/>
                  </a:cubicBezTo>
                  <a:cubicBezTo>
                    <a:pt x="18984" y="5"/>
                    <a:pt x="18961" y="1"/>
                    <a:pt x="18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6"/>
            <p:cNvSpPr/>
            <p:nvPr/>
          </p:nvSpPr>
          <p:spPr>
            <a:xfrm>
              <a:off x="3517670" y="716637"/>
              <a:ext cx="2094857" cy="1915562"/>
            </a:xfrm>
            <a:custGeom>
              <a:rect b="b" l="l" r="r" t="t"/>
              <a:pathLst>
                <a:path extrusionOk="0" h="45449" w="49703">
                  <a:moveTo>
                    <a:pt x="34191" y="1"/>
                  </a:moveTo>
                  <a:cubicBezTo>
                    <a:pt x="33290" y="1"/>
                    <a:pt x="0" y="27720"/>
                    <a:pt x="867" y="28988"/>
                  </a:cubicBezTo>
                  <a:cubicBezTo>
                    <a:pt x="867" y="28988"/>
                    <a:pt x="12979" y="45449"/>
                    <a:pt x="15108" y="45449"/>
                  </a:cubicBezTo>
                  <a:cubicBezTo>
                    <a:pt x="15145" y="45449"/>
                    <a:pt x="15180" y="45443"/>
                    <a:pt x="15211" y="45433"/>
                  </a:cubicBezTo>
                  <a:cubicBezTo>
                    <a:pt x="16945" y="44833"/>
                    <a:pt x="49702" y="17847"/>
                    <a:pt x="49702" y="16579"/>
                  </a:cubicBezTo>
                  <a:cubicBezTo>
                    <a:pt x="49702" y="15378"/>
                    <a:pt x="35092" y="1"/>
                    <a:pt x="34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6"/>
            <p:cNvSpPr/>
            <p:nvPr/>
          </p:nvSpPr>
          <p:spPr>
            <a:xfrm>
              <a:off x="5241321" y="539489"/>
              <a:ext cx="635542" cy="622856"/>
            </a:xfrm>
            <a:custGeom>
              <a:rect b="b" l="l" r="r" t="t"/>
              <a:pathLst>
                <a:path extrusionOk="0" h="14778" w="15079">
                  <a:moveTo>
                    <a:pt x="3570" y="1"/>
                  </a:moveTo>
                  <a:lnTo>
                    <a:pt x="1" y="3003"/>
                  </a:lnTo>
                  <a:lnTo>
                    <a:pt x="12343" y="14778"/>
                  </a:lnTo>
                  <a:cubicBezTo>
                    <a:pt x="12343" y="14778"/>
                    <a:pt x="15078" y="12076"/>
                    <a:pt x="14545" y="11242"/>
                  </a:cubicBezTo>
                  <a:cubicBezTo>
                    <a:pt x="14078" y="10541"/>
                    <a:pt x="3570" y="1"/>
                    <a:pt x="3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6"/>
            <p:cNvSpPr/>
            <p:nvPr/>
          </p:nvSpPr>
          <p:spPr>
            <a:xfrm>
              <a:off x="3808661" y="951908"/>
              <a:ext cx="1597180" cy="1411520"/>
            </a:xfrm>
            <a:custGeom>
              <a:rect b="b" l="l" r="r" t="t"/>
              <a:pathLst>
                <a:path extrusionOk="0" h="33490" w="37895">
                  <a:moveTo>
                    <a:pt x="27074" y="1"/>
                  </a:moveTo>
                  <a:cubicBezTo>
                    <a:pt x="25157" y="1"/>
                    <a:pt x="1" y="22806"/>
                    <a:pt x="1" y="22806"/>
                  </a:cubicBezTo>
                  <a:cubicBezTo>
                    <a:pt x="1" y="22806"/>
                    <a:pt x="7373" y="32979"/>
                    <a:pt x="9041" y="33480"/>
                  </a:cubicBezTo>
                  <a:cubicBezTo>
                    <a:pt x="9060" y="33486"/>
                    <a:pt x="9083" y="33489"/>
                    <a:pt x="9110" y="33489"/>
                  </a:cubicBezTo>
                  <a:cubicBezTo>
                    <a:pt x="11273" y="33489"/>
                    <a:pt x="35679" y="12081"/>
                    <a:pt x="37294" y="10730"/>
                  </a:cubicBezTo>
                  <a:cubicBezTo>
                    <a:pt x="37895" y="10197"/>
                    <a:pt x="28221" y="856"/>
                    <a:pt x="27154" y="23"/>
                  </a:cubicBezTo>
                  <a:cubicBezTo>
                    <a:pt x="27135" y="8"/>
                    <a:pt x="27108" y="1"/>
                    <a:pt x="27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6"/>
            <p:cNvSpPr/>
            <p:nvPr/>
          </p:nvSpPr>
          <p:spPr>
            <a:xfrm>
              <a:off x="3797450" y="944406"/>
              <a:ext cx="1592923" cy="1429854"/>
            </a:xfrm>
            <a:custGeom>
              <a:rect b="b" l="l" r="r" t="t"/>
              <a:pathLst>
                <a:path extrusionOk="0" h="33925" w="37794">
                  <a:moveTo>
                    <a:pt x="27286" y="434"/>
                  </a:moveTo>
                  <a:cubicBezTo>
                    <a:pt x="28721" y="1501"/>
                    <a:pt x="37060" y="9741"/>
                    <a:pt x="37327" y="10808"/>
                  </a:cubicBezTo>
                  <a:cubicBezTo>
                    <a:pt x="37060" y="11075"/>
                    <a:pt x="36393" y="11642"/>
                    <a:pt x="35425" y="12476"/>
                  </a:cubicBezTo>
                  <a:cubicBezTo>
                    <a:pt x="19314" y="26419"/>
                    <a:pt x="10574" y="33491"/>
                    <a:pt x="9373" y="33491"/>
                  </a:cubicBezTo>
                  <a:cubicBezTo>
                    <a:pt x="8073" y="33091"/>
                    <a:pt x="2635" y="25952"/>
                    <a:pt x="534" y="23017"/>
                  </a:cubicBezTo>
                  <a:cubicBezTo>
                    <a:pt x="10574" y="13944"/>
                    <a:pt x="25885" y="567"/>
                    <a:pt x="27286" y="434"/>
                  </a:cubicBezTo>
                  <a:close/>
                  <a:moveTo>
                    <a:pt x="27320" y="0"/>
                  </a:moveTo>
                  <a:cubicBezTo>
                    <a:pt x="25418" y="0"/>
                    <a:pt x="2735" y="20515"/>
                    <a:pt x="134" y="22850"/>
                  </a:cubicBezTo>
                  <a:cubicBezTo>
                    <a:pt x="67" y="22950"/>
                    <a:pt x="0" y="23084"/>
                    <a:pt x="100" y="23150"/>
                  </a:cubicBezTo>
                  <a:cubicBezTo>
                    <a:pt x="867" y="24184"/>
                    <a:pt x="7572" y="33358"/>
                    <a:pt x="9240" y="33925"/>
                  </a:cubicBezTo>
                  <a:lnTo>
                    <a:pt x="9373" y="33925"/>
                  </a:lnTo>
                  <a:cubicBezTo>
                    <a:pt x="11108" y="33925"/>
                    <a:pt x="25251" y="21849"/>
                    <a:pt x="35692" y="12810"/>
                  </a:cubicBezTo>
                  <a:cubicBezTo>
                    <a:pt x="36760" y="11909"/>
                    <a:pt x="37427" y="11309"/>
                    <a:pt x="37660" y="11108"/>
                  </a:cubicBezTo>
                  <a:cubicBezTo>
                    <a:pt x="37760" y="11008"/>
                    <a:pt x="37794" y="10942"/>
                    <a:pt x="37794" y="10842"/>
                  </a:cubicBezTo>
                  <a:cubicBezTo>
                    <a:pt x="37760" y="9641"/>
                    <a:pt x="28154" y="567"/>
                    <a:pt x="27520" y="100"/>
                  </a:cubicBezTo>
                  <a:cubicBezTo>
                    <a:pt x="27486" y="67"/>
                    <a:pt x="27420" y="0"/>
                    <a:pt x="273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6"/>
            <p:cNvSpPr/>
            <p:nvPr/>
          </p:nvSpPr>
          <p:spPr>
            <a:xfrm>
              <a:off x="3900376" y="1253478"/>
              <a:ext cx="1083697" cy="984650"/>
            </a:xfrm>
            <a:custGeom>
              <a:rect b="b" l="l" r="r" t="t"/>
              <a:pathLst>
                <a:path extrusionOk="0" h="23362" w="25712">
                  <a:moveTo>
                    <a:pt x="19323" y="1"/>
                  </a:moveTo>
                  <a:cubicBezTo>
                    <a:pt x="18570" y="1"/>
                    <a:pt x="427" y="16118"/>
                    <a:pt x="427" y="16118"/>
                  </a:cubicBezTo>
                  <a:cubicBezTo>
                    <a:pt x="0" y="16642"/>
                    <a:pt x="6059" y="23362"/>
                    <a:pt x="6767" y="23362"/>
                  </a:cubicBezTo>
                  <a:cubicBezTo>
                    <a:pt x="6779" y="23362"/>
                    <a:pt x="6789" y="23360"/>
                    <a:pt x="6798" y="23356"/>
                  </a:cubicBezTo>
                  <a:cubicBezTo>
                    <a:pt x="7332" y="23156"/>
                    <a:pt x="25712" y="7411"/>
                    <a:pt x="25712" y="7411"/>
                  </a:cubicBezTo>
                  <a:cubicBezTo>
                    <a:pt x="25712" y="7411"/>
                    <a:pt x="19774" y="340"/>
                    <a:pt x="19340" y="6"/>
                  </a:cubicBezTo>
                  <a:cubicBezTo>
                    <a:pt x="19336" y="3"/>
                    <a:pt x="19330" y="1"/>
                    <a:pt x="19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6"/>
            <p:cNvSpPr/>
            <p:nvPr/>
          </p:nvSpPr>
          <p:spPr>
            <a:xfrm>
              <a:off x="4701445" y="1114179"/>
              <a:ext cx="213772" cy="236574"/>
            </a:xfrm>
            <a:custGeom>
              <a:rect b="b" l="l" r="r" t="t"/>
              <a:pathLst>
                <a:path extrusionOk="0" h="5613" w="5072">
                  <a:moveTo>
                    <a:pt x="234" y="0"/>
                  </a:moveTo>
                  <a:cubicBezTo>
                    <a:pt x="184" y="0"/>
                    <a:pt x="134" y="25"/>
                    <a:pt x="101" y="75"/>
                  </a:cubicBezTo>
                  <a:cubicBezTo>
                    <a:pt x="1" y="142"/>
                    <a:pt x="1" y="275"/>
                    <a:pt x="101" y="376"/>
                  </a:cubicBezTo>
                  <a:lnTo>
                    <a:pt x="4704" y="5546"/>
                  </a:lnTo>
                  <a:cubicBezTo>
                    <a:pt x="4737" y="5579"/>
                    <a:pt x="4838" y="5613"/>
                    <a:pt x="4871" y="5613"/>
                  </a:cubicBezTo>
                  <a:cubicBezTo>
                    <a:pt x="4938" y="5613"/>
                    <a:pt x="4971" y="5613"/>
                    <a:pt x="5004" y="5546"/>
                  </a:cubicBezTo>
                  <a:cubicBezTo>
                    <a:pt x="5071" y="5446"/>
                    <a:pt x="5071" y="5312"/>
                    <a:pt x="5004" y="5246"/>
                  </a:cubicBezTo>
                  <a:lnTo>
                    <a:pt x="368" y="75"/>
                  </a:lnTo>
                  <a:cubicBezTo>
                    <a:pt x="334" y="25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6"/>
            <p:cNvSpPr/>
            <p:nvPr/>
          </p:nvSpPr>
          <p:spPr>
            <a:xfrm>
              <a:off x="4794255" y="1040967"/>
              <a:ext cx="109710" cy="119994"/>
            </a:xfrm>
            <a:custGeom>
              <a:rect b="b" l="l" r="r" t="t"/>
              <a:pathLst>
                <a:path extrusionOk="0" h="2847" w="2603">
                  <a:moveTo>
                    <a:pt x="258" y="1"/>
                  </a:moveTo>
                  <a:cubicBezTo>
                    <a:pt x="217" y="1"/>
                    <a:pt x="175" y="17"/>
                    <a:pt x="134" y="44"/>
                  </a:cubicBezTo>
                  <a:cubicBezTo>
                    <a:pt x="0" y="144"/>
                    <a:pt x="0" y="278"/>
                    <a:pt x="100" y="345"/>
                  </a:cubicBezTo>
                  <a:lnTo>
                    <a:pt x="2169" y="2780"/>
                  </a:lnTo>
                  <a:cubicBezTo>
                    <a:pt x="2235" y="2813"/>
                    <a:pt x="2302" y="2846"/>
                    <a:pt x="2335" y="2846"/>
                  </a:cubicBezTo>
                  <a:cubicBezTo>
                    <a:pt x="2402" y="2846"/>
                    <a:pt x="2435" y="2846"/>
                    <a:pt x="2469" y="2813"/>
                  </a:cubicBezTo>
                  <a:cubicBezTo>
                    <a:pt x="2602" y="2713"/>
                    <a:pt x="2602" y="2613"/>
                    <a:pt x="2502" y="2513"/>
                  </a:cubicBezTo>
                  <a:lnTo>
                    <a:pt x="434" y="111"/>
                  </a:lnTo>
                  <a:cubicBezTo>
                    <a:pt x="375" y="33"/>
                    <a:pt x="317" y="1"/>
                    <a:pt x="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6"/>
            <p:cNvSpPr/>
            <p:nvPr/>
          </p:nvSpPr>
          <p:spPr>
            <a:xfrm>
              <a:off x="4501831" y="1292381"/>
              <a:ext cx="213730" cy="235520"/>
            </a:xfrm>
            <a:custGeom>
              <a:rect b="b" l="l" r="r" t="t"/>
              <a:pathLst>
                <a:path extrusionOk="0" h="5588" w="5071">
                  <a:moveTo>
                    <a:pt x="217" y="0"/>
                  </a:moveTo>
                  <a:cubicBezTo>
                    <a:pt x="167" y="0"/>
                    <a:pt x="117" y="17"/>
                    <a:pt x="67" y="50"/>
                  </a:cubicBezTo>
                  <a:cubicBezTo>
                    <a:pt x="0" y="150"/>
                    <a:pt x="0" y="250"/>
                    <a:pt x="67" y="351"/>
                  </a:cubicBezTo>
                  <a:lnTo>
                    <a:pt x="4703" y="5521"/>
                  </a:lnTo>
                  <a:cubicBezTo>
                    <a:pt x="4737" y="5554"/>
                    <a:pt x="4837" y="5588"/>
                    <a:pt x="4870" y="5588"/>
                  </a:cubicBezTo>
                  <a:cubicBezTo>
                    <a:pt x="4937" y="5588"/>
                    <a:pt x="5004" y="5554"/>
                    <a:pt x="5004" y="5521"/>
                  </a:cubicBezTo>
                  <a:cubicBezTo>
                    <a:pt x="5070" y="5421"/>
                    <a:pt x="5070" y="5321"/>
                    <a:pt x="5004" y="5221"/>
                  </a:cubicBezTo>
                  <a:lnTo>
                    <a:pt x="367" y="50"/>
                  </a:lnTo>
                  <a:cubicBezTo>
                    <a:pt x="317" y="17"/>
                    <a:pt x="267" y="0"/>
                    <a:pt x="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6"/>
            <p:cNvSpPr/>
            <p:nvPr/>
          </p:nvSpPr>
          <p:spPr>
            <a:xfrm>
              <a:off x="4594599" y="1216725"/>
              <a:ext cx="108319" cy="119994"/>
            </a:xfrm>
            <a:custGeom>
              <a:rect b="b" l="l" r="r" t="t"/>
              <a:pathLst>
                <a:path extrusionOk="0" h="2847" w="2570">
                  <a:moveTo>
                    <a:pt x="242" y="0"/>
                  </a:moveTo>
                  <a:cubicBezTo>
                    <a:pt x="201" y="0"/>
                    <a:pt x="162" y="16"/>
                    <a:pt x="134" y="44"/>
                  </a:cubicBezTo>
                  <a:cubicBezTo>
                    <a:pt x="1" y="144"/>
                    <a:pt x="1" y="278"/>
                    <a:pt x="67" y="344"/>
                  </a:cubicBezTo>
                  <a:lnTo>
                    <a:pt x="2169" y="2779"/>
                  </a:lnTo>
                  <a:cubicBezTo>
                    <a:pt x="2202" y="2813"/>
                    <a:pt x="2302" y="2846"/>
                    <a:pt x="2336" y="2846"/>
                  </a:cubicBezTo>
                  <a:cubicBezTo>
                    <a:pt x="2402" y="2846"/>
                    <a:pt x="2469" y="2846"/>
                    <a:pt x="2469" y="2813"/>
                  </a:cubicBezTo>
                  <a:cubicBezTo>
                    <a:pt x="2569" y="2713"/>
                    <a:pt x="2569" y="2613"/>
                    <a:pt x="2502" y="2512"/>
                  </a:cubicBezTo>
                  <a:lnTo>
                    <a:pt x="401" y="111"/>
                  </a:lnTo>
                  <a:cubicBezTo>
                    <a:pt x="362" y="33"/>
                    <a:pt x="300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6"/>
            <p:cNvSpPr/>
            <p:nvPr/>
          </p:nvSpPr>
          <p:spPr>
            <a:xfrm>
              <a:off x="4293745" y="1468097"/>
              <a:ext cx="213730" cy="235562"/>
            </a:xfrm>
            <a:custGeom>
              <a:rect b="b" l="l" r="r" t="t"/>
              <a:pathLst>
                <a:path extrusionOk="0" h="5589" w="5071">
                  <a:moveTo>
                    <a:pt x="234" y="1"/>
                  </a:moveTo>
                  <a:cubicBezTo>
                    <a:pt x="184" y="1"/>
                    <a:pt x="134" y="18"/>
                    <a:pt x="100" y="51"/>
                  </a:cubicBezTo>
                  <a:cubicBezTo>
                    <a:pt x="0" y="151"/>
                    <a:pt x="0" y="251"/>
                    <a:pt x="100" y="351"/>
                  </a:cubicBezTo>
                  <a:lnTo>
                    <a:pt x="4670" y="5522"/>
                  </a:lnTo>
                  <a:cubicBezTo>
                    <a:pt x="4704" y="5555"/>
                    <a:pt x="4804" y="5588"/>
                    <a:pt x="4837" y="5588"/>
                  </a:cubicBezTo>
                  <a:cubicBezTo>
                    <a:pt x="4937" y="5588"/>
                    <a:pt x="4970" y="5588"/>
                    <a:pt x="5004" y="5522"/>
                  </a:cubicBezTo>
                  <a:cubicBezTo>
                    <a:pt x="5070" y="5422"/>
                    <a:pt x="5070" y="5321"/>
                    <a:pt x="5004" y="5221"/>
                  </a:cubicBezTo>
                  <a:lnTo>
                    <a:pt x="367" y="51"/>
                  </a:lnTo>
                  <a:cubicBezTo>
                    <a:pt x="334" y="18"/>
                    <a:pt x="284" y="1"/>
                    <a:pt x="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6"/>
            <p:cNvSpPr/>
            <p:nvPr/>
          </p:nvSpPr>
          <p:spPr>
            <a:xfrm>
              <a:off x="4386513" y="1394127"/>
              <a:ext cx="109710" cy="119741"/>
            </a:xfrm>
            <a:custGeom>
              <a:rect b="b" l="l" r="r" t="t"/>
              <a:pathLst>
                <a:path extrusionOk="0" h="2841" w="2603">
                  <a:moveTo>
                    <a:pt x="260" y="0"/>
                  </a:moveTo>
                  <a:cubicBezTo>
                    <a:pt x="210" y="0"/>
                    <a:pt x="165" y="25"/>
                    <a:pt x="134" y="71"/>
                  </a:cubicBezTo>
                  <a:cubicBezTo>
                    <a:pt x="1" y="138"/>
                    <a:pt x="1" y="272"/>
                    <a:pt x="101" y="338"/>
                  </a:cubicBezTo>
                  <a:lnTo>
                    <a:pt x="2169" y="2773"/>
                  </a:lnTo>
                  <a:cubicBezTo>
                    <a:pt x="2202" y="2807"/>
                    <a:pt x="2302" y="2840"/>
                    <a:pt x="2336" y="2840"/>
                  </a:cubicBezTo>
                  <a:cubicBezTo>
                    <a:pt x="2402" y="2840"/>
                    <a:pt x="2436" y="2807"/>
                    <a:pt x="2469" y="2807"/>
                  </a:cubicBezTo>
                  <a:cubicBezTo>
                    <a:pt x="2603" y="2740"/>
                    <a:pt x="2603" y="2607"/>
                    <a:pt x="2503" y="2507"/>
                  </a:cubicBezTo>
                  <a:lnTo>
                    <a:pt x="434" y="105"/>
                  </a:lnTo>
                  <a:cubicBezTo>
                    <a:pt x="381" y="33"/>
                    <a:pt x="318" y="0"/>
                    <a:pt x="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6"/>
            <p:cNvSpPr/>
            <p:nvPr/>
          </p:nvSpPr>
          <p:spPr>
            <a:xfrm>
              <a:off x="4080011" y="1654054"/>
              <a:ext cx="213772" cy="236574"/>
            </a:xfrm>
            <a:custGeom>
              <a:rect b="b" l="l" r="r" t="t"/>
              <a:pathLst>
                <a:path extrusionOk="0" h="5613" w="5072">
                  <a:moveTo>
                    <a:pt x="218" y="0"/>
                  </a:moveTo>
                  <a:cubicBezTo>
                    <a:pt x="168" y="0"/>
                    <a:pt x="118" y="25"/>
                    <a:pt x="68" y="76"/>
                  </a:cubicBezTo>
                  <a:cubicBezTo>
                    <a:pt x="1" y="142"/>
                    <a:pt x="1" y="276"/>
                    <a:pt x="68" y="342"/>
                  </a:cubicBezTo>
                  <a:lnTo>
                    <a:pt x="4704" y="5513"/>
                  </a:lnTo>
                  <a:cubicBezTo>
                    <a:pt x="4738" y="5579"/>
                    <a:pt x="4838" y="5613"/>
                    <a:pt x="4871" y="5613"/>
                  </a:cubicBezTo>
                  <a:cubicBezTo>
                    <a:pt x="4904" y="5613"/>
                    <a:pt x="4938" y="5579"/>
                    <a:pt x="5004" y="5513"/>
                  </a:cubicBezTo>
                  <a:cubicBezTo>
                    <a:pt x="5071" y="5446"/>
                    <a:pt x="5071" y="5313"/>
                    <a:pt x="5004" y="5246"/>
                  </a:cubicBezTo>
                  <a:lnTo>
                    <a:pt x="368" y="76"/>
                  </a:lnTo>
                  <a:cubicBezTo>
                    <a:pt x="318" y="25"/>
                    <a:pt x="268" y="0"/>
                    <a:pt x="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6"/>
            <p:cNvSpPr/>
            <p:nvPr/>
          </p:nvSpPr>
          <p:spPr>
            <a:xfrm>
              <a:off x="4172822" y="1578272"/>
              <a:ext cx="108277" cy="121174"/>
            </a:xfrm>
            <a:custGeom>
              <a:rect b="b" l="l" r="r" t="t"/>
              <a:pathLst>
                <a:path extrusionOk="0" h="2875" w="2569">
                  <a:moveTo>
                    <a:pt x="251" y="1"/>
                  </a:moveTo>
                  <a:cubicBezTo>
                    <a:pt x="201" y="1"/>
                    <a:pt x="147" y="26"/>
                    <a:pt x="101" y="72"/>
                  </a:cubicBezTo>
                  <a:cubicBezTo>
                    <a:pt x="0" y="139"/>
                    <a:pt x="0" y="272"/>
                    <a:pt x="67" y="372"/>
                  </a:cubicBezTo>
                  <a:lnTo>
                    <a:pt x="2169" y="2774"/>
                  </a:lnTo>
                  <a:cubicBezTo>
                    <a:pt x="2202" y="2808"/>
                    <a:pt x="2302" y="2874"/>
                    <a:pt x="2335" y="2874"/>
                  </a:cubicBezTo>
                  <a:cubicBezTo>
                    <a:pt x="2369" y="2874"/>
                    <a:pt x="2402" y="2874"/>
                    <a:pt x="2436" y="2808"/>
                  </a:cubicBezTo>
                  <a:cubicBezTo>
                    <a:pt x="2569" y="2741"/>
                    <a:pt x="2569" y="2607"/>
                    <a:pt x="2502" y="2541"/>
                  </a:cubicBezTo>
                  <a:lnTo>
                    <a:pt x="401" y="106"/>
                  </a:lnTo>
                  <a:cubicBezTo>
                    <a:pt x="365" y="34"/>
                    <a:pt x="310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6"/>
            <p:cNvSpPr/>
            <p:nvPr/>
          </p:nvSpPr>
          <p:spPr>
            <a:xfrm>
              <a:off x="3893042" y="1824164"/>
              <a:ext cx="213730" cy="236616"/>
            </a:xfrm>
            <a:custGeom>
              <a:rect b="b" l="l" r="r" t="t"/>
              <a:pathLst>
                <a:path extrusionOk="0" h="5614" w="5071">
                  <a:moveTo>
                    <a:pt x="230" y="1"/>
                  </a:moveTo>
                  <a:cubicBezTo>
                    <a:pt x="176" y="1"/>
                    <a:pt x="117" y="26"/>
                    <a:pt x="67" y="76"/>
                  </a:cubicBezTo>
                  <a:cubicBezTo>
                    <a:pt x="0" y="142"/>
                    <a:pt x="0" y="276"/>
                    <a:pt x="67" y="376"/>
                  </a:cubicBezTo>
                  <a:lnTo>
                    <a:pt x="4704" y="5546"/>
                  </a:lnTo>
                  <a:cubicBezTo>
                    <a:pt x="4737" y="5580"/>
                    <a:pt x="4837" y="5613"/>
                    <a:pt x="4871" y="5613"/>
                  </a:cubicBezTo>
                  <a:cubicBezTo>
                    <a:pt x="4971" y="5613"/>
                    <a:pt x="5004" y="5613"/>
                    <a:pt x="5004" y="5546"/>
                  </a:cubicBezTo>
                  <a:cubicBezTo>
                    <a:pt x="5071" y="5446"/>
                    <a:pt x="5071" y="5313"/>
                    <a:pt x="5004" y="5246"/>
                  </a:cubicBezTo>
                  <a:lnTo>
                    <a:pt x="367" y="76"/>
                  </a:lnTo>
                  <a:cubicBezTo>
                    <a:pt x="334" y="26"/>
                    <a:pt x="284" y="1"/>
                    <a:pt x="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6"/>
            <p:cNvSpPr/>
            <p:nvPr/>
          </p:nvSpPr>
          <p:spPr>
            <a:xfrm>
              <a:off x="3985810" y="1750953"/>
              <a:ext cx="109710" cy="119994"/>
            </a:xfrm>
            <a:custGeom>
              <a:rect b="b" l="l" r="r" t="t"/>
              <a:pathLst>
                <a:path extrusionOk="0" h="2847" w="2603">
                  <a:moveTo>
                    <a:pt x="245" y="1"/>
                  </a:moveTo>
                  <a:cubicBezTo>
                    <a:pt x="201" y="1"/>
                    <a:pt x="162" y="17"/>
                    <a:pt x="134" y="45"/>
                  </a:cubicBezTo>
                  <a:cubicBezTo>
                    <a:pt x="1" y="145"/>
                    <a:pt x="1" y="278"/>
                    <a:pt x="101" y="345"/>
                  </a:cubicBezTo>
                  <a:lnTo>
                    <a:pt x="2169" y="2780"/>
                  </a:lnTo>
                  <a:cubicBezTo>
                    <a:pt x="2236" y="2813"/>
                    <a:pt x="2303" y="2847"/>
                    <a:pt x="2336" y="2847"/>
                  </a:cubicBezTo>
                  <a:cubicBezTo>
                    <a:pt x="2436" y="2847"/>
                    <a:pt x="2469" y="2847"/>
                    <a:pt x="2469" y="2813"/>
                  </a:cubicBezTo>
                  <a:cubicBezTo>
                    <a:pt x="2603" y="2713"/>
                    <a:pt x="2603" y="2613"/>
                    <a:pt x="2503" y="2513"/>
                  </a:cubicBezTo>
                  <a:lnTo>
                    <a:pt x="435" y="112"/>
                  </a:lnTo>
                  <a:cubicBezTo>
                    <a:pt x="376" y="33"/>
                    <a:pt x="306" y="1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6"/>
            <p:cNvSpPr/>
            <p:nvPr/>
          </p:nvSpPr>
          <p:spPr>
            <a:xfrm>
              <a:off x="5222675" y="2365044"/>
              <a:ext cx="290477" cy="281359"/>
            </a:xfrm>
            <a:custGeom>
              <a:rect b="b" l="l" r="r" t="t"/>
              <a:pathLst>
                <a:path extrusionOk="0" h="12343" w="12743">
                  <a:moveTo>
                    <a:pt x="5704" y="568"/>
                  </a:moveTo>
                  <a:cubicBezTo>
                    <a:pt x="5938" y="935"/>
                    <a:pt x="6272" y="1769"/>
                    <a:pt x="6505" y="2636"/>
                  </a:cubicBezTo>
                  <a:cubicBezTo>
                    <a:pt x="6505" y="2736"/>
                    <a:pt x="6605" y="2803"/>
                    <a:pt x="6672" y="2803"/>
                  </a:cubicBezTo>
                  <a:cubicBezTo>
                    <a:pt x="6872" y="2803"/>
                    <a:pt x="7072" y="2836"/>
                    <a:pt x="7272" y="2936"/>
                  </a:cubicBezTo>
                  <a:cubicBezTo>
                    <a:pt x="7339" y="2936"/>
                    <a:pt x="7472" y="2936"/>
                    <a:pt x="7506" y="2836"/>
                  </a:cubicBezTo>
                  <a:cubicBezTo>
                    <a:pt x="8273" y="1935"/>
                    <a:pt x="8640" y="1502"/>
                    <a:pt x="8807" y="1335"/>
                  </a:cubicBezTo>
                  <a:lnTo>
                    <a:pt x="8807" y="1335"/>
                  </a:lnTo>
                  <a:cubicBezTo>
                    <a:pt x="8773" y="1802"/>
                    <a:pt x="8607" y="2736"/>
                    <a:pt x="8340" y="3303"/>
                  </a:cubicBezTo>
                  <a:cubicBezTo>
                    <a:pt x="8306" y="3403"/>
                    <a:pt x="8306" y="3503"/>
                    <a:pt x="8373" y="3570"/>
                  </a:cubicBezTo>
                  <a:cubicBezTo>
                    <a:pt x="8640" y="3803"/>
                    <a:pt x="8873" y="4104"/>
                    <a:pt x="9040" y="4404"/>
                  </a:cubicBezTo>
                  <a:cubicBezTo>
                    <a:pt x="9107" y="4437"/>
                    <a:pt x="9174" y="4470"/>
                    <a:pt x="9274" y="4470"/>
                  </a:cubicBezTo>
                  <a:cubicBezTo>
                    <a:pt x="10541" y="4304"/>
                    <a:pt x="11509" y="4237"/>
                    <a:pt x="12042" y="4237"/>
                  </a:cubicBezTo>
                  <a:lnTo>
                    <a:pt x="12142" y="4237"/>
                  </a:lnTo>
                  <a:cubicBezTo>
                    <a:pt x="11675" y="4571"/>
                    <a:pt x="10608" y="5138"/>
                    <a:pt x="9607" y="5605"/>
                  </a:cubicBezTo>
                  <a:cubicBezTo>
                    <a:pt x="9507" y="5638"/>
                    <a:pt x="9474" y="5705"/>
                    <a:pt x="9474" y="5805"/>
                  </a:cubicBezTo>
                  <a:cubicBezTo>
                    <a:pt x="9507" y="6172"/>
                    <a:pt x="9474" y="6505"/>
                    <a:pt x="9374" y="6839"/>
                  </a:cubicBezTo>
                  <a:cubicBezTo>
                    <a:pt x="9374" y="6939"/>
                    <a:pt x="9374" y="7006"/>
                    <a:pt x="9474" y="7072"/>
                  </a:cubicBezTo>
                  <a:cubicBezTo>
                    <a:pt x="10775" y="8006"/>
                    <a:pt x="11275" y="8473"/>
                    <a:pt x="11442" y="8673"/>
                  </a:cubicBezTo>
                  <a:lnTo>
                    <a:pt x="11409" y="8673"/>
                  </a:lnTo>
                  <a:cubicBezTo>
                    <a:pt x="10841" y="8673"/>
                    <a:pt x="9641" y="8473"/>
                    <a:pt x="8840" y="8240"/>
                  </a:cubicBezTo>
                  <a:cubicBezTo>
                    <a:pt x="8819" y="8219"/>
                    <a:pt x="8795" y="8211"/>
                    <a:pt x="8771" y="8211"/>
                  </a:cubicBezTo>
                  <a:cubicBezTo>
                    <a:pt x="8718" y="8211"/>
                    <a:pt x="8663" y="8250"/>
                    <a:pt x="8640" y="8273"/>
                  </a:cubicBezTo>
                  <a:cubicBezTo>
                    <a:pt x="8440" y="8507"/>
                    <a:pt x="8173" y="8740"/>
                    <a:pt x="7906" y="8907"/>
                  </a:cubicBezTo>
                  <a:cubicBezTo>
                    <a:pt x="7839" y="8940"/>
                    <a:pt x="7806" y="9007"/>
                    <a:pt x="7806" y="9107"/>
                  </a:cubicBezTo>
                  <a:cubicBezTo>
                    <a:pt x="7973" y="9941"/>
                    <a:pt x="8006" y="10408"/>
                    <a:pt x="8006" y="10608"/>
                  </a:cubicBezTo>
                  <a:cubicBezTo>
                    <a:pt x="7773" y="10341"/>
                    <a:pt x="7406" y="9908"/>
                    <a:pt x="7072" y="9407"/>
                  </a:cubicBezTo>
                  <a:cubicBezTo>
                    <a:pt x="7005" y="9307"/>
                    <a:pt x="6939" y="9307"/>
                    <a:pt x="6839" y="9307"/>
                  </a:cubicBezTo>
                  <a:cubicBezTo>
                    <a:pt x="6608" y="9330"/>
                    <a:pt x="6378" y="9369"/>
                    <a:pt x="6148" y="9369"/>
                  </a:cubicBezTo>
                  <a:cubicBezTo>
                    <a:pt x="6045" y="9369"/>
                    <a:pt x="5941" y="9361"/>
                    <a:pt x="5838" y="9341"/>
                  </a:cubicBezTo>
                  <a:cubicBezTo>
                    <a:pt x="5771" y="9341"/>
                    <a:pt x="5671" y="9374"/>
                    <a:pt x="5638" y="9474"/>
                  </a:cubicBezTo>
                  <a:cubicBezTo>
                    <a:pt x="5004" y="11075"/>
                    <a:pt x="4737" y="11642"/>
                    <a:pt x="4570" y="11842"/>
                  </a:cubicBezTo>
                  <a:cubicBezTo>
                    <a:pt x="4437" y="11309"/>
                    <a:pt x="4270" y="9808"/>
                    <a:pt x="4337" y="8940"/>
                  </a:cubicBezTo>
                  <a:cubicBezTo>
                    <a:pt x="4337" y="8907"/>
                    <a:pt x="4303" y="8807"/>
                    <a:pt x="4270" y="8774"/>
                  </a:cubicBezTo>
                  <a:cubicBezTo>
                    <a:pt x="3970" y="8573"/>
                    <a:pt x="3736" y="8307"/>
                    <a:pt x="3503" y="8006"/>
                  </a:cubicBezTo>
                  <a:cubicBezTo>
                    <a:pt x="3470" y="7973"/>
                    <a:pt x="3436" y="7940"/>
                    <a:pt x="3336" y="7940"/>
                  </a:cubicBezTo>
                  <a:cubicBezTo>
                    <a:pt x="3303" y="7940"/>
                    <a:pt x="3303" y="7940"/>
                    <a:pt x="3369" y="7973"/>
                  </a:cubicBezTo>
                  <a:cubicBezTo>
                    <a:pt x="2169" y="8340"/>
                    <a:pt x="1335" y="8573"/>
                    <a:pt x="934" y="8607"/>
                  </a:cubicBezTo>
                  <a:cubicBezTo>
                    <a:pt x="1201" y="8173"/>
                    <a:pt x="2135" y="7239"/>
                    <a:pt x="2869" y="6672"/>
                  </a:cubicBezTo>
                  <a:cubicBezTo>
                    <a:pt x="2936" y="6639"/>
                    <a:pt x="2969" y="6572"/>
                    <a:pt x="2969" y="6472"/>
                  </a:cubicBezTo>
                  <a:cubicBezTo>
                    <a:pt x="2936" y="6272"/>
                    <a:pt x="2936" y="6005"/>
                    <a:pt x="2936" y="5805"/>
                  </a:cubicBezTo>
                  <a:cubicBezTo>
                    <a:pt x="2936" y="5705"/>
                    <a:pt x="2902" y="5638"/>
                    <a:pt x="2802" y="5605"/>
                  </a:cubicBezTo>
                  <a:cubicBezTo>
                    <a:pt x="1602" y="4971"/>
                    <a:pt x="1034" y="4637"/>
                    <a:pt x="801" y="4470"/>
                  </a:cubicBezTo>
                  <a:lnTo>
                    <a:pt x="934" y="4470"/>
                  </a:lnTo>
                  <a:cubicBezTo>
                    <a:pt x="1435" y="4470"/>
                    <a:pt x="2202" y="4504"/>
                    <a:pt x="3036" y="4637"/>
                  </a:cubicBezTo>
                  <a:cubicBezTo>
                    <a:pt x="3136" y="4637"/>
                    <a:pt x="3203" y="4604"/>
                    <a:pt x="3269" y="4504"/>
                  </a:cubicBezTo>
                  <a:lnTo>
                    <a:pt x="3303" y="4437"/>
                  </a:lnTo>
                  <a:cubicBezTo>
                    <a:pt x="3369" y="4270"/>
                    <a:pt x="3536" y="4037"/>
                    <a:pt x="3670" y="3903"/>
                  </a:cubicBezTo>
                  <a:cubicBezTo>
                    <a:pt x="3770" y="3837"/>
                    <a:pt x="3770" y="3770"/>
                    <a:pt x="3703" y="3670"/>
                  </a:cubicBezTo>
                  <a:cubicBezTo>
                    <a:pt x="3303" y="2836"/>
                    <a:pt x="3169" y="2369"/>
                    <a:pt x="3103" y="2169"/>
                  </a:cubicBezTo>
                  <a:lnTo>
                    <a:pt x="3103" y="2169"/>
                  </a:lnTo>
                  <a:cubicBezTo>
                    <a:pt x="3369" y="2369"/>
                    <a:pt x="3870" y="2736"/>
                    <a:pt x="4303" y="3136"/>
                  </a:cubicBezTo>
                  <a:cubicBezTo>
                    <a:pt x="4340" y="3191"/>
                    <a:pt x="4387" y="3216"/>
                    <a:pt x="4433" y="3216"/>
                  </a:cubicBezTo>
                  <a:cubicBezTo>
                    <a:pt x="4470" y="3216"/>
                    <a:pt x="4507" y="3200"/>
                    <a:pt x="4537" y="3170"/>
                  </a:cubicBezTo>
                  <a:cubicBezTo>
                    <a:pt x="4770" y="3069"/>
                    <a:pt x="5004" y="2969"/>
                    <a:pt x="5204" y="2903"/>
                  </a:cubicBezTo>
                  <a:cubicBezTo>
                    <a:pt x="5271" y="2903"/>
                    <a:pt x="5338" y="2803"/>
                    <a:pt x="5338" y="2736"/>
                  </a:cubicBezTo>
                  <a:cubicBezTo>
                    <a:pt x="5504" y="1335"/>
                    <a:pt x="5638" y="801"/>
                    <a:pt x="5704" y="568"/>
                  </a:cubicBezTo>
                  <a:close/>
                  <a:moveTo>
                    <a:pt x="5638" y="1"/>
                  </a:moveTo>
                  <a:cubicBezTo>
                    <a:pt x="5438" y="1"/>
                    <a:pt x="5171" y="1"/>
                    <a:pt x="4837" y="2502"/>
                  </a:cubicBezTo>
                  <a:cubicBezTo>
                    <a:pt x="4670" y="2569"/>
                    <a:pt x="4504" y="2636"/>
                    <a:pt x="4337" y="2736"/>
                  </a:cubicBezTo>
                  <a:cubicBezTo>
                    <a:pt x="3903" y="2302"/>
                    <a:pt x="3136" y="1769"/>
                    <a:pt x="2836" y="1668"/>
                  </a:cubicBezTo>
                  <a:cubicBezTo>
                    <a:pt x="2736" y="1668"/>
                    <a:pt x="2602" y="1735"/>
                    <a:pt x="2569" y="1802"/>
                  </a:cubicBezTo>
                  <a:cubicBezTo>
                    <a:pt x="2469" y="1935"/>
                    <a:pt x="2402" y="2102"/>
                    <a:pt x="3136" y="3770"/>
                  </a:cubicBezTo>
                  <a:cubicBezTo>
                    <a:pt x="3003" y="3937"/>
                    <a:pt x="2902" y="4104"/>
                    <a:pt x="2802" y="4270"/>
                  </a:cubicBezTo>
                  <a:cubicBezTo>
                    <a:pt x="2002" y="4170"/>
                    <a:pt x="1268" y="4104"/>
                    <a:pt x="768" y="4104"/>
                  </a:cubicBezTo>
                  <a:cubicBezTo>
                    <a:pt x="567" y="4104"/>
                    <a:pt x="401" y="4104"/>
                    <a:pt x="267" y="4137"/>
                  </a:cubicBezTo>
                  <a:cubicBezTo>
                    <a:pt x="134" y="4137"/>
                    <a:pt x="67" y="4237"/>
                    <a:pt x="67" y="4337"/>
                  </a:cubicBezTo>
                  <a:cubicBezTo>
                    <a:pt x="0" y="4504"/>
                    <a:pt x="0" y="4737"/>
                    <a:pt x="2335" y="5938"/>
                  </a:cubicBezTo>
                  <a:cubicBezTo>
                    <a:pt x="2302" y="6105"/>
                    <a:pt x="2335" y="6272"/>
                    <a:pt x="2335" y="6439"/>
                  </a:cubicBezTo>
                  <a:cubicBezTo>
                    <a:pt x="1602" y="7006"/>
                    <a:pt x="434" y="8173"/>
                    <a:pt x="267" y="8640"/>
                  </a:cubicBezTo>
                  <a:cubicBezTo>
                    <a:pt x="234" y="8740"/>
                    <a:pt x="267" y="8807"/>
                    <a:pt x="301" y="8907"/>
                  </a:cubicBezTo>
                  <a:cubicBezTo>
                    <a:pt x="434" y="9007"/>
                    <a:pt x="567" y="9007"/>
                    <a:pt x="668" y="9007"/>
                  </a:cubicBezTo>
                  <a:cubicBezTo>
                    <a:pt x="1101" y="9007"/>
                    <a:pt x="1935" y="8807"/>
                    <a:pt x="3236" y="8407"/>
                  </a:cubicBezTo>
                  <a:cubicBezTo>
                    <a:pt x="3436" y="8607"/>
                    <a:pt x="3636" y="8840"/>
                    <a:pt x="3903" y="9007"/>
                  </a:cubicBezTo>
                  <a:cubicBezTo>
                    <a:pt x="3836" y="10008"/>
                    <a:pt x="4003" y="11809"/>
                    <a:pt x="4270" y="12243"/>
                  </a:cubicBezTo>
                  <a:cubicBezTo>
                    <a:pt x="4337" y="12309"/>
                    <a:pt x="4437" y="12343"/>
                    <a:pt x="4504" y="12343"/>
                  </a:cubicBezTo>
                  <a:cubicBezTo>
                    <a:pt x="4737" y="12343"/>
                    <a:pt x="4971" y="12343"/>
                    <a:pt x="5905" y="9841"/>
                  </a:cubicBezTo>
                  <a:cubicBezTo>
                    <a:pt x="5987" y="9862"/>
                    <a:pt x="6073" y="9870"/>
                    <a:pt x="6160" y="9870"/>
                  </a:cubicBezTo>
                  <a:cubicBezTo>
                    <a:pt x="6354" y="9870"/>
                    <a:pt x="6554" y="9831"/>
                    <a:pt x="6739" y="9808"/>
                  </a:cubicBezTo>
                  <a:cubicBezTo>
                    <a:pt x="7105" y="10308"/>
                    <a:pt x="7673" y="11075"/>
                    <a:pt x="7973" y="11175"/>
                  </a:cubicBezTo>
                  <a:cubicBezTo>
                    <a:pt x="8006" y="11242"/>
                    <a:pt x="8073" y="11242"/>
                    <a:pt x="8106" y="11242"/>
                  </a:cubicBezTo>
                  <a:cubicBezTo>
                    <a:pt x="8173" y="11242"/>
                    <a:pt x="8273" y="11175"/>
                    <a:pt x="8306" y="11142"/>
                  </a:cubicBezTo>
                  <a:cubicBezTo>
                    <a:pt x="8406" y="11008"/>
                    <a:pt x="8473" y="10908"/>
                    <a:pt x="8173" y="9241"/>
                  </a:cubicBezTo>
                  <a:cubicBezTo>
                    <a:pt x="8406" y="9074"/>
                    <a:pt x="8607" y="8907"/>
                    <a:pt x="8807" y="8673"/>
                  </a:cubicBezTo>
                  <a:cubicBezTo>
                    <a:pt x="9641" y="8907"/>
                    <a:pt x="10775" y="9107"/>
                    <a:pt x="11342" y="9107"/>
                  </a:cubicBezTo>
                  <a:cubicBezTo>
                    <a:pt x="11475" y="9107"/>
                    <a:pt x="11609" y="9107"/>
                    <a:pt x="11675" y="9074"/>
                  </a:cubicBezTo>
                  <a:cubicBezTo>
                    <a:pt x="11809" y="9007"/>
                    <a:pt x="11909" y="8940"/>
                    <a:pt x="11909" y="8840"/>
                  </a:cubicBezTo>
                  <a:cubicBezTo>
                    <a:pt x="11909" y="8673"/>
                    <a:pt x="11942" y="8440"/>
                    <a:pt x="9774" y="6805"/>
                  </a:cubicBezTo>
                  <a:cubicBezTo>
                    <a:pt x="9841" y="6505"/>
                    <a:pt x="9841" y="6238"/>
                    <a:pt x="9841" y="5938"/>
                  </a:cubicBezTo>
                  <a:cubicBezTo>
                    <a:pt x="10841" y="5471"/>
                    <a:pt x="12343" y="4671"/>
                    <a:pt x="12643" y="4304"/>
                  </a:cubicBezTo>
                  <a:cubicBezTo>
                    <a:pt x="12743" y="4237"/>
                    <a:pt x="12743" y="4104"/>
                    <a:pt x="12676" y="4003"/>
                  </a:cubicBezTo>
                  <a:cubicBezTo>
                    <a:pt x="12609" y="3837"/>
                    <a:pt x="12343" y="3803"/>
                    <a:pt x="11976" y="3803"/>
                  </a:cubicBezTo>
                  <a:cubicBezTo>
                    <a:pt x="11475" y="3803"/>
                    <a:pt x="10575" y="3903"/>
                    <a:pt x="9274" y="4070"/>
                  </a:cubicBezTo>
                  <a:cubicBezTo>
                    <a:pt x="9107" y="3803"/>
                    <a:pt x="8907" y="3570"/>
                    <a:pt x="8673" y="3336"/>
                  </a:cubicBezTo>
                  <a:cubicBezTo>
                    <a:pt x="8940" y="2636"/>
                    <a:pt x="9174" y="1402"/>
                    <a:pt x="9107" y="1001"/>
                  </a:cubicBezTo>
                  <a:cubicBezTo>
                    <a:pt x="9074" y="901"/>
                    <a:pt x="8973" y="801"/>
                    <a:pt x="8840" y="801"/>
                  </a:cubicBezTo>
                  <a:cubicBezTo>
                    <a:pt x="8740" y="801"/>
                    <a:pt x="8506" y="801"/>
                    <a:pt x="7172" y="2469"/>
                  </a:cubicBezTo>
                  <a:cubicBezTo>
                    <a:pt x="7072" y="2436"/>
                    <a:pt x="6939" y="2436"/>
                    <a:pt x="6805" y="2402"/>
                  </a:cubicBezTo>
                  <a:cubicBezTo>
                    <a:pt x="6605" y="1602"/>
                    <a:pt x="6138" y="401"/>
                    <a:pt x="5838" y="101"/>
                  </a:cubicBezTo>
                  <a:cubicBezTo>
                    <a:pt x="5771" y="1"/>
                    <a:pt x="5671" y="1"/>
                    <a:pt x="5638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6"/>
            <p:cNvSpPr/>
            <p:nvPr/>
          </p:nvSpPr>
          <p:spPr>
            <a:xfrm>
              <a:off x="4968580" y="2159157"/>
              <a:ext cx="123787" cy="119530"/>
            </a:xfrm>
            <a:custGeom>
              <a:rect b="b" l="l" r="r" t="t"/>
              <a:pathLst>
                <a:path extrusionOk="0" h="2836" w="2937">
                  <a:moveTo>
                    <a:pt x="1468" y="367"/>
                  </a:moveTo>
                  <a:cubicBezTo>
                    <a:pt x="2002" y="367"/>
                    <a:pt x="2469" y="834"/>
                    <a:pt x="2469" y="1368"/>
                  </a:cubicBezTo>
                  <a:cubicBezTo>
                    <a:pt x="2469" y="1901"/>
                    <a:pt x="1969" y="2368"/>
                    <a:pt x="1402" y="2368"/>
                  </a:cubicBezTo>
                  <a:cubicBezTo>
                    <a:pt x="1168" y="2368"/>
                    <a:pt x="901" y="2302"/>
                    <a:pt x="701" y="2068"/>
                  </a:cubicBezTo>
                  <a:cubicBezTo>
                    <a:pt x="534" y="1935"/>
                    <a:pt x="434" y="1668"/>
                    <a:pt x="434" y="1368"/>
                  </a:cubicBezTo>
                  <a:cubicBezTo>
                    <a:pt x="434" y="834"/>
                    <a:pt x="868" y="367"/>
                    <a:pt x="1468" y="367"/>
                  </a:cubicBezTo>
                  <a:close/>
                  <a:moveTo>
                    <a:pt x="1468" y="0"/>
                  </a:moveTo>
                  <a:cubicBezTo>
                    <a:pt x="668" y="0"/>
                    <a:pt x="1" y="634"/>
                    <a:pt x="1" y="1434"/>
                  </a:cubicBezTo>
                  <a:cubicBezTo>
                    <a:pt x="1" y="1801"/>
                    <a:pt x="134" y="2135"/>
                    <a:pt x="434" y="2435"/>
                  </a:cubicBezTo>
                  <a:cubicBezTo>
                    <a:pt x="701" y="2669"/>
                    <a:pt x="1101" y="2835"/>
                    <a:pt x="1468" y="2835"/>
                  </a:cubicBezTo>
                  <a:cubicBezTo>
                    <a:pt x="2269" y="2835"/>
                    <a:pt x="2869" y="2202"/>
                    <a:pt x="2936" y="1468"/>
                  </a:cubicBezTo>
                  <a:cubicBezTo>
                    <a:pt x="2936" y="667"/>
                    <a:pt x="2269" y="0"/>
                    <a:pt x="1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5" name="Google Shape;1215;p36"/>
          <p:cNvSpPr/>
          <p:nvPr/>
        </p:nvSpPr>
        <p:spPr>
          <a:xfrm>
            <a:off x="1488380" y="1218557"/>
            <a:ext cx="123787" cy="119530"/>
          </a:xfrm>
          <a:custGeom>
            <a:rect b="b" l="l" r="r" t="t"/>
            <a:pathLst>
              <a:path extrusionOk="0" h="2836" w="2937">
                <a:moveTo>
                  <a:pt x="1468" y="367"/>
                </a:moveTo>
                <a:cubicBezTo>
                  <a:pt x="2002" y="367"/>
                  <a:pt x="2469" y="834"/>
                  <a:pt x="2469" y="1368"/>
                </a:cubicBezTo>
                <a:cubicBezTo>
                  <a:pt x="2469" y="1901"/>
                  <a:pt x="1969" y="2368"/>
                  <a:pt x="1402" y="2368"/>
                </a:cubicBezTo>
                <a:cubicBezTo>
                  <a:pt x="1168" y="2368"/>
                  <a:pt x="901" y="2302"/>
                  <a:pt x="701" y="2068"/>
                </a:cubicBezTo>
                <a:cubicBezTo>
                  <a:pt x="534" y="1935"/>
                  <a:pt x="434" y="1668"/>
                  <a:pt x="434" y="1368"/>
                </a:cubicBezTo>
                <a:cubicBezTo>
                  <a:pt x="434" y="834"/>
                  <a:pt x="868" y="367"/>
                  <a:pt x="1468" y="367"/>
                </a:cubicBezTo>
                <a:close/>
                <a:moveTo>
                  <a:pt x="1468" y="0"/>
                </a:moveTo>
                <a:cubicBezTo>
                  <a:pt x="668" y="0"/>
                  <a:pt x="1" y="634"/>
                  <a:pt x="1" y="1434"/>
                </a:cubicBezTo>
                <a:cubicBezTo>
                  <a:pt x="1" y="1801"/>
                  <a:pt x="134" y="2135"/>
                  <a:pt x="434" y="2435"/>
                </a:cubicBezTo>
                <a:cubicBezTo>
                  <a:pt x="701" y="2669"/>
                  <a:pt x="1101" y="2835"/>
                  <a:pt x="1468" y="2835"/>
                </a:cubicBezTo>
                <a:cubicBezTo>
                  <a:pt x="2269" y="2835"/>
                  <a:pt x="2869" y="2202"/>
                  <a:pt x="2936" y="1468"/>
                </a:cubicBezTo>
                <a:cubicBezTo>
                  <a:pt x="2936" y="667"/>
                  <a:pt x="2269" y="0"/>
                  <a:pt x="146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0" name="Google Shape;1220;p37"/>
          <p:cNvGrpSpPr/>
          <p:nvPr/>
        </p:nvGrpSpPr>
        <p:grpSpPr>
          <a:xfrm>
            <a:off x="311944" y="517210"/>
            <a:ext cx="805201" cy="783126"/>
            <a:chOff x="1557125" y="4353550"/>
            <a:chExt cx="643800" cy="626150"/>
          </a:xfrm>
        </p:grpSpPr>
        <p:sp>
          <p:nvSpPr>
            <p:cNvPr id="1221" name="Google Shape;1221;p37"/>
            <p:cNvSpPr/>
            <p:nvPr/>
          </p:nvSpPr>
          <p:spPr>
            <a:xfrm>
              <a:off x="1882350" y="4374400"/>
              <a:ext cx="22550" cy="136800"/>
            </a:xfrm>
            <a:custGeom>
              <a:rect b="b" l="l" r="r" t="t"/>
              <a:pathLst>
                <a:path extrusionOk="0" h="5472" w="902">
                  <a:moveTo>
                    <a:pt x="201" y="1"/>
                  </a:moveTo>
                  <a:cubicBezTo>
                    <a:pt x="67" y="1"/>
                    <a:pt x="0" y="67"/>
                    <a:pt x="0" y="201"/>
                  </a:cubicBezTo>
                  <a:lnTo>
                    <a:pt x="501" y="5271"/>
                  </a:lnTo>
                  <a:cubicBezTo>
                    <a:pt x="501" y="5371"/>
                    <a:pt x="601" y="5471"/>
                    <a:pt x="701" y="5471"/>
                  </a:cubicBezTo>
                  <a:cubicBezTo>
                    <a:pt x="834" y="5438"/>
                    <a:pt x="901" y="5338"/>
                    <a:pt x="901" y="5271"/>
                  </a:cubicBezTo>
                  <a:lnTo>
                    <a:pt x="401" y="201"/>
                  </a:lnTo>
                  <a:cubicBezTo>
                    <a:pt x="401" y="67"/>
                    <a:pt x="334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7"/>
            <p:cNvSpPr/>
            <p:nvPr/>
          </p:nvSpPr>
          <p:spPr>
            <a:xfrm>
              <a:off x="1964075" y="4461650"/>
              <a:ext cx="181825" cy="100425"/>
            </a:xfrm>
            <a:custGeom>
              <a:rect b="b" l="l" r="r" t="t"/>
              <a:pathLst>
                <a:path extrusionOk="0" h="4017" w="7273">
                  <a:moveTo>
                    <a:pt x="7018" y="1"/>
                  </a:moveTo>
                  <a:cubicBezTo>
                    <a:pt x="6991" y="1"/>
                    <a:pt x="6964" y="5"/>
                    <a:pt x="6939" y="13"/>
                  </a:cubicBezTo>
                  <a:lnTo>
                    <a:pt x="101" y="3616"/>
                  </a:lnTo>
                  <a:cubicBezTo>
                    <a:pt x="34" y="3683"/>
                    <a:pt x="0" y="3816"/>
                    <a:pt x="34" y="3883"/>
                  </a:cubicBezTo>
                  <a:cubicBezTo>
                    <a:pt x="34" y="3983"/>
                    <a:pt x="101" y="4016"/>
                    <a:pt x="201" y="4016"/>
                  </a:cubicBezTo>
                  <a:cubicBezTo>
                    <a:pt x="234" y="4016"/>
                    <a:pt x="267" y="3983"/>
                    <a:pt x="334" y="3983"/>
                  </a:cubicBezTo>
                  <a:lnTo>
                    <a:pt x="7172" y="380"/>
                  </a:lnTo>
                  <a:cubicBezTo>
                    <a:pt x="7239" y="313"/>
                    <a:pt x="7272" y="180"/>
                    <a:pt x="7239" y="113"/>
                  </a:cubicBezTo>
                  <a:cubicBezTo>
                    <a:pt x="7189" y="38"/>
                    <a:pt x="7101" y="1"/>
                    <a:pt x="70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7"/>
            <p:cNvSpPr/>
            <p:nvPr/>
          </p:nvSpPr>
          <p:spPr>
            <a:xfrm>
              <a:off x="1580475" y="4560900"/>
              <a:ext cx="179300" cy="63700"/>
            </a:xfrm>
            <a:custGeom>
              <a:rect b="b" l="l" r="r" t="t"/>
              <a:pathLst>
                <a:path extrusionOk="0" h="2548" w="7172">
                  <a:moveTo>
                    <a:pt x="211" y="1"/>
                  </a:moveTo>
                  <a:cubicBezTo>
                    <a:pt x="143" y="1"/>
                    <a:pt x="59" y="44"/>
                    <a:pt x="34" y="146"/>
                  </a:cubicBezTo>
                  <a:cubicBezTo>
                    <a:pt x="0" y="213"/>
                    <a:pt x="34" y="346"/>
                    <a:pt x="134" y="380"/>
                  </a:cubicBezTo>
                  <a:lnTo>
                    <a:pt x="6872" y="2548"/>
                  </a:lnTo>
                  <a:lnTo>
                    <a:pt x="6938" y="2548"/>
                  </a:lnTo>
                  <a:cubicBezTo>
                    <a:pt x="7039" y="2548"/>
                    <a:pt x="7105" y="2515"/>
                    <a:pt x="7105" y="2415"/>
                  </a:cubicBezTo>
                  <a:cubicBezTo>
                    <a:pt x="7172" y="2348"/>
                    <a:pt x="7105" y="2214"/>
                    <a:pt x="7005" y="2181"/>
                  </a:cubicBezTo>
                  <a:lnTo>
                    <a:pt x="267" y="13"/>
                  </a:lnTo>
                  <a:cubicBezTo>
                    <a:pt x="251" y="5"/>
                    <a:pt x="232" y="1"/>
                    <a:pt x="2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7"/>
            <p:cNvSpPr/>
            <p:nvPr/>
          </p:nvSpPr>
          <p:spPr>
            <a:xfrm>
              <a:off x="1662200" y="4713150"/>
              <a:ext cx="115100" cy="79075"/>
            </a:xfrm>
            <a:custGeom>
              <a:rect b="b" l="l" r="r" t="t"/>
              <a:pathLst>
                <a:path extrusionOk="0" h="3163" w="4604">
                  <a:moveTo>
                    <a:pt x="4346" y="0"/>
                  </a:moveTo>
                  <a:cubicBezTo>
                    <a:pt x="4304" y="0"/>
                    <a:pt x="4264" y="19"/>
                    <a:pt x="4237" y="61"/>
                  </a:cubicBezTo>
                  <a:lnTo>
                    <a:pt x="134" y="2796"/>
                  </a:lnTo>
                  <a:cubicBezTo>
                    <a:pt x="67" y="2896"/>
                    <a:pt x="0" y="2996"/>
                    <a:pt x="100" y="3096"/>
                  </a:cubicBezTo>
                  <a:cubicBezTo>
                    <a:pt x="134" y="3129"/>
                    <a:pt x="167" y="3163"/>
                    <a:pt x="267" y="3163"/>
                  </a:cubicBezTo>
                  <a:cubicBezTo>
                    <a:pt x="300" y="3163"/>
                    <a:pt x="334" y="3163"/>
                    <a:pt x="400" y="3129"/>
                  </a:cubicBezTo>
                  <a:lnTo>
                    <a:pt x="4470" y="394"/>
                  </a:lnTo>
                  <a:cubicBezTo>
                    <a:pt x="4570" y="294"/>
                    <a:pt x="4603" y="161"/>
                    <a:pt x="4503" y="94"/>
                  </a:cubicBezTo>
                  <a:cubicBezTo>
                    <a:pt x="4465" y="36"/>
                    <a:pt x="4403" y="0"/>
                    <a:pt x="4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7"/>
            <p:cNvSpPr/>
            <p:nvPr/>
          </p:nvSpPr>
          <p:spPr>
            <a:xfrm>
              <a:off x="1826475" y="4753550"/>
              <a:ext cx="65075" cy="204625"/>
            </a:xfrm>
            <a:custGeom>
              <a:rect b="b" l="l" r="r" t="t"/>
              <a:pathLst>
                <a:path extrusionOk="0" h="8185" w="2603">
                  <a:moveTo>
                    <a:pt x="2379" y="0"/>
                  </a:moveTo>
                  <a:cubicBezTo>
                    <a:pt x="2311" y="0"/>
                    <a:pt x="2228" y="44"/>
                    <a:pt x="2202" y="146"/>
                  </a:cubicBezTo>
                  <a:lnTo>
                    <a:pt x="34" y="7951"/>
                  </a:lnTo>
                  <a:cubicBezTo>
                    <a:pt x="1" y="8051"/>
                    <a:pt x="34" y="8151"/>
                    <a:pt x="167" y="8185"/>
                  </a:cubicBezTo>
                  <a:lnTo>
                    <a:pt x="201" y="8185"/>
                  </a:lnTo>
                  <a:cubicBezTo>
                    <a:pt x="267" y="8185"/>
                    <a:pt x="367" y="8118"/>
                    <a:pt x="401" y="8051"/>
                  </a:cubicBezTo>
                  <a:lnTo>
                    <a:pt x="2569" y="279"/>
                  </a:lnTo>
                  <a:cubicBezTo>
                    <a:pt x="2602" y="146"/>
                    <a:pt x="2569" y="46"/>
                    <a:pt x="2436" y="12"/>
                  </a:cubicBezTo>
                  <a:cubicBezTo>
                    <a:pt x="2420" y="4"/>
                    <a:pt x="2400" y="0"/>
                    <a:pt x="2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7"/>
            <p:cNvSpPr/>
            <p:nvPr/>
          </p:nvSpPr>
          <p:spPr>
            <a:xfrm>
              <a:off x="1999100" y="4713500"/>
              <a:ext cx="162650" cy="130425"/>
            </a:xfrm>
            <a:custGeom>
              <a:rect b="b" l="l" r="r" t="t"/>
              <a:pathLst>
                <a:path extrusionOk="0" h="5217" w="6506">
                  <a:moveTo>
                    <a:pt x="249" y="0"/>
                  </a:moveTo>
                  <a:cubicBezTo>
                    <a:pt x="194" y="0"/>
                    <a:pt x="137" y="25"/>
                    <a:pt x="101" y="80"/>
                  </a:cubicBezTo>
                  <a:cubicBezTo>
                    <a:pt x="0" y="147"/>
                    <a:pt x="34" y="280"/>
                    <a:pt x="134" y="380"/>
                  </a:cubicBezTo>
                  <a:lnTo>
                    <a:pt x="6138" y="5150"/>
                  </a:lnTo>
                  <a:cubicBezTo>
                    <a:pt x="6172" y="5217"/>
                    <a:pt x="6205" y="5217"/>
                    <a:pt x="6272" y="5217"/>
                  </a:cubicBezTo>
                  <a:cubicBezTo>
                    <a:pt x="6305" y="5217"/>
                    <a:pt x="6338" y="5217"/>
                    <a:pt x="6438" y="5117"/>
                  </a:cubicBezTo>
                  <a:cubicBezTo>
                    <a:pt x="6505" y="5050"/>
                    <a:pt x="6472" y="4917"/>
                    <a:pt x="6372" y="4817"/>
                  </a:cubicBezTo>
                  <a:lnTo>
                    <a:pt x="367" y="47"/>
                  </a:lnTo>
                  <a:cubicBezTo>
                    <a:pt x="337" y="17"/>
                    <a:pt x="294" y="0"/>
                    <a:pt x="2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7"/>
            <p:cNvSpPr/>
            <p:nvPr/>
          </p:nvSpPr>
          <p:spPr>
            <a:xfrm>
              <a:off x="1728075" y="4458800"/>
              <a:ext cx="94250" cy="124125"/>
            </a:xfrm>
            <a:custGeom>
              <a:rect b="b" l="l" r="r" t="t"/>
              <a:pathLst>
                <a:path extrusionOk="0" h="4965" w="3770">
                  <a:moveTo>
                    <a:pt x="245" y="0"/>
                  </a:moveTo>
                  <a:cubicBezTo>
                    <a:pt x="201" y="0"/>
                    <a:pt x="162" y="19"/>
                    <a:pt x="134" y="61"/>
                  </a:cubicBezTo>
                  <a:cubicBezTo>
                    <a:pt x="34" y="127"/>
                    <a:pt x="0" y="261"/>
                    <a:pt x="100" y="327"/>
                  </a:cubicBezTo>
                  <a:lnTo>
                    <a:pt x="3336" y="4897"/>
                  </a:lnTo>
                  <a:cubicBezTo>
                    <a:pt x="3369" y="4931"/>
                    <a:pt x="3436" y="4964"/>
                    <a:pt x="3503" y="4964"/>
                  </a:cubicBezTo>
                  <a:cubicBezTo>
                    <a:pt x="3536" y="4964"/>
                    <a:pt x="3603" y="4931"/>
                    <a:pt x="3636" y="4931"/>
                  </a:cubicBezTo>
                  <a:cubicBezTo>
                    <a:pt x="3703" y="4831"/>
                    <a:pt x="3770" y="4731"/>
                    <a:pt x="3670" y="4631"/>
                  </a:cubicBezTo>
                  <a:lnTo>
                    <a:pt x="434" y="94"/>
                  </a:lnTo>
                  <a:cubicBezTo>
                    <a:pt x="376" y="36"/>
                    <a:pt x="306" y="0"/>
                    <a:pt x="2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7"/>
            <p:cNvSpPr/>
            <p:nvPr/>
          </p:nvSpPr>
          <p:spPr>
            <a:xfrm>
              <a:off x="2020775" y="4624575"/>
              <a:ext cx="153475" cy="24225"/>
            </a:xfrm>
            <a:custGeom>
              <a:rect b="b" l="l" r="r" t="t"/>
              <a:pathLst>
                <a:path extrusionOk="0" h="969" w="6139">
                  <a:moveTo>
                    <a:pt x="5938" y="1"/>
                  </a:moveTo>
                  <a:lnTo>
                    <a:pt x="168" y="601"/>
                  </a:lnTo>
                  <a:cubicBezTo>
                    <a:pt x="101" y="601"/>
                    <a:pt x="1" y="668"/>
                    <a:pt x="1" y="802"/>
                  </a:cubicBezTo>
                  <a:cubicBezTo>
                    <a:pt x="1" y="868"/>
                    <a:pt x="101" y="968"/>
                    <a:pt x="234" y="968"/>
                  </a:cubicBezTo>
                  <a:lnTo>
                    <a:pt x="5972" y="368"/>
                  </a:lnTo>
                  <a:cubicBezTo>
                    <a:pt x="6072" y="368"/>
                    <a:pt x="6138" y="301"/>
                    <a:pt x="6138" y="168"/>
                  </a:cubicBezTo>
                  <a:cubicBezTo>
                    <a:pt x="6138" y="101"/>
                    <a:pt x="6072" y="1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7"/>
            <p:cNvSpPr/>
            <p:nvPr/>
          </p:nvSpPr>
          <p:spPr>
            <a:xfrm>
              <a:off x="1813975" y="4353550"/>
              <a:ext cx="147625" cy="72575"/>
            </a:xfrm>
            <a:custGeom>
              <a:rect b="b" l="l" r="r" t="t"/>
              <a:pathLst>
                <a:path extrusionOk="0" h="2903" w="5905">
                  <a:moveTo>
                    <a:pt x="2936" y="1"/>
                  </a:moveTo>
                  <a:cubicBezTo>
                    <a:pt x="1301" y="1"/>
                    <a:pt x="0" y="668"/>
                    <a:pt x="0" y="1469"/>
                  </a:cubicBezTo>
                  <a:cubicBezTo>
                    <a:pt x="0" y="2269"/>
                    <a:pt x="1301" y="2903"/>
                    <a:pt x="2936" y="2903"/>
                  </a:cubicBezTo>
                  <a:cubicBezTo>
                    <a:pt x="4570" y="2903"/>
                    <a:pt x="5904" y="2269"/>
                    <a:pt x="5904" y="1469"/>
                  </a:cubicBezTo>
                  <a:cubicBezTo>
                    <a:pt x="5904" y="668"/>
                    <a:pt x="4570" y="1"/>
                    <a:pt x="29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7"/>
            <p:cNvSpPr/>
            <p:nvPr/>
          </p:nvSpPr>
          <p:spPr>
            <a:xfrm>
              <a:off x="2077500" y="4392675"/>
              <a:ext cx="110925" cy="132775"/>
            </a:xfrm>
            <a:custGeom>
              <a:rect b="b" l="l" r="r" t="t"/>
              <a:pathLst>
                <a:path extrusionOk="0" h="5311" w="4437">
                  <a:moveTo>
                    <a:pt x="1110" y="1"/>
                  </a:moveTo>
                  <a:cubicBezTo>
                    <a:pt x="961" y="1"/>
                    <a:pt x="823" y="34"/>
                    <a:pt x="701" y="104"/>
                  </a:cubicBezTo>
                  <a:cubicBezTo>
                    <a:pt x="0" y="537"/>
                    <a:pt x="133" y="2005"/>
                    <a:pt x="967" y="3406"/>
                  </a:cubicBezTo>
                  <a:cubicBezTo>
                    <a:pt x="1656" y="4563"/>
                    <a:pt x="2618" y="5310"/>
                    <a:pt x="3326" y="5310"/>
                  </a:cubicBezTo>
                  <a:cubicBezTo>
                    <a:pt x="3476" y="5310"/>
                    <a:pt x="3614" y="5277"/>
                    <a:pt x="3736" y="5207"/>
                  </a:cubicBezTo>
                  <a:cubicBezTo>
                    <a:pt x="4437" y="4774"/>
                    <a:pt x="4303" y="3306"/>
                    <a:pt x="3469" y="1905"/>
                  </a:cubicBezTo>
                  <a:cubicBezTo>
                    <a:pt x="2781" y="748"/>
                    <a:pt x="1819" y="1"/>
                    <a:pt x="11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7"/>
            <p:cNvSpPr/>
            <p:nvPr/>
          </p:nvSpPr>
          <p:spPr>
            <a:xfrm>
              <a:off x="2068325" y="4772200"/>
              <a:ext cx="130950" cy="118300"/>
            </a:xfrm>
            <a:custGeom>
              <a:rect b="b" l="l" r="r" t="t"/>
              <a:pathLst>
                <a:path extrusionOk="0" h="4732" w="5238">
                  <a:moveTo>
                    <a:pt x="4004" y="0"/>
                  </a:moveTo>
                  <a:cubicBezTo>
                    <a:pt x="3311" y="0"/>
                    <a:pt x="2362" y="502"/>
                    <a:pt x="1568" y="1368"/>
                  </a:cubicBezTo>
                  <a:cubicBezTo>
                    <a:pt x="434" y="2535"/>
                    <a:pt x="0" y="3936"/>
                    <a:pt x="567" y="4503"/>
                  </a:cubicBezTo>
                  <a:cubicBezTo>
                    <a:pt x="731" y="4658"/>
                    <a:pt x="953" y="4731"/>
                    <a:pt x="1211" y="4731"/>
                  </a:cubicBezTo>
                  <a:cubicBezTo>
                    <a:pt x="1898" y="4731"/>
                    <a:pt x="2845" y="4218"/>
                    <a:pt x="3669" y="3369"/>
                  </a:cubicBezTo>
                  <a:cubicBezTo>
                    <a:pt x="4804" y="2168"/>
                    <a:pt x="5237" y="767"/>
                    <a:pt x="4670" y="234"/>
                  </a:cubicBezTo>
                  <a:cubicBezTo>
                    <a:pt x="4503" y="75"/>
                    <a:pt x="4273" y="0"/>
                    <a:pt x="40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>
              <a:off x="1557125" y="4497025"/>
              <a:ext cx="93425" cy="143400"/>
            </a:xfrm>
            <a:custGeom>
              <a:rect b="b" l="l" r="r" t="t"/>
              <a:pathLst>
                <a:path extrusionOk="0" h="5736" w="3737">
                  <a:moveTo>
                    <a:pt x="2517" y="1"/>
                  </a:moveTo>
                  <a:cubicBezTo>
                    <a:pt x="1788" y="1"/>
                    <a:pt x="921" y="1011"/>
                    <a:pt x="467" y="2434"/>
                  </a:cubicBezTo>
                  <a:cubicBezTo>
                    <a:pt x="0" y="4002"/>
                    <a:pt x="267" y="5470"/>
                    <a:pt x="1034" y="5703"/>
                  </a:cubicBezTo>
                  <a:cubicBezTo>
                    <a:pt x="1105" y="5725"/>
                    <a:pt x="1178" y="5735"/>
                    <a:pt x="1252" y="5735"/>
                  </a:cubicBezTo>
                  <a:cubicBezTo>
                    <a:pt x="1982" y="5735"/>
                    <a:pt x="2845" y="4725"/>
                    <a:pt x="3269" y="3302"/>
                  </a:cubicBezTo>
                  <a:cubicBezTo>
                    <a:pt x="3736" y="1734"/>
                    <a:pt x="3503" y="266"/>
                    <a:pt x="2735" y="33"/>
                  </a:cubicBezTo>
                  <a:cubicBezTo>
                    <a:pt x="2665" y="11"/>
                    <a:pt x="2592" y="1"/>
                    <a:pt x="25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>
              <a:off x="1758925" y="4904950"/>
              <a:ext cx="152625" cy="74750"/>
            </a:xfrm>
            <a:custGeom>
              <a:rect b="b" l="l" r="r" t="t"/>
              <a:pathLst>
                <a:path extrusionOk="0" h="2990" w="6105">
                  <a:moveTo>
                    <a:pt x="2440" y="0"/>
                  </a:moveTo>
                  <a:cubicBezTo>
                    <a:pt x="1185" y="0"/>
                    <a:pt x="217" y="434"/>
                    <a:pt x="134" y="1095"/>
                  </a:cubicBezTo>
                  <a:cubicBezTo>
                    <a:pt x="1" y="1895"/>
                    <a:pt x="1235" y="2696"/>
                    <a:pt x="2869" y="2929"/>
                  </a:cubicBezTo>
                  <a:cubicBezTo>
                    <a:pt x="3149" y="2970"/>
                    <a:pt x="3422" y="2990"/>
                    <a:pt x="3684" y="2990"/>
                  </a:cubicBezTo>
                  <a:cubicBezTo>
                    <a:pt x="4921" y="2990"/>
                    <a:pt x="5895" y="2556"/>
                    <a:pt x="6005" y="1895"/>
                  </a:cubicBezTo>
                  <a:cubicBezTo>
                    <a:pt x="6105" y="1095"/>
                    <a:pt x="4871" y="261"/>
                    <a:pt x="3270" y="61"/>
                  </a:cubicBezTo>
                  <a:cubicBezTo>
                    <a:pt x="2984" y="20"/>
                    <a:pt x="2706" y="0"/>
                    <a:pt x="24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>
              <a:off x="2125025" y="4575375"/>
              <a:ext cx="75900" cy="119300"/>
            </a:xfrm>
            <a:custGeom>
              <a:rect b="b" l="l" r="r" t="t"/>
              <a:pathLst>
                <a:path extrusionOk="0" h="4772" w="3036">
                  <a:moveTo>
                    <a:pt x="1439" y="0"/>
                  </a:moveTo>
                  <a:cubicBezTo>
                    <a:pt x="1427" y="0"/>
                    <a:pt x="1414" y="0"/>
                    <a:pt x="1401" y="1"/>
                  </a:cubicBezTo>
                  <a:cubicBezTo>
                    <a:pt x="601" y="34"/>
                    <a:pt x="0" y="1135"/>
                    <a:pt x="67" y="2469"/>
                  </a:cubicBezTo>
                  <a:cubicBezTo>
                    <a:pt x="100" y="3750"/>
                    <a:pt x="779" y="4772"/>
                    <a:pt x="1596" y="4772"/>
                  </a:cubicBezTo>
                  <a:cubicBezTo>
                    <a:pt x="1609" y="4772"/>
                    <a:pt x="1622" y="4771"/>
                    <a:pt x="1635" y="4771"/>
                  </a:cubicBezTo>
                  <a:cubicBezTo>
                    <a:pt x="2435" y="4738"/>
                    <a:pt x="3036" y="3637"/>
                    <a:pt x="2969" y="2303"/>
                  </a:cubicBezTo>
                  <a:cubicBezTo>
                    <a:pt x="2903" y="1022"/>
                    <a:pt x="2224" y="0"/>
                    <a:pt x="14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7"/>
            <p:cNvSpPr/>
            <p:nvPr/>
          </p:nvSpPr>
          <p:spPr>
            <a:xfrm>
              <a:off x="1623000" y="4733400"/>
              <a:ext cx="97600" cy="107625"/>
            </a:xfrm>
            <a:custGeom>
              <a:rect b="b" l="l" r="r" t="t"/>
              <a:pathLst>
                <a:path extrusionOk="0" h="4305" w="3904">
                  <a:moveTo>
                    <a:pt x="1205" y="1"/>
                  </a:moveTo>
                  <a:cubicBezTo>
                    <a:pt x="1008" y="1"/>
                    <a:pt x="825" y="49"/>
                    <a:pt x="668" y="151"/>
                  </a:cubicBezTo>
                  <a:cubicBezTo>
                    <a:pt x="0" y="585"/>
                    <a:pt x="0" y="1852"/>
                    <a:pt x="734" y="2953"/>
                  </a:cubicBezTo>
                  <a:cubicBezTo>
                    <a:pt x="1270" y="3795"/>
                    <a:pt x="2058" y="4305"/>
                    <a:pt x="2698" y="4305"/>
                  </a:cubicBezTo>
                  <a:cubicBezTo>
                    <a:pt x="2896" y="4305"/>
                    <a:pt x="3079" y="4256"/>
                    <a:pt x="3236" y="4154"/>
                  </a:cubicBezTo>
                  <a:cubicBezTo>
                    <a:pt x="3903" y="3720"/>
                    <a:pt x="3903" y="2486"/>
                    <a:pt x="3169" y="1352"/>
                  </a:cubicBezTo>
                  <a:cubicBezTo>
                    <a:pt x="2634" y="511"/>
                    <a:pt x="1845" y="1"/>
                    <a:pt x="1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7"/>
            <p:cNvSpPr/>
            <p:nvPr/>
          </p:nvSpPr>
          <p:spPr>
            <a:xfrm>
              <a:off x="1663850" y="4412925"/>
              <a:ext cx="117625" cy="93725"/>
            </a:xfrm>
            <a:custGeom>
              <a:rect b="b" l="l" r="r" t="t"/>
              <a:pathLst>
                <a:path extrusionOk="0" h="3749" w="4705">
                  <a:moveTo>
                    <a:pt x="3285" y="0"/>
                  </a:moveTo>
                  <a:cubicBezTo>
                    <a:pt x="2719" y="0"/>
                    <a:pt x="2030" y="252"/>
                    <a:pt x="1435" y="728"/>
                  </a:cubicBezTo>
                  <a:cubicBezTo>
                    <a:pt x="401" y="1562"/>
                    <a:pt x="1" y="2763"/>
                    <a:pt x="501" y="3363"/>
                  </a:cubicBezTo>
                  <a:cubicBezTo>
                    <a:pt x="720" y="3623"/>
                    <a:pt x="1056" y="3748"/>
                    <a:pt x="1446" y="3748"/>
                  </a:cubicBezTo>
                  <a:cubicBezTo>
                    <a:pt x="2007" y="3748"/>
                    <a:pt x="2679" y="3489"/>
                    <a:pt x="3270" y="2996"/>
                  </a:cubicBezTo>
                  <a:cubicBezTo>
                    <a:pt x="4304" y="2162"/>
                    <a:pt x="4704" y="995"/>
                    <a:pt x="4204" y="361"/>
                  </a:cubicBezTo>
                  <a:cubicBezTo>
                    <a:pt x="4001" y="118"/>
                    <a:pt x="3672" y="0"/>
                    <a:pt x="32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7"/>
            <p:cNvSpPr/>
            <p:nvPr/>
          </p:nvSpPr>
          <p:spPr>
            <a:xfrm>
              <a:off x="1924050" y="4761025"/>
              <a:ext cx="80900" cy="137950"/>
            </a:xfrm>
            <a:custGeom>
              <a:rect b="b" l="l" r="r" t="t"/>
              <a:pathLst>
                <a:path extrusionOk="0" h="5518" w="3236">
                  <a:moveTo>
                    <a:pt x="199" y="0"/>
                  </a:moveTo>
                  <a:cubicBezTo>
                    <a:pt x="174" y="0"/>
                    <a:pt x="152" y="5"/>
                    <a:pt x="134" y="14"/>
                  </a:cubicBezTo>
                  <a:cubicBezTo>
                    <a:pt x="34" y="80"/>
                    <a:pt x="0" y="214"/>
                    <a:pt x="34" y="314"/>
                  </a:cubicBezTo>
                  <a:lnTo>
                    <a:pt x="2836" y="5384"/>
                  </a:lnTo>
                  <a:cubicBezTo>
                    <a:pt x="2869" y="5484"/>
                    <a:pt x="2902" y="5517"/>
                    <a:pt x="3002" y="5517"/>
                  </a:cubicBezTo>
                  <a:cubicBezTo>
                    <a:pt x="3036" y="5517"/>
                    <a:pt x="3103" y="5517"/>
                    <a:pt x="3136" y="5484"/>
                  </a:cubicBezTo>
                  <a:cubicBezTo>
                    <a:pt x="3203" y="5384"/>
                    <a:pt x="3236" y="5251"/>
                    <a:pt x="3203" y="5184"/>
                  </a:cubicBezTo>
                  <a:lnTo>
                    <a:pt x="401" y="80"/>
                  </a:lnTo>
                  <a:cubicBezTo>
                    <a:pt x="352" y="31"/>
                    <a:pt x="267" y="0"/>
                    <a:pt x="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7"/>
            <p:cNvSpPr/>
            <p:nvPr/>
          </p:nvSpPr>
          <p:spPr>
            <a:xfrm>
              <a:off x="1928225" y="4847650"/>
              <a:ext cx="124275" cy="83450"/>
            </a:xfrm>
            <a:custGeom>
              <a:rect b="b" l="l" r="r" t="t"/>
              <a:pathLst>
                <a:path extrusionOk="0" h="3338" w="4971">
                  <a:moveTo>
                    <a:pt x="3306" y="0"/>
                  </a:moveTo>
                  <a:cubicBezTo>
                    <a:pt x="2860" y="0"/>
                    <a:pt x="2355" y="115"/>
                    <a:pt x="1868" y="351"/>
                  </a:cubicBezTo>
                  <a:cubicBezTo>
                    <a:pt x="667" y="918"/>
                    <a:pt x="0" y="1952"/>
                    <a:pt x="334" y="2686"/>
                  </a:cubicBezTo>
                  <a:cubicBezTo>
                    <a:pt x="548" y="3114"/>
                    <a:pt x="1056" y="3338"/>
                    <a:pt x="1681" y="3338"/>
                  </a:cubicBezTo>
                  <a:cubicBezTo>
                    <a:pt x="2128" y="3338"/>
                    <a:pt x="2635" y="3223"/>
                    <a:pt x="3136" y="2986"/>
                  </a:cubicBezTo>
                  <a:cubicBezTo>
                    <a:pt x="4303" y="2419"/>
                    <a:pt x="4970" y="1352"/>
                    <a:pt x="4637" y="651"/>
                  </a:cubicBezTo>
                  <a:cubicBezTo>
                    <a:pt x="4442" y="224"/>
                    <a:pt x="3931" y="0"/>
                    <a:pt x="33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7"/>
            <p:cNvSpPr/>
            <p:nvPr/>
          </p:nvSpPr>
          <p:spPr>
            <a:xfrm>
              <a:off x="1711400" y="4469475"/>
              <a:ext cx="362775" cy="362775"/>
            </a:xfrm>
            <a:custGeom>
              <a:rect b="b" l="l" r="r" t="t"/>
              <a:pathLst>
                <a:path extrusionOk="0" h="14511" w="14511">
                  <a:moveTo>
                    <a:pt x="7272" y="0"/>
                  </a:moveTo>
                  <a:cubicBezTo>
                    <a:pt x="3236" y="0"/>
                    <a:pt x="0" y="3236"/>
                    <a:pt x="0" y="7239"/>
                  </a:cubicBezTo>
                  <a:cubicBezTo>
                    <a:pt x="0" y="11242"/>
                    <a:pt x="3236" y="14511"/>
                    <a:pt x="7272" y="14511"/>
                  </a:cubicBezTo>
                  <a:cubicBezTo>
                    <a:pt x="11275" y="14511"/>
                    <a:pt x="14511" y="11242"/>
                    <a:pt x="14511" y="7239"/>
                  </a:cubicBezTo>
                  <a:cubicBezTo>
                    <a:pt x="14511" y="3236"/>
                    <a:pt x="11275" y="0"/>
                    <a:pt x="72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7"/>
            <p:cNvSpPr/>
            <p:nvPr/>
          </p:nvSpPr>
          <p:spPr>
            <a:xfrm>
              <a:off x="1935725" y="4522850"/>
              <a:ext cx="55900" cy="56725"/>
            </a:xfrm>
            <a:custGeom>
              <a:rect b="b" l="l" r="r" t="t"/>
              <a:pathLst>
                <a:path extrusionOk="0" h="2269" w="2236">
                  <a:moveTo>
                    <a:pt x="225" y="0"/>
                  </a:moveTo>
                  <a:cubicBezTo>
                    <a:pt x="211" y="0"/>
                    <a:pt x="202" y="0"/>
                    <a:pt x="200" y="0"/>
                  </a:cubicBezTo>
                  <a:cubicBezTo>
                    <a:pt x="67" y="0"/>
                    <a:pt x="0" y="67"/>
                    <a:pt x="0" y="201"/>
                  </a:cubicBezTo>
                  <a:cubicBezTo>
                    <a:pt x="0" y="334"/>
                    <a:pt x="67" y="401"/>
                    <a:pt x="200" y="401"/>
                  </a:cubicBezTo>
                  <a:cubicBezTo>
                    <a:pt x="234" y="401"/>
                    <a:pt x="1735" y="401"/>
                    <a:pt x="1835" y="2069"/>
                  </a:cubicBezTo>
                  <a:cubicBezTo>
                    <a:pt x="1835" y="2202"/>
                    <a:pt x="1902" y="2269"/>
                    <a:pt x="2035" y="2269"/>
                  </a:cubicBezTo>
                  <a:cubicBezTo>
                    <a:pt x="2169" y="2269"/>
                    <a:pt x="2235" y="2169"/>
                    <a:pt x="2235" y="2035"/>
                  </a:cubicBezTo>
                  <a:cubicBezTo>
                    <a:pt x="2110" y="59"/>
                    <a:pt x="451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7"/>
            <p:cNvSpPr/>
            <p:nvPr/>
          </p:nvSpPr>
          <p:spPr>
            <a:xfrm>
              <a:off x="1841475" y="4529525"/>
              <a:ext cx="56750" cy="57550"/>
            </a:xfrm>
            <a:custGeom>
              <a:rect b="b" l="l" r="r" t="t"/>
              <a:pathLst>
                <a:path extrusionOk="0" h="2302" w="2270">
                  <a:moveTo>
                    <a:pt x="240" y="0"/>
                  </a:moveTo>
                  <a:cubicBezTo>
                    <a:pt x="236" y="0"/>
                    <a:pt x="234" y="0"/>
                    <a:pt x="234" y="0"/>
                  </a:cubicBezTo>
                  <a:cubicBezTo>
                    <a:pt x="101" y="0"/>
                    <a:pt x="1" y="100"/>
                    <a:pt x="1" y="234"/>
                  </a:cubicBezTo>
                  <a:cubicBezTo>
                    <a:pt x="1" y="334"/>
                    <a:pt x="101" y="434"/>
                    <a:pt x="234" y="434"/>
                  </a:cubicBezTo>
                  <a:cubicBezTo>
                    <a:pt x="268" y="434"/>
                    <a:pt x="1769" y="434"/>
                    <a:pt x="1836" y="2102"/>
                  </a:cubicBezTo>
                  <a:cubicBezTo>
                    <a:pt x="1836" y="2235"/>
                    <a:pt x="1936" y="2302"/>
                    <a:pt x="2069" y="2302"/>
                  </a:cubicBezTo>
                  <a:cubicBezTo>
                    <a:pt x="2169" y="2302"/>
                    <a:pt x="2269" y="2168"/>
                    <a:pt x="2269" y="2068"/>
                  </a:cubicBezTo>
                  <a:cubicBezTo>
                    <a:pt x="2140" y="32"/>
                    <a:pt x="350" y="0"/>
                    <a:pt x="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7"/>
            <p:cNvSpPr/>
            <p:nvPr/>
          </p:nvSpPr>
          <p:spPr>
            <a:xfrm>
              <a:off x="1933225" y="4600400"/>
              <a:ext cx="56725" cy="57575"/>
            </a:xfrm>
            <a:custGeom>
              <a:rect b="b" l="l" r="r" t="t"/>
              <a:pathLst>
                <a:path extrusionOk="0" h="2303" w="2269">
                  <a:moveTo>
                    <a:pt x="239" y="1"/>
                  </a:moveTo>
                  <a:cubicBezTo>
                    <a:pt x="236" y="1"/>
                    <a:pt x="234" y="1"/>
                    <a:pt x="234" y="1"/>
                  </a:cubicBezTo>
                  <a:cubicBezTo>
                    <a:pt x="100" y="1"/>
                    <a:pt x="0" y="101"/>
                    <a:pt x="0" y="234"/>
                  </a:cubicBezTo>
                  <a:cubicBezTo>
                    <a:pt x="0" y="334"/>
                    <a:pt x="100" y="434"/>
                    <a:pt x="234" y="434"/>
                  </a:cubicBezTo>
                  <a:cubicBezTo>
                    <a:pt x="267" y="434"/>
                    <a:pt x="1768" y="434"/>
                    <a:pt x="1835" y="2102"/>
                  </a:cubicBezTo>
                  <a:cubicBezTo>
                    <a:pt x="1835" y="2236"/>
                    <a:pt x="1935" y="2302"/>
                    <a:pt x="2068" y="2302"/>
                  </a:cubicBezTo>
                  <a:cubicBezTo>
                    <a:pt x="2168" y="2269"/>
                    <a:pt x="2269" y="2169"/>
                    <a:pt x="2269" y="2069"/>
                  </a:cubicBezTo>
                  <a:cubicBezTo>
                    <a:pt x="2139" y="32"/>
                    <a:pt x="349" y="1"/>
                    <a:pt x="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3" name="Google Shape;1243;p37"/>
          <p:cNvSpPr/>
          <p:nvPr/>
        </p:nvSpPr>
        <p:spPr>
          <a:xfrm>
            <a:off x="1893400" y="3353025"/>
            <a:ext cx="5248200" cy="769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37"/>
          <p:cNvSpPr/>
          <p:nvPr/>
        </p:nvSpPr>
        <p:spPr>
          <a:xfrm>
            <a:off x="2811450" y="1976573"/>
            <a:ext cx="3532200" cy="769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37"/>
          <p:cNvSpPr/>
          <p:nvPr/>
        </p:nvSpPr>
        <p:spPr>
          <a:xfrm>
            <a:off x="1893400" y="628650"/>
            <a:ext cx="5248200" cy="769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37"/>
          <p:cNvSpPr txBox="1"/>
          <p:nvPr>
            <p:ph type="title"/>
          </p:nvPr>
        </p:nvSpPr>
        <p:spPr>
          <a:xfrm>
            <a:off x="2269575" y="884050"/>
            <a:ext cx="4659900" cy="5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bster"/>
                <a:ea typeface="Lobster"/>
                <a:cs typeface="Lobster"/>
                <a:sym typeface="Lobster"/>
              </a:rPr>
              <a:t>1.200 - 1.500 tỷ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247" name="Google Shape;1247;p37"/>
          <p:cNvSpPr txBox="1"/>
          <p:nvPr>
            <p:ph idx="2" type="title"/>
          </p:nvPr>
        </p:nvSpPr>
        <p:spPr>
          <a:xfrm>
            <a:off x="2772150" y="2267800"/>
            <a:ext cx="3599700" cy="5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bster"/>
                <a:ea typeface="Lobster"/>
                <a:cs typeface="Lobster"/>
                <a:sym typeface="Lobster"/>
              </a:rPr>
              <a:t>&gt; </a:t>
            </a:r>
            <a:r>
              <a:rPr lang="en">
                <a:latin typeface="Lobster"/>
                <a:ea typeface="Lobster"/>
                <a:cs typeface="Lobster"/>
                <a:sym typeface="Lobster"/>
              </a:rPr>
              <a:t>70%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248" name="Google Shape;1248;p37"/>
          <p:cNvSpPr txBox="1"/>
          <p:nvPr>
            <p:ph idx="3" type="title"/>
          </p:nvPr>
        </p:nvSpPr>
        <p:spPr>
          <a:xfrm>
            <a:off x="2162150" y="3623350"/>
            <a:ext cx="4821300" cy="53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bster"/>
                <a:ea typeface="Lobster"/>
                <a:cs typeface="Lobster"/>
                <a:sym typeface="Lobster"/>
              </a:rPr>
              <a:t>&gt;</a:t>
            </a:r>
            <a:r>
              <a:rPr lang="en">
                <a:latin typeface="Lobster"/>
                <a:ea typeface="Lobster"/>
                <a:cs typeface="Lobster"/>
                <a:sym typeface="Lobster"/>
              </a:rPr>
              <a:t> 11.357.991 kg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249" name="Google Shape;1249;p37"/>
          <p:cNvSpPr txBox="1"/>
          <p:nvPr>
            <p:ph idx="1" type="subTitle"/>
          </p:nvPr>
        </p:nvSpPr>
        <p:spPr>
          <a:xfrm>
            <a:off x="2399400" y="1447213"/>
            <a:ext cx="4530000" cy="4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là số tiền mà người nghiện ở nước ta tiêu tốn 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cho việc sử dụng ma tuý hằng năm [1]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0" name="Google Shape;1250;p37"/>
          <p:cNvSpPr txBox="1"/>
          <p:nvPr>
            <p:ph idx="4" type="subTitle"/>
          </p:nvPr>
        </p:nvSpPr>
        <p:spPr>
          <a:xfrm>
            <a:off x="2867400" y="2764832"/>
            <a:ext cx="34092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số người nghiện dưới 30 tuổi [2]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1" name="Google Shape;1251;p37"/>
          <p:cNvSpPr txBox="1"/>
          <p:nvPr>
            <p:ph idx="5" type="subTitle"/>
          </p:nvPr>
        </p:nvSpPr>
        <p:spPr>
          <a:xfrm>
            <a:off x="2137050" y="4166988"/>
            <a:ext cx="5054700" cy="4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là s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ố chất gây nghiện được thu giữ từ năm 2009 - 2018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2" name="Google Shape;1252;p37"/>
          <p:cNvSpPr/>
          <p:nvPr/>
        </p:nvSpPr>
        <p:spPr>
          <a:xfrm>
            <a:off x="7250603" y="1693145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37"/>
          <p:cNvSpPr/>
          <p:nvPr/>
        </p:nvSpPr>
        <p:spPr>
          <a:xfrm>
            <a:off x="7314505" y="3255473"/>
            <a:ext cx="139651" cy="134935"/>
          </a:xfrm>
          <a:custGeom>
            <a:rect b="b" l="l" r="r" t="t"/>
            <a:pathLst>
              <a:path extrusionOk="0" h="2837" w="2936">
                <a:moveTo>
                  <a:pt x="1468" y="368"/>
                </a:moveTo>
                <a:cubicBezTo>
                  <a:pt x="2035" y="368"/>
                  <a:pt x="2502" y="835"/>
                  <a:pt x="2468" y="1369"/>
                </a:cubicBezTo>
                <a:cubicBezTo>
                  <a:pt x="2468" y="1902"/>
                  <a:pt x="1968" y="2369"/>
                  <a:pt x="1434" y="2369"/>
                </a:cubicBezTo>
                <a:cubicBezTo>
                  <a:pt x="1168" y="2369"/>
                  <a:pt x="934" y="2303"/>
                  <a:pt x="701" y="2069"/>
                </a:cubicBezTo>
                <a:cubicBezTo>
                  <a:pt x="500" y="1902"/>
                  <a:pt x="434" y="1669"/>
                  <a:pt x="434" y="1369"/>
                </a:cubicBezTo>
                <a:cubicBezTo>
                  <a:pt x="434" y="835"/>
                  <a:pt x="867" y="368"/>
                  <a:pt x="1468" y="368"/>
                </a:cubicBezTo>
                <a:close/>
                <a:moveTo>
                  <a:pt x="1468" y="1"/>
                </a:moveTo>
                <a:cubicBezTo>
                  <a:pt x="667" y="1"/>
                  <a:pt x="0" y="601"/>
                  <a:pt x="0" y="1402"/>
                </a:cubicBezTo>
                <a:cubicBezTo>
                  <a:pt x="0" y="1802"/>
                  <a:pt x="167" y="2136"/>
                  <a:pt x="434" y="2403"/>
                </a:cubicBezTo>
                <a:cubicBezTo>
                  <a:pt x="701" y="2669"/>
                  <a:pt x="1101" y="2836"/>
                  <a:pt x="1468" y="2836"/>
                </a:cubicBezTo>
                <a:cubicBezTo>
                  <a:pt x="2268" y="2836"/>
                  <a:pt x="2935" y="2202"/>
                  <a:pt x="2935" y="1435"/>
                </a:cubicBezTo>
                <a:cubicBezTo>
                  <a:pt x="2935" y="668"/>
                  <a:pt x="2268" y="1"/>
                  <a:pt x="14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37"/>
          <p:cNvSpPr/>
          <p:nvPr/>
        </p:nvSpPr>
        <p:spPr>
          <a:xfrm>
            <a:off x="1633175" y="4109152"/>
            <a:ext cx="139698" cy="134935"/>
          </a:xfrm>
          <a:custGeom>
            <a:rect b="b" l="l" r="r" t="t"/>
            <a:pathLst>
              <a:path extrusionOk="0" h="2837" w="2937">
                <a:moveTo>
                  <a:pt x="1468" y="401"/>
                </a:moveTo>
                <a:cubicBezTo>
                  <a:pt x="1769" y="401"/>
                  <a:pt x="2002" y="501"/>
                  <a:pt x="2169" y="668"/>
                </a:cubicBezTo>
                <a:cubicBezTo>
                  <a:pt x="2369" y="835"/>
                  <a:pt x="2469" y="1102"/>
                  <a:pt x="2469" y="1368"/>
                </a:cubicBezTo>
                <a:cubicBezTo>
                  <a:pt x="2469" y="1935"/>
                  <a:pt x="1969" y="2369"/>
                  <a:pt x="1435" y="2369"/>
                </a:cubicBezTo>
                <a:cubicBezTo>
                  <a:pt x="1168" y="2369"/>
                  <a:pt x="935" y="2302"/>
                  <a:pt x="701" y="2102"/>
                </a:cubicBezTo>
                <a:cubicBezTo>
                  <a:pt x="501" y="1935"/>
                  <a:pt x="434" y="1669"/>
                  <a:pt x="434" y="1402"/>
                </a:cubicBezTo>
                <a:cubicBezTo>
                  <a:pt x="434" y="835"/>
                  <a:pt x="868" y="401"/>
                  <a:pt x="1468" y="401"/>
                </a:cubicBezTo>
                <a:close/>
                <a:moveTo>
                  <a:pt x="1468" y="1"/>
                </a:moveTo>
                <a:cubicBezTo>
                  <a:pt x="668" y="1"/>
                  <a:pt x="1" y="635"/>
                  <a:pt x="1" y="1435"/>
                </a:cubicBezTo>
                <a:cubicBezTo>
                  <a:pt x="1" y="1802"/>
                  <a:pt x="134" y="2136"/>
                  <a:pt x="434" y="2436"/>
                </a:cubicBezTo>
                <a:cubicBezTo>
                  <a:pt x="701" y="2669"/>
                  <a:pt x="1101" y="2836"/>
                  <a:pt x="1468" y="2836"/>
                </a:cubicBezTo>
                <a:cubicBezTo>
                  <a:pt x="2269" y="2836"/>
                  <a:pt x="2936" y="2236"/>
                  <a:pt x="2936" y="1435"/>
                </a:cubicBezTo>
                <a:cubicBezTo>
                  <a:pt x="2936" y="1068"/>
                  <a:pt x="2803" y="701"/>
                  <a:pt x="2502" y="434"/>
                </a:cubicBezTo>
                <a:cubicBezTo>
                  <a:pt x="2202" y="168"/>
                  <a:pt x="1835" y="1"/>
                  <a:pt x="14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37"/>
          <p:cNvSpPr/>
          <p:nvPr/>
        </p:nvSpPr>
        <p:spPr>
          <a:xfrm>
            <a:off x="1755327" y="1693140"/>
            <a:ext cx="138081" cy="136504"/>
          </a:xfrm>
          <a:custGeom>
            <a:rect b="b" l="l" r="r" t="t"/>
            <a:pathLst>
              <a:path extrusionOk="0" h="2870" w="2903">
                <a:moveTo>
                  <a:pt x="1501" y="401"/>
                </a:moveTo>
                <a:cubicBezTo>
                  <a:pt x="1735" y="401"/>
                  <a:pt x="2002" y="501"/>
                  <a:pt x="2202" y="701"/>
                </a:cubicBezTo>
                <a:cubicBezTo>
                  <a:pt x="2402" y="868"/>
                  <a:pt x="2502" y="1101"/>
                  <a:pt x="2502" y="1402"/>
                </a:cubicBezTo>
                <a:cubicBezTo>
                  <a:pt x="2502" y="1935"/>
                  <a:pt x="2002" y="2402"/>
                  <a:pt x="1435" y="2402"/>
                </a:cubicBezTo>
                <a:cubicBezTo>
                  <a:pt x="1201" y="2402"/>
                  <a:pt x="934" y="2302"/>
                  <a:pt x="734" y="2102"/>
                </a:cubicBezTo>
                <a:cubicBezTo>
                  <a:pt x="534" y="1935"/>
                  <a:pt x="434" y="1702"/>
                  <a:pt x="434" y="1402"/>
                </a:cubicBezTo>
                <a:cubicBezTo>
                  <a:pt x="434" y="835"/>
                  <a:pt x="901" y="401"/>
                  <a:pt x="1501" y="401"/>
                </a:cubicBezTo>
                <a:close/>
                <a:moveTo>
                  <a:pt x="1468" y="1"/>
                </a:moveTo>
                <a:cubicBezTo>
                  <a:pt x="667" y="1"/>
                  <a:pt x="0" y="634"/>
                  <a:pt x="0" y="1435"/>
                </a:cubicBezTo>
                <a:cubicBezTo>
                  <a:pt x="0" y="1802"/>
                  <a:pt x="134" y="2136"/>
                  <a:pt x="400" y="2436"/>
                </a:cubicBezTo>
                <a:cubicBezTo>
                  <a:pt x="701" y="2703"/>
                  <a:pt x="1068" y="2869"/>
                  <a:pt x="1468" y="2869"/>
                </a:cubicBezTo>
                <a:cubicBezTo>
                  <a:pt x="2235" y="2869"/>
                  <a:pt x="2902" y="2236"/>
                  <a:pt x="2902" y="1435"/>
                </a:cubicBezTo>
                <a:cubicBezTo>
                  <a:pt x="2902" y="1068"/>
                  <a:pt x="2802" y="735"/>
                  <a:pt x="2502" y="434"/>
                </a:cubicBezTo>
                <a:cubicBezTo>
                  <a:pt x="2202" y="201"/>
                  <a:pt x="1835" y="1"/>
                  <a:pt x="14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6" name="Google Shape;1256;p37"/>
          <p:cNvGrpSpPr/>
          <p:nvPr/>
        </p:nvGrpSpPr>
        <p:grpSpPr>
          <a:xfrm>
            <a:off x="1793274" y="2442131"/>
            <a:ext cx="606121" cy="587064"/>
            <a:chOff x="1326549" y="2089456"/>
            <a:chExt cx="606121" cy="587064"/>
          </a:xfrm>
        </p:grpSpPr>
        <p:sp>
          <p:nvSpPr>
            <p:cNvPr id="1257" name="Google Shape;1257;p37"/>
            <p:cNvSpPr/>
            <p:nvPr/>
          </p:nvSpPr>
          <p:spPr>
            <a:xfrm>
              <a:off x="1326549" y="2095877"/>
              <a:ext cx="597797" cy="567563"/>
            </a:xfrm>
            <a:custGeom>
              <a:rect b="b" l="l" r="r" t="t"/>
              <a:pathLst>
                <a:path extrusionOk="0" h="11933" w="12568">
                  <a:moveTo>
                    <a:pt x="5674" y="0"/>
                  </a:moveTo>
                  <a:cubicBezTo>
                    <a:pt x="5434" y="0"/>
                    <a:pt x="5227" y="1330"/>
                    <a:pt x="5104" y="2434"/>
                  </a:cubicBezTo>
                  <a:cubicBezTo>
                    <a:pt x="4837" y="2534"/>
                    <a:pt x="4603" y="2600"/>
                    <a:pt x="4403" y="2767"/>
                  </a:cubicBezTo>
                  <a:cubicBezTo>
                    <a:pt x="3870" y="2267"/>
                    <a:pt x="3102" y="1733"/>
                    <a:pt x="2869" y="1633"/>
                  </a:cubicBezTo>
                  <a:cubicBezTo>
                    <a:pt x="2865" y="1632"/>
                    <a:pt x="2861" y="1632"/>
                    <a:pt x="2858" y="1632"/>
                  </a:cubicBezTo>
                  <a:cubicBezTo>
                    <a:pt x="2616" y="1632"/>
                    <a:pt x="3074" y="2713"/>
                    <a:pt x="3436" y="3534"/>
                  </a:cubicBezTo>
                  <a:cubicBezTo>
                    <a:pt x="3269" y="3701"/>
                    <a:pt x="3136" y="3901"/>
                    <a:pt x="3036" y="4101"/>
                  </a:cubicBezTo>
                  <a:cubicBezTo>
                    <a:pt x="3036" y="4135"/>
                    <a:pt x="2969" y="4135"/>
                    <a:pt x="2969" y="4201"/>
                  </a:cubicBezTo>
                  <a:cubicBezTo>
                    <a:pt x="2171" y="4081"/>
                    <a:pt x="1321" y="3995"/>
                    <a:pt x="786" y="3995"/>
                  </a:cubicBezTo>
                  <a:cubicBezTo>
                    <a:pt x="583" y="3995"/>
                    <a:pt x="426" y="4007"/>
                    <a:pt x="334" y="4035"/>
                  </a:cubicBezTo>
                  <a:cubicBezTo>
                    <a:pt x="0" y="4101"/>
                    <a:pt x="1301" y="4869"/>
                    <a:pt x="2602" y="5536"/>
                  </a:cubicBezTo>
                  <a:cubicBezTo>
                    <a:pt x="2602" y="5769"/>
                    <a:pt x="2602" y="6036"/>
                    <a:pt x="2635" y="6236"/>
                  </a:cubicBezTo>
                  <a:cubicBezTo>
                    <a:pt x="1801" y="6870"/>
                    <a:pt x="634" y="8038"/>
                    <a:pt x="501" y="8404"/>
                  </a:cubicBezTo>
                  <a:cubicBezTo>
                    <a:pt x="477" y="8481"/>
                    <a:pt x="550" y="8514"/>
                    <a:pt x="691" y="8514"/>
                  </a:cubicBezTo>
                  <a:cubicBezTo>
                    <a:pt x="1160" y="8514"/>
                    <a:pt x="2379" y="8153"/>
                    <a:pt x="3303" y="7871"/>
                  </a:cubicBezTo>
                  <a:cubicBezTo>
                    <a:pt x="3503" y="8138"/>
                    <a:pt x="3803" y="8438"/>
                    <a:pt x="4103" y="8638"/>
                  </a:cubicBezTo>
                  <a:cubicBezTo>
                    <a:pt x="4003" y="9639"/>
                    <a:pt x="4237" y="11473"/>
                    <a:pt x="4437" y="11874"/>
                  </a:cubicBezTo>
                  <a:cubicBezTo>
                    <a:pt x="4457" y="11914"/>
                    <a:pt x="4482" y="11932"/>
                    <a:pt x="4513" y="11932"/>
                  </a:cubicBezTo>
                  <a:cubicBezTo>
                    <a:pt x="4787" y="11932"/>
                    <a:pt x="5451" y="10422"/>
                    <a:pt x="5871" y="9372"/>
                  </a:cubicBezTo>
                  <a:cubicBezTo>
                    <a:pt x="5960" y="9381"/>
                    <a:pt x="6052" y="9385"/>
                    <a:pt x="6145" y="9385"/>
                  </a:cubicBezTo>
                  <a:cubicBezTo>
                    <a:pt x="6399" y="9385"/>
                    <a:pt x="6661" y="9354"/>
                    <a:pt x="6905" y="9305"/>
                  </a:cubicBezTo>
                  <a:cubicBezTo>
                    <a:pt x="7305" y="9939"/>
                    <a:pt x="7906" y="10639"/>
                    <a:pt x="8106" y="10739"/>
                  </a:cubicBezTo>
                  <a:cubicBezTo>
                    <a:pt x="8117" y="10747"/>
                    <a:pt x="8127" y="10750"/>
                    <a:pt x="8135" y="10750"/>
                  </a:cubicBezTo>
                  <a:cubicBezTo>
                    <a:pt x="8288" y="10750"/>
                    <a:pt x="8130" y="9692"/>
                    <a:pt x="7973" y="8871"/>
                  </a:cubicBezTo>
                  <a:cubicBezTo>
                    <a:pt x="8273" y="8705"/>
                    <a:pt x="8540" y="8438"/>
                    <a:pt x="8773" y="8204"/>
                  </a:cubicBezTo>
                  <a:cubicBezTo>
                    <a:pt x="9590" y="8422"/>
                    <a:pt x="10763" y="8640"/>
                    <a:pt x="11348" y="8640"/>
                  </a:cubicBezTo>
                  <a:cubicBezTo>
                    <a:pt x="11479" y="8640"/>
                    <a:pt x="11581" y="8629"/>
                    <a:pt x="11642" y="8605"/>
                  </a:cubicBezTo>
                  <a:cubicBezTo>
                    <a:pt x="12009" y="8471"/>
                    <a:pt x="10574" y="7404"/>
                    <a:pt x="9574" y="6637"/>
                  </a:cubicBezTo>
                  <a:cubicBezTo>
                    <a:pt x="9640" y="6270"/>
                    <a:pt x="9674" y="5936"/>
                    <a:pt x="9640" y="5569"/>
                  </a:cubicBezTo>
                  <a:cubicBezTo>
                    <a:pt x="10808" y="5035"/>
                    <a:pt x="12242" y="4235"/>
                    <a:pt x="12476" y="3935"/>
                  </a:cubicBezTo>
                  <a:cubicBezTo>
                    <a:pt x="12568" y="3831"/>
                    <a:pt x="12395" y="3791"/>
                    <a:pt x="12063" y="3791"/>
                  </a:cubicBezTo>
                  <a:cubicBezTo>
                    <a:pt x="11431" y="3791"/>
                    <a:pt x="10223" y="3937"/>
                    <a:pt x="9173" y="4068"/>
                  </a:cubicBezTo>
                  <a:cubicBezTo>
                    <a:pt x="8973" y="3734"/>
                    <a:pt x="8773" y="3434"/>
                    <a:pt x="8473" y="3201"/>
                  </a:cubicBezTo>
                  <a:cubicBezTo>
                    <a:pt x="8740" y="2467"/>
                    <a:pt x="9007" y="1133"/>
                    <a:pt x="8940" y="866"/>
                  </a:cubicBezTo>
                  <a:cubicBezTo>
                    <a:pt x="8933" y="833"/>
                    <a:pt x="8914" y="819"/>
                    <a:pt x="8887" y="819"/>
                  </a:cubicBezTo>
                  <a:cubicBezTo>
                    <a:pt x="8657" y="819"/>
                    <a:pt x="7782" y="1849"/>
                    <a:pt x="7305" y="2534"/>
                  </a:cubicBezTo>
                  <a:cubicBezTo>
                    <a:pt x="7105" y="2434"/>
                    <a:pt x="6905" y="2400"/>
                    <a:pt x="6705" y="2367"/>
                  </a:cubicBezTo>
                  <a:cubicBezTo>
                    <a:pt x="6438" y="1399"/>
                    <a:pt x="5971" y="265"/>
                    <a:pt x="5738" y="32"/>
                  </a:cubicBezTo>
                  <a:cubicBezTo>
                    <a:pt x="5716" y="10"/>
                    <a:pt x="5695" y="0"/>
                    <a:pt x="56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7"/>
            <p:cNvSpPr/>
            <p:nvPr/>
          </p:nvSpPr>
          <p:spPr>
            <a:xfrm>
              <a:off x="1326549" y="2089456"/>
              <a:ext cx="606121" cy="587064"/>
            </a:xfrm>
            <a:custGeom>
              <a:rect b="b" l="l" r="r" t="t"/>
              <a:pathLst>
                <a:path extrusionOk="0" h="12343" w="12743">
                  <a:moveTo>
                    <a:pt x="3369" y="7872"/>
                  </a:moveTo>
                  <a:cubicBezTo>
                    <a:pt x="3379" y="7872"/>
                    <a:pt x="3388" y="7873"/>
                    <a:pt x="3396" y="7874"/>
                  </a:cubicBezTo>
                  <a:lnTo>
                    <a:pt x="3396" y="7874"/>
                  </a:lnTo>
                  <a:cubicBezTo>
                    <a:pt x="3398" y="7874"/>
                    <a:pt x="3400" y="7873"/>
                    <a:pt x="3403" y="7872"/>
                  </a:cubicBezTo>
                  <a:close/>
                  <a:moveTo>
                    <a:pt x="5738" y="434"/>
                  </a:moveTo>
                  <a:cubicBezTo>
                    <a:pt x="5938" y="834"/>
                    <a:pt x="6271" y="1668"/>
                    <a:pt x="6538" y="2535"/>
                  </a:cubicBezTo>
                  <a:cubicBezTo>
                    <a:pt x="6538" y="2602"/>
                    <a:pt x="6605" y="2702"/>
                    <a:pt x="6705" y="2702"/>
                  </a:cubicBezTo>
                  <a:cubicBezTo>
                    <a:pt x="6905" y="2702"/>
                    <a:pt x="7072" y="2735"/>
                    <a:pt x="7272" y="2835"/>
                  </a:cubicBezTo>
                  <a:cubicBezTo>
                    <a:pt x="7372" y="2835"/>
                    <a:pt x="7472" y="2835"/>
                    <a:pt x="7539" y="2735"/>
                  </a:cubicBezTo>
                  <a:cubicBezTo>
                    <a:pt x="8273" y="1835"/>
                    <a:pt x="8640" y="1401"/>
                    <a:pt x="8806" y="1234"/>
                  </a:cubicBezTo>
                  <a:lnTo>
                    <a:pt x="8806" y="1234"/>
                  </a:lnTo>
                  <a:cubicBezTo>
                    <a:pt x="8773" y="1701"/>
                    <a:pt x="8606" y="2602"/>
                    <a:pt x="8373" y="3202"/>
                  </a:cubicBezTo>
                  <a:cubicBezTo>
                    <a:pt x="8306" y="3269"/>
                    <a:pt x="8306" y="3402"/>
                    <a:pt x="8406" y="3436"/>
                  </a:cubicBezTo>
                  <a:cubicBezTo>
                    <a:pt x="8640" y="3703"/>
                    <a:pt x="8907" y="4003"/>
                    <a:pt x="9073" y="4270"/>
                  </a:cubicBezTo>
                  <a:cubicBezTo>
                    <a:pt x="9107" y="4336"/>
                    <a:pt x="9207" y="4370"/>
                    <a:pt x="9273" y="4370"/>
                  </a:cubicBezTo>
                  <a:cubicBezTo>
                    <a:pt x="10574" y="4203"/>
                    <a:pt x="11542" y="4103"/>
                    <a:pt x="12075" y="4103"/>
                  </a:cubicBezTo>
                  <a:lnTo>
                    <a:pt x="12142" y="4103"/>
                  </a:lnTo>
                  <a:cubicBezTo>
                    <a:pt x="11709" y="4437"/>
                    <a:pt x="10608" y="5037"/>
                    <a:pt x="9607" y="5504"/>
                  </a:cubicBezTo>
                  <a:cubicBezTo>
                    <a:pt x="9540" y="5537"/>
                    <a:pt x="9474" y="5604"/>
                    <a:pt x="9474" y="5704"/>
                  </a:cubicBezTo>
                  <a:cubicBezTo>
                    <a:pt x="9540" y="6071"/>
                    <a:pt x="9474" y="6405"/>
                    <a:pt x="9407" y="6738"/>
                  </a:cubicBezTo>
                  <a:cubicBezTo>
                    <a:pt x="9407" y="6838"/>
                    <a:pt x="9407" y="6905"/>
                    <a:pt x="9474" y="6938"/>
                  </a:cubicBezTo>
                  <a:cubicBezTo>
                    <a:pt x="10775" y="7906"/>
                    <a:pt x="11275" y="8373"/>
                    <a:pt x="11442" y="8573"/>
                  </a:cubicBezTo>
                  <a:lnTo>
                    <a:pt x="11408" y="8573"/>
                  </a:lnTo>
                  <a:cubicBezTo>
                    <a:pt x="10875" y="8573"/>
                    <a:pt x="9640" y="8406"/>
                    <a:pt x="8873" y="8173"/>
                  </a:cubicBezTo>
                  <a:cubicBezTo>
                    <a:pt x="8842" y="8152"/>
                    <a:pt x="8814" y="8144"/>
                    <a:pt x="8789" y="8144"/>
                  </a:cubicBezTo>
                  <a:cubicBezTo>
                    <a:pt x="8732" y="8144"/>
                    <a:pt x="8686" y="8183"/>
                    <a:pt x="8640" y="8206"/>
                  </a:cubicBezTo>
                  <a:cubicBezTo>
                    <a:pt x="8440" y="8439"/>
                    <a:pt x="8173" y="8673"/>
                    <a:pt x="7906" y="8840"/>
                  </a:cubicBezTo>
                  <a:cubicBezTo>
                    <a:pt x="7872" y="8873"/>
                    <a:pt x="7806" y="8940"/>
                    <a:pt x="7806" y="9040"/>
                  </a:cubicBezTo>
                  <a:cubicBezTo>
                    <a:pt x="7973" y="9874"/>
                    <a:pt x="8039" y="10341"/>
                    <a:pt x="8039" y="10541"/>
                  </a:cubicBezTo>
                  <a:cubicBezTo>
                    <a:pt x="7772" y="10274"/>
                    <a:pt x="7405" y="9840"/>
                    <a:pt x="7072" y="9340"/>
                  </a:cubicBezTo>
                  <a:cubicBezTo>
                    <a:pt x="7005" y="9240"/>
                    <a:pt x="6938" y="9240"/>
                    <a:pt x="6872" y="9240"/>
                  </a:cubicBezTo>
                  <a:cubicBezTo>
                    <a:pt x="6642" y="9263"/>
                    <a:pt x="6412" y="9302"/>
                    <a:pt x="6181" y="9302"/>
                  </a:cubicBezTo>
                  <a:cubicBezTo>
                    <a:pt x="6078" y="9302"/>
                    <a:pt x="5974" y="9294"/>
                    <a:pt x="5871" y="9273"/>
                  </a:cubicBezTo>
                  <a:cubicBezTo>
                    <a:pt x="5771" y="9273"/>
                    <a:pt x="5704" y="9340"/>
                    <a:pt x="5638" y="9407"/>
                  </a:cubicBezTo>
                  <a:cubicBezTo>
                    <a:pt x="5037" y="11008"/>
                    <a:pt x="4737" y="11575"/>
                    <a:pt x="4570" y="11775"/>
                  </a:cubicBezTo>
                  <a:cubicBezTo>
                    <a:pt x="4437" y="11241"/>
                    <a:pt x="4270" y="9740"/>
                    <a:pt x="4370" y="8873"/>
                  </a:cubicBezTo>
                  <a:cubicBezTo>
                    <a:pt x="4370" y="8840"/>
                    <a:pt x="4303" y="8740"/>
                    <a:pt x="4270" y="8706"/>
                  </a:cubicBezTo>
                  <a:cubicBezTo>
                    <a:pt x="3970" y="8506"/>
                    <a:pt x="3736" y="8239"/>
                    <a:pt x="3536" y="7939"/>
                  </a:cubicBezTo>
                  <a:cubicBezTo>
                    <a:pt x="3479" y="7910"/>
                    <a:pt x="3446" y="7882"/>
                    <a:pt x="3396" y="7874"/>
                  </a:cubicBezTo>
                  <a:lnTo>
                    <a:pt x="3396" y="7874"/>
                  </a:lnTo>
                  <a:cubicBezTo>
                    <a:pt x="2199" y="8240"/>
                    <a:pt x="1367" y="8440"/>
                    <a:pt x="934" y="8506"/>
                  </a:cubicBezTo>
                  <a:cubicBezTo>
                    <a:pt x="1234" y="8072"/>
                    <a:pt x="2135" y="7105"/>
                    <a:pt x="2902" y="6571"/>
                  </a:cubicBezTo>
                  <a:cubicBezTo>
                    <a:pt x="2969" y="6538"/>
                    <a:pt x="2969" y="6438"/>
                    <a:pt x="2969" y="6371"/>
                  </a:cubicBezTo>
                  <a:cubicBezTo>
                    <a:pt x="2936" y="6171"/>
                    <a:pt x="2936" y="5904"/>
                    <a:pt x="2936" y="5704"/>
                  </a:cubicBezTo>
                  <a:cubicBezTo>
                    <a:pt x="2936" y="5604"/>
                    <a:pt x="2902" y="5537"/>
                    <a:pt x="2802" y="5504"/>
                  </a:cubicBezTo>
                  <a:cubicBezTo>
                    <a:pt x="1601" y="4870"/>
                    <a:pt x="1068" y="4537"/>
                    <a:pt x="801" y="4370"/>
                  </a:cubicBezTo>
                  <a:lnTo>
                    <a:pt x="934" y="4370"/>
                  </a:lnTo>
                  <a:cubicBezTo>
                    <a:pt x="1435" y="4370"/>
                    <a:pt x="2235" y="4403"/>
                    <a:pt x="3069" y="4537"/>
                  </a:cubicBezTo>
                  <a:cubicBezTo>
                    <a:pt x="3136" y="4537"/>
                    <a:pt x="3236" y="4503"/>
                    <a:pt x="3269" y="4403"/>
                  </a:cubicBezTo>
                  <a:lnTo>
                    <a:pt x="3303" y="4336"/>
                  </a:lnTo>
                  <a:cubicBezTo>
                    <a:pt x="3403" y="4170"/>
                    <a:pt x="3569" y="3936"/>
                    <a:pt x="3703" y="3769"/>
                  </a:cubicBezTo>
                  <a:cubicBezTo>
                    <a:pt x="3770" y="3736"/>
                    <a:pt x="3770" y="3669"/>
                    <a:pt x="3736" y="3569"/>
                  </a:cubicBezTo>
                  <a:cubicBezTo>
                    <a:pt x="3303" y="2735"/>
                    <a:pt x="3202" y="2268"/>
                    <a:pt x="3102" y="2068"/>
                  </a:cubicBezTo>
                  <a:lnTo>
                    <a:pt x="3102" y="2068"/>
                  </a:lnTo>
                  <a:cubicBezTo>
                    <a:pt x="3403" y="2268"/>
                    <a:pt x="3903" y="2602"/>
                    <a:pt x="4303" y="3036"/>
                  </a:cubicBezTo>
                  <a:cubicBezTo>
                    <a:pt x="4362" y="3075"/>
                    <a:pt x="4409" y="3091"/>
                    <a:pt x="4458" y="3091"/>
                  </a:cubicBezTo>
                  <a:cubicBezTo>
                    <a:pt x="4493" y="3091"/>
                    <a:pt x="4529" y="3083"/>
                    <a:pt x="4570" y="3069"/>
                  </a:cubicBezTo>
                  <a:cubicBezTo>
                    <a:pt x="4770" y="2935"/>
                    <a:pt x="5037" y="2869"/>
                    <a:pt x="5237" y="2769"/>
                  </a:cubicBezTo>
                  <a:cubicBezTo>
                    <a:pt x="5271" y="2769"/>
                    <a:pt x="5371" y="2702"/>
                    <a:pt x="5371" y="2602"/>
                  </a:cubicBezTo>
                  <a:cubicBezTo>
                    <a:pt x="5537" y="1234"/>
                    <a:pt x="5638" y="701"/>
                    <a:pt x="5738" y="434"/>
                  </a:cubicBezTo>
                  <a:close/>
                  <a:moveTo>
                    <a:pt x="5638" y="0"/>
                  </a:moveTo>
                  <a:cubicBezTo>
                    <a:pt x="5437" y="0"/>
                    <a:pt x="5204" y="0"/>
                    <a:pt x="4837" y="2502"/>
                  </a:cubicBezTo>
                  <a:cubicBezTo>
                    <a:pt x="4704" y="2535"/>
                    <a:pt x="4503" y="2602"/>
                    <a:pt x="4370" y="2702"/>
                  </a:cubicBezTo>
                  <a:cubicBezTo>
                    <a:pt x="3903" y="2268"/>
                    <a:pt x="3136" y="1735"/>
                    <a:pt x="2836" y="1668"/>
                  </a:cubicBezTo>
                  <a:cubicBezTo>
                    <a:pt x="2735" y="1668"/>
                    <a:pt x="2602" y="1701"/>
                    <a:pt x="2569" y="1768"/>
                  </a:cubicBezTo>
                  <a:cubicBezTo>
                    <a:pt x="2469" y="1901"/>
                    <a:pt x="2402" y="2068"/>
                    <a:pt x="3136" y="3736"/>
                  </a:cubicBezTo>
                  <a:cubicBezTo>
                    <a:pt x="3002" y="3903"/>
                    <a:pt x="2902" y="4070"/>
                    <a:pt x="2802" y="4236"/>
                  </a:cubicBezTo>
                  <a:cubicBezTo>
                    <a:pt x="2002" y="4170"/>
                    <a:pt x="1268" y="4070"/>
                    <a:pt x="767" y="4070"/>
                  </a:cubicBezTo>
                  <a:cubicBezTo>
                    <a:pt x="567" y="4070"/>
                    <a:pt x="400" y="4070"/>
                    <a:pt x="267" y="4103"/>
                  </a:cubicBezTo>
                  <a:cubicBezTo>
                    <a:pt x="134" y="4103"/>
                    <a:pt x="67" y="4203"/>
                    <a:pt x="67" y="4336"/>
                  </a:cubicBezTo>
                  <a:cubicBezTo>
                    <a:pt x="0" y="4470"/>
                    <a:pt x="0" y="4703"/>
                    <a:pt x="2335" y="5904"/>
                  </a:cubicBezTo>
                  <a:cubicBezTo>
                    <a:pt x="2302" y="6071"/>
                    <a:pt x="2335" y="6238"/>
                    <a:pt x="2335" y="6405"/>
                  </a:cubicBezTo>
                  <a:cubicBezTo>
                    <a:pt x="1601" y="6972"/>
                    <a:pt x="434" y="8173"/>
                    <a:pt x="267" y="8606"/>
                  </a:cubicBezTo>
                  <a:cubicBezTo>
                    <a:pt x="234" y="8706"/>
                    <a:pt x="267" y="8773"/>
                    <a:pt x="300" y="8873"/>
                  </a:cubicBezTo>
                  <a:cubicBezTo>
                    <a:pt x="434" y="8973"/>
                    <a:pt x="567" y="8973"/>
                    <a:pt x="667" y="8973"/>
                  </a:cubicBezTo>
                  <a:cubicBezTo>
                    <a:pt x="1101" y="8973"/>
                    <a:pt x="1935" y="8773"/>
                    <a:pt x="3236" y="8373"/>
                  </a:cubicBezTo>
                  <a:cubicBezTo>
                    <a:pt x="3436" y="8573"/>
                    <a:pt x="3636" y="8806"/>
                    <a:pt x="3903" y="8973"/>
                  </a:cubicBezTo>
                  <a:cubicBezTo>
                    <a:pt x="3870" y="10007"/>
                    <a:pt x="4003" y="11775"/>
                    <a:pt x="4270" y="12209"/>
                  </a:cubicBezTo>
                  <a:cubicBezTo>
                    <a:pt x="4370" y="12275"/>
                    <a:pt x="4403" y="12342"/>
                    <a:pt x="4537" y="12342"/>
                  </a:cubicBezTo>
                  <a:cubicBezTo>
                    <a:pt x="4737" y="12342"/>
                    <a:pt x="4970" y="12342"/>
                    <a:pt x="5904" y="9840"/>
                  </a:cubicBezTo>
                  <a:cubicBezTo>
                    <a:pt x="5976" y="9849"/>
                    <a:pt x="6050" y="9853"/>
                    <a:pt x="6125" y="9853"/>
                  </a:cubicBezTo>
                  <a:cubicBezTo>
                    <a:pt x="6330" y="9853"/>
                    <a:pt x="6543" y="9823"/>
                    <a:pt x="6738" y="9774"/>
                  </a:cubicBezTo>
                  <a:cubicBezTo>
                    <a:pt x="7105" y="10274"/>
                    <a:pt x="7672" y="11041"/>
                    <a:pt x="7973" y="11175"/>
                  </a:cubicBezTo>
                  <a:cubicBezTo>
                    <a:pt x="8006" y="11208"/>
                    <a:pt x="8073" y="11208"/>
                    <a:pt x="8106" y="11208"/>
                  </a:cubicBezTo>
                  <a:cubicBezTo>
                    <a:pt x="8173" y="11208"/>
                    <a:pt x="8273" y="11175"/>
                    <a:pt x="8306" y="11108"/>
                  </a:cubicBezTo>
                  <a:cubicBezTo>
                    <a:pt x="8406" y="11008"/>
                    <a:pt x="8473" y="10874"/>
                    <a:pt x="8173" y="9207"/>
                  </a:cubicBezTo>
                  <a:cubicBezTo>
                    <a:pt x="8406" y="9040"/>
                    <a:pt x="8606" y="8873"/>
                    <a:pt x="8806" y="8673"/>
                  </a:cubicBezTo>
                  <a:cubicBezTo>
                    <a:pt x="9640" y="8873"/>
                    <a:pt x="10775" y="9073"/>
                    <a:pt x="11342" y="9073"/>
                  </a:cubicBezTo>
                  <a:cubicBezTo>
                    <a:pt x="11475" y="9073"/>
                    <a:pt x="11608" y="9073"/>
                    <a:pt x="11675" y="9040"/>
                  </a:cubicBezTo>
                  <a:cubicBezTo>
                    <a:pt x="11809" y="9006"/>
                    <a:pt x="11909" y="8906"/>
                    <a:pt x="11909" y="8840"/>
                  </a:cubicBezTo>
                  <a:cubicBezTo>
                    <a:pt x="11909" y="8673"/>
                    <a:pt x="11942" y="8406"/>
                    <a:pt x="9774" y="6772"/>
                  </a:cubicBezTo>
                  <a:cubicBezTo>
                    <a:pt x="9841" y="6505"/>
                    <a:pt x="9841" y="6204"/>
                    <a:pt x="9841" y="5904"/>
                  </a:cubicBezTo>
                  <a:cubicBezTo>
                    <a:pt x="11008" y="5371"/>
                    <a:pt x="12342" y="4603"/>
                    <a:pt x="12643" y="4270"/>
                  </a:cubicBezTo>
                  <a:cubicBezTo>
                    <a:pt x="12743" y="4203"/>
                    <a:pt x="12743" y="4070"/>
                    <a:pt x="12676" y="4003"/>
                  </a:cubicBezTo>
                  <a:cubicBezTo>
                    <a:pt x="12609" y="3836"/>
                    <a:pt x="12342" y="3769"/>
                    <a:pt x="11975" y="3769"/>
                  </a:cubicBezTo>
                  <a:cubicBezTo>
                    <a:pt x="11475" y="3769"/>
                    <a:pt x="10574" y="3869"/>
                    <a:pt x="9273" y="4036"/>
                  </a:cubicBezTo>
                  <a:cubicBezTo>
                    <a:pt x="9107" y="3769"/>
                    <a:pt x="8907" y="3536"/>
                    <a:pt x="8673" y="3336"/>
                  </a:cubicBezTo>
                  <a:cubicBezTo>
                    <a:pt x="8940" y="2602"/>
                    <a:pt x="9173" y="1368"/>
                    <a:pt x="9107" y="1001"/>
                  </a:cubicBezTo>
                  <a:cubicBezTo>
                    <a:pt x="9073" y="867"/>
                    <a:pt x="8973" y="767"/>
                    <a:pt x="8840" y="767"/>
                  </a:cubicBezTo>
                  <a:cubicBezTo>
                    <a:pt x="8740" y="767"/>
                    <a:pt x="8506" y="767"/>
                    <a:pt x="7172" y="2435"/>
                  </a:cubicBezTo>
                  <a:cubicBezTo>
                    <a:pt x="7072" y="2402"/>
                    <a:pt x="6938" y="2402"/>
                    <a:pt x="6805" y="2368"/>
                  </a:cubicBezTo>
                  <a:cubicBezTo>
                    <a:pt x="6605" y="1568"/>
                    <a:pt x="6138" y="367"/>
                    <a:pt x="5838" y="67"/>
                  </a:cubicBezTo>
                  <a:cubicBezTo>
                    <a:pt x="5771" y="0"/>
                    <a:pt x="5671" y="0"/>
                    <a:pt x="5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7"/>
            <p:cNvSpPr/>
            <p:nvPr/>
          </p:nvSpPr>
          <p:spPr>
            <a:xfrm>
              <a:off x="1618447" y="2259924"/>
              <a:ext cx="82573" cy="62783"/>
            </a:xfrm>
            <a:custGeom>
              <a:rect b="b" l="l" r="r" t="t"/>
              <a:pathLst>
                <a:path extrusionOk="0" h="1320" w="1736">
                  <a:moveTo>
                    <a:pt x="463" y="0"/>
                  </a:moveTo>
                  <a:cubicBezTo>
                    <a:pt x="326" y="0"/>
                    <a:pt x="234" y="19"/>
                    <a:pt x="234" y="19"/>
                  </a:cubicBezTo>
                  <a:cubicBezTo>
                    <a:pt x="101" y="52"/>
                    <a:pt x="1" y="152"/>
                    <a:pt x="68" y="285"/>
                  </a:cubicBezTo>
                  <a:cubicBezTo>
                    <a:pt x="95" y="396"/>
                    <a:pt x="146" y="461"/>
                    <a:pt x="238" y="461"/>
                  </a:cubicBezTo>
                  <a:cubicBezTo>
                    <a:pt x="257" y="461"/>
                    <a:pt x="278" y="458"/>
                    <a:pt x="301" y="452"/>
                  </a:cubicBezTo>
                  <a:cubicBezTo>
                    <a:pt x="301" y="452"/>
                    <a:pt x="400" y="422"/>
                    <a:pt x="539" y="422"/>
                  </a:cubicBezTo>
                  <a:cubicBezTo>
                    <a:pt x="655" y="422"/>
                    <a:pt x="798" y="443"/>
                    <a:pt x="935" y="519"/>
                  </a:cubicBezTo>
                  <a:cubicBezTo>
                    <a:pt x="1102" y="652"/>
                    <a:pt x="1235" y="853"/>
                    <a:pt x="1302" y="1153"/>
                  </a:cubicBezTo>
                  <a:cubicBezTo>
                    <a:pt x="1335" y="1253"/>
                    <a:pt x="1435" y="1320"/>
                    <a:pt x="1502" y="1320"/>
                  </a:cubicBezTo>
                  <a:cubicBezTo>
                    <a:pt x="1635" y="1286"/>
                    <a:pt x="1735" y="1186"/>
                    <a:pt x="1669" y="1086"/>
                  </a:cubicBezTo>
                  <a:cubicBezTo>
                    <a:pt x="1602" y="652"/>
                    <a:pt x="1435" y="352"/>
                    <a:pt x="1135" y="185"/>
                  </a:cubicBezTo>
                  <a:cubicBezTo>
                    <a:pt x="906" y="33"/>
                    <a:pt x="645" y="0"/>
                    <a:pt x="4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7"/>
            <p:cNvSpPr/>
            <p:nvPr/>
          </p:nvSpPr>
          <p:spPr>
            <a:xfrm>
              <a:off x="1529598" y="2289224"/>
              <a:ext cx="93655" cy="57265"/>
            </a:xfrm>
            <a:custGeom>
              <a:rect b="b" l="l" r="r" t="t"/>
              <a:pathLst>
                <a:path extrusionOk="0" h="1204" w="1969">
                  <a:moveTo>
                    <a:pt x="815" y="1"/>
                  </a:moveTo>
                  <a:cubicBezTo>
                    <a:pt x="447" y="1"/>
                    <a:pt x="159" y="170"/>
                    <a:pt x="134" y="170"/>
                  </a:cubicBezTo>
                  <a:cubicBezTo>
                    <a:pt x="34" y="237"/>
                    <a:pt x="1" y="370"/>
                    <a:pt x="34" y="470"/>
                  </a:cubicBezTo>
                  <a:cubicBezTo>
                    <a:pt x="108" y="519"/>
                    <a:pt x="199" y="550"/>
                    <a:pt x="268" y="550"/>
                  </a:cubicBezTo>
                  <a:cubicBezTo>
                    <a:pt x="294" y="550"/>
                    <a:pt x="317" y="546"/>
                    <a:pt x="334" y="537"/>
                  </a:cubicBezTo>
                  <a:cubicBezTo>
                    <a:pt x="334" y="537"/>
                    <a:pt x="541" y="424"/>
                    <a:pt x="785" y="424"/>
                  </a:cubicBezTo>
                  <a:cubicBezTo>
                    <a:pt x="866" y="424"/>
                    <a:pt x="952" y="437"/>
                    <a:pt x="1035" y="470"/>
                  </a:cubicBezTo>
                  <a:cubicBezTo>
                    <a:pt x="1268" y="537"/>
                    <a:pt x="1435" y="704"/>
                    <a:pt x="1502" y="1037"/>
                  </a:cubicBezTo>
                  <a:cubicBezTo>
                    <a:pt x="1535" y="1137"/>
                    <a:pt x="1635" y="1171"/>
                    <a:pt x="1702" y="1171"/>
                  </a:cubicBezTo>
                  <a:cubicBezTo>
                    <a:pt x="1702" y="1171"/>
                    <a:pt x="1769" y="1171"/>
                    <a:pt x="1802" y="1204"/>
                  </a:cubicBezTo>
                  <a:cubicBezTo>
                    <a:pt x="1869" y="1171"/>
                    <a:pt x="1969" y="1070"/>
                    <a:pt x="1936" y="937"/>
                  </a:cubicBezTo>
                  <a:cubicBezTo>
                    <a:pt x="1802" y="503"/>
                    <a:pt x="1535" y="203"/>
                    <a:pt x="1202" y="70"/>
                  </a:cubicBezTo>
                  <a:cubicBezTo>
                    <a:pt x="1068" y="20"/>
                    <a:pt x="937" y="1"/>
                    <a:pt x="8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" name="Google Shape;1261;p37"/>
          <p:cNvGrpSpPr/>
          <p:nvPr/>
        </p:nvGrpSpPr>
        <p:grpSpPr>
          <a:xfrm>
            <a:off x="7255526" y="2652604"/>
            <a:ext cx="731502" cy="439525"/>
            <a:chOff x="7255526" y="2652604"/>
            <a:chExt cx="731502" cy="439525"/>
          </a:xfrm>
        </p:grpSpPr>
        <p:sp>
          <p:nvSpPr>
            <p:cNvPr id="1262" name="Google Shape;1262;p37"/>
            <p:cNvSpPr/>
            <p:nvPr/>
          </p:nvSpPr>
          <p:spPr>
            <a:xfrm>
              <a:off x="7255526" y="2667254"/>
              <a:ext cx="731502" cy="416933"/>
            </a:xfrm>
            <a:custGeom>
              <a:rect b="b" l="l" r="r" t="t"/>
              <a:pathLst>
                <a:path extrusionOk="0" h="8766" w="15379">
                  <a:moveTo>
                    <a:pt x="9288" y="1"/>
                  </a:moveTo>
                  <a:cubicBezTo>
                    <a:pt x="8574" y="1"/>
                    <a:pt x="7943" y="400"/>
                    <a:pt x="7513" y="927"/>
                  </a:cubicBezTo>
                  <a:lnTo>
                    <a:pt x="7513" y="927"/>
                  </a:lnTo>
                  <a:cubicBezTo>
                    <a:pt x="7220" y="691"/>
                    <a:pt x="6836" y="482"/>
                    <a:pt x="6344" y="326"/>
                  </a:cubicBezTo>
                  <a:cubicBezTo>
                    <a:pt x="5936" y="193"/>
                    <a:pt x="5592" y="136"/>
                    <a:pt x="5304" y="136"/>
                  </a:cubicBezTo>
                  <a:cubicBezTo>
                    <a:pt x="3494" y="136"/>
                    <a:pt x="3842" y="2394"/>
                    <a:pt x="3842" y="2394"/>
                  </a:cubicBezTo>
                  <a:cubicBezTo>
                    <a:pt x="3655" y="2281"/>
                    <a:pt x="3455" y="2229"/>
                    <a:pt x="3252" y="2229"/>
                  </a:cubicBezTo>
                  <a:cubicBezTo>
                    <a:pt x="1720" y="2229"/>
                    <a:pt x="0" y="5165"/>
                    <a:pt x="1974" y="6697"/>
                  </a:cubicBezTo>
                  <a:cubicBezTo>
                    <a:pt x="2613" y="7149"/>
                    <a:pt x="3219" y="7346"/>
                    <a:pt x="3732" y="7363"/>
                  </a:cubicBezTo>
                  <a:lnTo>
                    <a:pt x="3732" y="7363"/>
                  </a:lnTo>
                  <a:cubicBezTo>
                    <a:pt x="3911" y="8119"/>
                    <a:pt x="4460" y="8765"/>
                    <a:pt x="5610" y="8765"/>
                  </a:cubicBezTo>
                  <a:cubicBezTo>
                    <a:pt x="7289" y="8765"/>
                    <a:pt x="8406" y="8381"/>
                    <a:pt x="9021" y="7812"/>
                  </a:cubicBezTo>
                  <a:lnTo>
                    <a:pt x="9021" y="7812"/>
                  </a:lnTo>
                  <a:cubicBezTo>
                    <a:pt x="9150" y="7981"/>
                    <a:pt x="9312" y="8145"/>
                    <a:pt x="9513" y="8298"/>
                  </a:cubicBezTo>
                  <a:cubicBezTo>
                    <a:pt x="9783" y="8510"/>
                    <a:pt x="10107" y="8604"/>
                    <a:pt x="10458" y="8604"/>
                  </a:cubicBezTo>
                  <a:cubicBezTo>
                    <a:pt x="12486" y="8604"/>
                    <a:pt x="15379" y="5454"/>
                    <a:pt x="13616" y="3662"/>
                  </a:cubicBezTo>
                  <a:cubicBezTo>
                    <a:pt x="13140" y="3163"/>
                    <a:pt x="12639" y="2974"/>
                    <a:pt x="12171" y="2974"/>
                  </a:cubicBezTo>
                  <a:cubicBezTo>
                    <a:pt x="12114" y="2974"/>
                    <a:pt x="12058" y="2976"/>
                    <a:pt x="12003" y="2982"/>
                  </a:cubicBezTo>
                  <a:lnTo>
                    <a:pt x="12003" y="2982"/>
                  </a:lnTo>
                  <a:cubicBezTo>
                    <a:pt x="12018" y="2081"/>
                    <a:pt x="11565" y="1050"/>
                    <a:pt x="10447" y="359"/>
                  </a:cubicBezTo>
                  <a:cubicBezTo>
                    <a:pt x="10049" y="108"/>
                    <a:pt x="9657" y="1"/>
                    <a:pt x="9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7"/>
            <p:cNvSpPr/>
            <p:nvPr/>
          </p:nvSpPr>
          <p:spPr>
            <a:xfrm>
              <a:off x="7287488" y="2652604"/>
              <a:ext cx="660107" cy="439525"/>
            </a:xfrm>
            <a:custGeom>
              <a:rect b="b" l="l" r="r" t="t"/>
              <a:pathLst>
                <a:path extrusionOk="0" h="9241" w="13878">
                  <a:moveTo>
                    <a:pt x="6873" y="1501"/>
                  </a:moveTo>
                  <a:cubicBezTo>
                    <a:pt x="7406" y="2035"/>
                    <a:pt x="7540" y="2669"/>
                    <a:pt x="7373" y="3036"/>
                  </a:cubicBezTo>
                  <a:cubicBezTo>
                    <a:pt x="7311" y="3262"/>
                    <a:pt x="7186" y="3387"/>
                    <a:pt x="7029" y="3387"/>
                  </a:cubicBezTo>
                  <a:cubicBezTo>
                    <a:pt x="6931" y="3387"/>
                    <a:pt x="6821" y="3338"/>
                    <a:pt x="6706" y="3236"/>
                  </a:cubicBezTo>
                  <a:cubicBezTo>
                    <a:pt x="6339" y="2902"/>
                    <a:pt x="6406" y="2168"/>
                    <a:pt x="6873" y="1501"/>
                  </a:cubicBezTo>
                  <a:close/>
                  <a:moveTo>
                    <a:pt x="11109" y="3503"/>
                  </a:moveTo>
                  <a:cubicBezTo>
                    <a:pt x="11009" y="4203"/>
                    <a:pt x="10575" y="4804"/>
                    <a:pt x="10008" y="4870"/>
                  </a:cubicBezTo>
                  <a:lnTo>
                    <a:pt x="9875" y="4870"/>
                  </a:lnTo>
                  <a:cubicBezTo>
                    <a:pt x="9708" y="4870"/>
                    <a:pt x="9708" y="4837"/>
                    <a:pt x="9708" y="4804"/>
                  </a:cubicBezTo>
                  <a:cubicBezTo>
                    <a:pt x="9708" y="4503"/>
                    <a:pt x="10275" y="3703"/>
                    <a:pt x="11109" y="3503"/>
                  </a:cubicBezTo>
                  <a:close/>
                  <a:moveTo>
                    <a:pt x="3870" y="5504"/>
                  </a:moveTo>
                  <a:cubicBezTo>
                    <a:pt x="4004" y="5504"/>
                    <a:pt x="4071" y="5571"/>
                    <a:pt x="4171" y="5671"/>
                  </a:cubicBezTo>
                  <a:cubicBezTo>
                    <a:pt x="4437" y="6038"/>
                    <a:pt x="4538" y="6438"/>
                    <a:pt x="4371" y="6772"/>
                  </a:cubicBezTo>
                  <a:cubicBezTo>
                    <a:pt x="4171" y="7172"/>
                    <a:pt x="3737" y="7405"/>
                    <a:pt x="3237" y="7405"/>
                  </a:cubicBezTo>
                  <a:cubicBezTo>
                    <a:pt x="3103" y="6705"/>
                    <a:pt x="3337" y="6004"/>
                    <a:pt x="3570" y="5671"/>
                  </a:cubicBezTo>
                  <a:cubicBezTo>
                    <a:pt x="3704" y="5571"/>
                    <a:pt x="3770" y="5504"/>
                    <a:pt x="3870" y="5504"/>
                  </a:cubicBezTo>
                  <a:close/>
                  <a:moveTo>
                    <a:pt x="8440" y="6004"/>
                  </a:moveTo>
                  <a:cubicBezTo>
                    <a:pt x="8507" y="6004"/>
                    <a:pt x="8574" y="6071"/>
                    <a:pt x="8607" y="6305"/>
                  </a:cubicBezTo>
                  <a:cubicBezTo>
                    <a:pt x="8774" y="6838"/>
                    <a:pt x="8707" y="7339"/>
                    <a:pt x="8374" y="7739"/>
                  </a:cubicBezTo>
                  <a:cubicBezTo>
                    <a:pt x="8040" y="7172"/>
                    <a:pt x="8073" y="6571"/>
                    <a:pt x="8240" y="6205"/>
                  </a:cubicBezTo>
                  <a:cubicBezTo>
                    <a:pt x="8340" y="6038"/>
                    <a:pt x="8407" y="6004"/>
                    <a:pt x="8440" y="6004"/>
                  </a:cubicBezTo>
                  <a:close/>
                  <a:moveTo>
                    <a:pt x="8677" y="423"/>
                  </a:moveTo>
                  <a:cubicBezTo>
                    <a:pt x="9029" y="423"/>
                    <a:pt x="9381" y="525"/>
                    <a:pt x="9708" y="734"/>
                  </a:cubicBezTo>
                  <a:cubicBezTo>
                    <a:pt x="10575" y="1301"/>
                    <a:pt x="11109" y="2135"/>
                    <a:pt x="11142" y="3002"/>
                  </a:cubicBezTo>
                  <a:cubicBezTo>
                    <a:pt x="10108" y="3202"/>
                    <a:pt x="9274" y="4170"/>
                    <a:pt x="9308" y="4737"/>
                  </a:cubicBezTo>
                  <a:cubicBezTo>
                    <a:pt x="9367" y="4976"/>
                    <a:pt x="9507" y="5214"/>
                    <a:pt x="9918" y="5214"/>
                  </a:cubicBezTo>
                  <a:cubicBezTo>
                    <a:pt x="9966" y="5214"/>
                    <a:pt x="10018" y="5211"/>
                    <a:pt x="10075" y="5204"/>
                  </a:cubicBezTo>
                  <a:cubicBezTo>
                    <a:pt x="10909" y="5070"/>
                    <a:pt x="11476" y="4337"/>
                    <a:pt x="11576" y="3369"/>
                  </a:cubicBezTo>
                  <a:cubicBezTo>
                    <a:pt x="11976" y="3369"/>
                    <a:pt x="12443" y="3569"/>
                    <a:pt x="12810" y="4003"/>
                  </a:cubicBezTo>
                  <a:cubicBezTo>
                    <a:pt x="13477" y="4670"/>
                    <a:pt x="13310" y="5504"/>
                    <a:pt x="13077" y="6071"/>
                  </a:cubicBezTo>
                  <a:cubicBezTo>
                    <a:pt x="12543" y="7405"/>
                    <a:pt x="10942" y="8606"/>
                    <a:pt x="9775" y="8606"/>
                  </a:cubicBezTo>
                  <a:cubicBezTo>
                    <a:pt x="9474" y="8606"/>
                    <a:pt x="9208" y="8540"/>
                    <a:pt x="8974" y="8373"/>
                  </a:cubicBezTo>
                  <a:cubicBezTo>
                    <a:pt x="8874" y="8306"/>
                    <a:pt x="8741" y="8206"/>
                    <a:pt x="8640" y="8073"/>
                  </a:cubicBezTo>
                  <a:cubicBezTo>
                    <a:pt x="9141" y="7572"/>
                    <a:pt x="9274" y="6872"/>
                    <a:pt x="9074" y="6171"/>
                  </a:cubicBezTo>
                  <a:cubicBezTo>
                    <a:pt x="8907" y="5671"/>
                    <a:pt x="8640" y="5571"/>
                    <a:pt x="8474" y="5571"/>
                  </a:cubicBezTo>
                  <a:cubicBezTo>
                    <a:pt x="8240" y="5571"/>
                    <a:pt x="8040" y="5738"/>
                    <a:pt x="7907" y="6038"/>
                  </a:cubicBezTo>
                  <a:cubicBezTo>
                    <a:pt x="7706" y="6538"/>
                    <a:pt x="7640" y="7339"/>
                    <a:pt x="8107" y="8039"/>
                  </a:cubicBezTo>
                  <a:cubicBezTo>
                    <a:pt x="7606" y="8406"/>
                    <a:pt x="6706" y="8840"/>
                    <a:pt x="5038" y="8840"/>
                  </a:cubicBezTo>
                  <a:lnTo>
                    <a:pt x="5038" y="9040"/>
                  </a:lnTo>
                  <a:lnTo>
                    <a:pt x="5005" y="8840"/>
                  </a:lnTo>
                  <a:cubicBezTo>
                    <a:pt x="4004" y="8840"/>
                    <a:pt x="3570" y="8339"/>
                    <a:pt x="3370" y="7839"/>
                  </a:cubicBezTo>
                  <a:cubicBezTo>
                    <a:pt x="4004" y="7739"/>
                    <a:pt x="4504" y="7472"/>
                    <a:pt x="4771" y="6905"/>
                  </a:cubicBezTo>
                  <a:cubicBezTo>
                    <a:pt x="5038" y="6405"/>
                    <a:pt x="4938" y="5838"/>
                    <a:pt x="4538" y="5337"/>
                  </a:cubicBezTo>
                  <a:cubicBezTo>
                    <a:pt x="4304" y="5037"/>
                    <a:pt x="4104" y="5004"/>
                    <a:pt x="3937" y="5004"/>
                  </a:cubicBezTo>
                  <a:cubicBezTo>
                    <a:pt x="3737" y="5004"/>
                    <a:pt x="3537" y="5137"/>
                    <a:pt x="3370" y="5337"/>
                  </a:cubicBezTo>
                  <a:cubicBezTo>
                    <a:pt x="2970" y="5804"/>
                    <a:pt x="2803" y="6571"/>
                    <a:pt x="2903" y="7305"/>
                  </a:cubicBezTo>
                  <a:cubicBezTo>
                    <a:pt x="2436" y="7205"/>
                    <a:pt x="1969" y="7005"/>
                    <a:pt x="1535" y="6672"/>
                  </a:cubicBezTo>
                  <a:cubicBezTo>
                    <a:pt x="468" y="5904"/>
                    <a:pt x="701" y="4804"/>
                    <a:pt x="802" y="4370"/>
                  </a:cubicBezTo>
                  <a:cubicBezTo>
                    <a:pt x="1102" y="3403"/>
                    <a:pt x="1936" y="2669"/>
                    <a:pt x="2636" y="2669"/>
                  </a:cubicBezTo>
                  <a:cubicBezTo>
                    <a:pt x="2803" y="2669"/>
                    <a:pt x="2970" y="2702"/>
                    <a:pt x="3103" y="2802"/>
                  </a:cubicBezTo>
                  <a:cubicBezTo>
                    <a:pt x="3120" y="2819"/>
                    <a:pt x="3153" y="2827"/>
                    <a:pt x="3191" y="2827"/>
                  </a:cubicBezTo>
                  <a:cubicBezTo>
                    <a:pt x="3228" y="2827"/>
                    <a:pt x="3270" y="2819"/>
                    <a:pt x="3303" y="2802"/>
                  </a:cubicBezTo>
                  <a:cubicBezTo>
                    <a:pt x="3370" y="2735"/>
                    <a:pt x="3403" y="2669"/>
                    <a:pt x="3403" y="2569"/>
                  </a:cubicBezTo>
                  <a:cubicBezTo>
                    <a:pt x="3403" y="2569"/>
                    <a:pt x="3270" y="1501"/>
                    <a:pt x="3770" y="901"/>
                  </a:cubicBezTo>
                  <a:cubicBezTo>
                    <a:pt x="3992" y="658"/>
                    <a:pt x="4313" y="526"/>
                    <a:pt x="4723" y="526"/>
                  </a:cubicBezTo>
                  <a:cubicBezTo>
                    <a:pt x="4990" y="526"/>
                    <a:pt x="5296" y="582"/>
                    <a:pt x="5638" y="701"/>
                  </a:cubicBezTo>
                  <a:cubicBezTo>
                    <a:pt x="5972" y="834"/>
                    <a:pt x="6305" y="1001"/>
                    <a:pt x="6572" y="1168"/>
                  </a:cubicBezTo>
                  <a:cubicBezTo>
                    <a:pt x="6039" y="1968"/>
                    <a:pt x="5872" y="3002"/>
                    <a:pt x="6472" y="3503"/>
                  </a:cubicBezTo>
                  <a:cubicBezTo>
                    <a:pt x="6657" y="3650"/>
                    <a:pt x="6860" y="3721"/>
                    <a:pt x="7052" y="3721"/>
                  </a:cubicBezTo>
                  <a:cubicBezTo>
                    <a:pt x="7381" y="3721"/>
                    <a:pt x="7680" y="3515"/>
                    <a:pt x="7807" y="3136"/>
                  </a:cubicBezTo>
                  <a:cubicBezTo>
                    <a:pt x="7973" y="2569"/>
                    <a:pt x="7873" y="1801"/>
                    <a:pt x="7139" y="1134"/>
                  </a:cubicBezTo>
                  <a:cubicBezTo>
                    <a:pt x="7586" y="668"/>
                    <a:pt x="8131" y="423"/>
                    <a:pt x="8677" y="423"/>
                  </a:cubicBezTo>
                  <a:close/>
                  <a:moveTo>
                    <a:pt x="8612" y="0"/>
                  </a:moveTo>
                  <a:cubicBezTo>
                    <a:pt x="7941" y="0"/>
                    <a:pt x="7282" y="297"/>
                    <a:pt x="6772" y="867"/>
                  </a:cubicBezTo>
                  <a:cubicBezTo>
                    <a:pt x="6439" y="667"/>
                    <a:pt x="6105" y="500"/>
                    <a:pt x="5705" y="367"/>
                  </a:cubicBezTo>
                  <a:cubicBezTo>
                    <a:pt x="5301" y="245"/>
                    <a:pt x="4942" y="185"/>
                    <a:pt x="4627" y="185"/>
                  </a:cubicBezTo>
                  <a:cubicBezTo>
                    <a:pt x="4082" y="185"/>
                    <a:pt x="3666" y="363"/>
                    <a:pt x="3370" y="701"/>
                  </a:cubicBezTo>
                  <a:cubicBezTo>
                    <a:pt x="2936" y="1201"/>
                    <a:pt x="2903" y="1935"/>
                    <a:pt x="2903" y="2368"/>
                  </a:cubicBezTo>
                  <a:cubicBezTo>
                    <a:pt x="2836" y="2335"/>
                    <a:pt x="2703" y="2335"/>
                    <a:pt x="2569" y="2335"/>
                  </a:cubicBezTo>
                  <a:cubicBezTo>
                    <a:pt x="1702" y="2335"/>
                    <a:pt x="735" y="3202"/>
                    <a:pt x="368" y="4337"/>
                  </a:cubicBezTo>
                  <a:cubicBezTo>
                    <a:pt x="1" y="5404"/>
                    <a:pt x="268" y="6405"/>
                    <a:pt x="1202" y="7072"/>
                  </a:cubicBezTo>
                  <a:cubicBezTo>
                    <a:pt x="1769" y="7505"/>
                    <a:pt x="2369" y="7739"/>
                    <a:pt x="2903" y="7772"/>
                  </a:cubicBezTo>
                  <a:cubicBezTo>
                    <a:pt x="3170" y="8706"/>
                    <a:pt x="3904" y="9240"/>
                    <a:pt x="5005" y="9240"/>
                  </a:cubicBezTo>
                  <a:cubicBezTo>
                    <a:pt x="6439" y="9240"/>
                    <a:pt x="7606" y="8973"/>
                    <a:pt x="8374" y="8339"/>
                  </a:cubicBezTo>
                  <a:cubicBezTo>
                    <a:pt x="8507" y="8506"/>
                    <a:pt x="8607" y="8573"/>
                    <a:pt x="8741" y="8706"/>
                  </a:cubicBezTo>
                  <a:cubicBezTo>
                    <a:pt x="9041" y="8906"/>
                    <a:pt x="9374" y="9040"/>
                    <a:pt x="9775" y="9040"/>
                  </a:cubicBezTo>
                  <a:cubicBezTo>
                    <a:pt x="11109" y="9040"/>
                    <a:pt x="12843" y="7706"/>
                    <a:pt x="13444" y="6238"/>
                  </a:cubicBezTo>
                  <a:cubicBezTo>
                    <a:pt x="13878" y="5271"/>
                    <a:pt x="13744" y="4370"/>
                    <a:pt x="13110" y="3703"/>
                  </a:cubicBezTo>
                  <a:cubicBezTo>
                    <a:pt x="12610" y="3202"/>
                    <a:pt x="12110" y="2936"/>
                    <a:pt x="11543" y="2936"/>
                  </a:cubicBezTo>
                  <a:cubicBezTo>
                    <a:pt x="11442" y="1901"/>
                    <a:pt x="10875" y="1001"/>
                    <a:pt x="9875" y="367"/>
                  </a:cubicBezTo>
                  <a:cubicBezTo>
                    <a:pt x="9472" y="120"/>
                    <a:pt x="9040" y="0"/>
                    <a:pt x="86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" name="Google Shape;1264;p37"/>
          <p:cNvGrpSpPr/>
          <p:nvPr/>
        </p:nvGrpSpPr>
        <p:grpSpPr>
          <a:xfrm>
            <a:off x="1179952" y="2521236"/>
            <a:ext cx="444286" cy="428868"/>
            <a:chOff x="422347" y="2530081"/>
            <a:chExt cx="604882" cy="583891"/>
          </a:xfrm>
        </p:grpSpPr>
        <p:sp>
          <p:nvSpPr>
            <p:cNvPr id="1265" name="Google Shape;1265;p37"/>
            <p:cNvSpPr/>
            <p:nvPr/>
          </p:nvSpPr>
          <p:spPr>
            <a:xfrm>
              <a:off x="682877" y="2600653"/>
              <a:ext cx="104742" cy="445886"/>
            </a:xfrm>
            <a:custGeom>
              <a:rect b="b" l="l" r="r" t="t"/>
              <a:pathLst>
                <a:path extrusionOk="0" h="6394" w="1502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7"/>
            <p:cNvSpPr/>
            <p:nvPr/>
          </p:nvSpPr>
          <p:spPr>
            <a:xfrm>
              <a:off x="471231" y="2728617"/>
              <a:ext cx="509484" cy="152720"/>
            </a:xfrm>
            <a:custGeom>
              <a:rect b="b" l="l" r="r" t="t"/>
              <a:pathLst>
                <a:path extrusionOk="0" h="2190" w="7306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7"/>
            <p:cNvSpPr/>
            <p:nvPr/>
          </p:nvSpPr>
          <p:spPr>
            <a:xfrm>
              <a:off x="559585" y="2634126"/>
              <a:ext cx="332706" cy="354254"/>
            </a:xfrm>
            <a:custGeom>
              <a:rect b="b" l="l" r="r" t="t"/>
              <a:pathLst>
                <a:path extrusionOk="0" h="5080" w="4771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8" name="Google Shape;1268;p37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1269" name="Google Shape;1269;p37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37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37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37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37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37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75" name="Google Shape;1275;p37"/>
            <p:cNvSpPr/>
            <p:nvPr/>
          </p:nvSpPr>
          <p:spPr>
            <a:xfrm>
              <a:off x="699195" y="2530081"/>
              <a:ext cx="139609" cy="130265"/>
            </a:xfrm>
            <a:custGeom>
              <a:rect b="b" l="l" r="r" t="t"/>
              <a:pathLst>
                <a:path extrusionOk="0" h="1868" w="2002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631691" y="2983707"/>
              <a:ext cx="148954" cy="130265"/>
            </a:xfrm>
            <a:custGeom>
              <a:rect b="b" l="l" r="r" t="t"/>
              <a:pathLst>
                <a:path extrusionOk="0" h="1868" w="2136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422347" y="2798700"/>
              <a:ext cx="132706" cy="131520"/>
            </a:xfrm>
            <a:custGeom>
              <a:rect b="b" l="l" r="r" t="t"/>
              <a:pathLst>
                <a:path extrusionOk="0" h="1886" w="1903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7"/>
            <p:cNvSpPr/>
            <p:nvPr/>
          </p:nvSpPr>
          <p:spPr>
            <a:xfrm>
              <a:off x="892222" y="2659161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7"/>
            <p:cNvSpPr/>
            <p:nvPr/>
          </p:nvSpPr>
          <p:spPr>
            <a:xfrm>
              <a:off x="487479" y="2568435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829460" y="2907766"/>
              <a:ext cx="139609" cy="131799"/>
            </a:xfrm>
            <a:custGeom>
              <a:rect b="b" l="l" r="r" t="t"/>
              <a:pathLst>
                <a:path extrusionOk="0" h="1890" w="2002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37"/>
          <p:cNvGrpSpPr/>
          <p:nvPr/>
        </p:nvGrpSpPr>
        <p:grpSpPr>
          <a:xfrm>
            <a:off x="7731402" y="798824"/>
            <a:ext cx="444286" cy="428868"/>
            <a:chOff x="422347" y="2530081"/>
            <a:chExt cx="604882" cy="583891"/>
          </a:xfrm>
        </p:grpSpPr>
        <p:sp>
          <p:nvSpPr>
            <p:cNvPr id="1282" name="Google Shape;1282;p37"/>
            <p:cNvSpPr/>
            <p:nvPr/>
          </p:nvSpPr>
          <p:spPr>
            <a:xfrm>
              <a:off x="682877" y="2600653"/>
              <a:ext cx="104742" cy="445886"/>
            </a:xfrm>
            <a:custGeom>
              <a:rect b="b" l="l" r="r" t="t"/>
              <a:pathLst>
                <a:path extrusionOk="0" h="6394" w="1502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471231" y="2728617"/>
              <a:ext cx="509484" cy="152720"/>
            </a:xfrm>
            <a:custGeom>
              <a:rect b="b" l="l" r="r" t="t"/>
              <a:pathLst>
                <a:path extrusionOk="0" h="2190" w="7306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559585" y="2634126"/>
              <a:ext cx="332706" cy="354254"/>
            </a:xfrm>
            <a:custGeom>
              <a:rect b="b" l="l" r="r" t="t"/>
              <a:pathLst>
                <a:path extrusionOk="0" h="5080" w="4771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5" name="Google Shape;1285;p37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1286" name="Google Shape;1286;p37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37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37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37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rect b="b" l="l" r="r" t="t"/>
                <a:pathLst>
                  <a:path extrusionOk="0" h="1503" w="1502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37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37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rect b="b" l="l" r="r" t="t"/>
                <a:pathLst>
                  <a:path extrusionOk="0" h="1502" w="1502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92" name="Google Shape;1292;p37"/>
            <p:cNvSpPr/>
            <p:nvPr/>
          </p:nvSpPr>
          <p:spPr>
            <a:xfrm>
              <a:off x="699195" y="2530081"/>
              <a:ext cx="139609" cy="130265"/>
            </a:xfrm>
            <a:custGeom>
              <a:rect b="b" l="l" r="r" t="t"/>
              <a:pathLst>
                <a:path extrusionOk="0" h="1868" w="2002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631691" y="2983707"/>
              <a:ext cx="148954" cy="130265"/>
            </a:xfrm>
            <a:custGeom>
              <a:rect b="b" l="l" r="r" t="t"/>
              <a:pathLst>
                <a:path extrusionOk="0" h="1868" w="2136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422347" y="2798700"/>
              <a:ext cx="132706" cy="131520"/>
            </a:xfrm>
            <a:custGeom>
              <a:rect b="b" l="l" r="r" t="t"/>
              <a:pathLst>
                <a:path extrusionOk="0" h="1886" w="1903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7"/>
            <p:cNvSpPr/>
            <p:nvPr/>
          </p:nvSpPr>
          <p:spPr>
            <a:xfrm>
              <a:off x="892222" y="2659161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487479" y="2568435"/>
              <a:ext cx="135007" cy="131450"/>
            </a:xfrm>
            <a:custGeom>
              <a:rect b="b" l="l" r="r" t="t"/>
              <a:pathLst>
                <a:path extrusionOk="0" h="1885" w="1936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829460" y="2907766"/>
              <a:ext cx="139609" cy="131799"/>
            </a:xfrm>
            <a:custGeom>
              <a:rect b="b" l="l" r="r" t="t"/>
              <a:pathLst>
                <a:path extrusionOk="0" h="1890" w="2002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" name="Google Shape;1298;p37"/>
          <p:cNvSpPr txBox="1"/>
          <p:nvPr/>
        </p:nvSpPr>
        <p:spPr>
          <a:xfrm>
            <a:off x="174575" y="4607450"/>
            <a:ext cx="874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Roboto"/>
                <a:ea typeface="Roboto"/>
                <a:cs typeface="Roboto"/>
                <a:sym typeface="Roboto"/>
              </a:rPr>
              <a:t>[1]: Theo khảo sát của Bộ Lao động, Thương binh và Xã hội</a:t>
            </a:r>
            <a:endParaRPr sz="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Roboto"/>
                <a:ea typeface="Roboto"/>
                <a:cs typeface="Roboto"/>
                <a:sym typeface="Roboto"/>
              </a:rPr>
              <a:t>[2]: </a:t>
            </a:r>
            <a:r>
              <a:rPr lang="en" sz="9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Theo Cục Phòng, chống tệ nạn xã hội (Bộ LĐTB và XH) </a:t>
            </a:r>
            <a:r>
              <a:rPr lang="en" sz="900">
                <a:latin typeface="Roboto"/>
                <a:ea typeface="Roboto"/>
                <a:cs typeface="Roboto"/>
                <a:sym typeface="Roboto"/>
              </a:rPr>
              <a:t> 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03" name="Google Shape;1303;p38"/>
          <p:cNvCxnSpPr>
            <a:stCxn id="1304" idx="2"/>
            <a:endCxn id="1305" idx="3"/>
          </p:cNvCxnSpPr>
          <p:nvPr/>
        </p:nvCxnSpPr>
        <p:spPr>
          <a:xfrm rot="5400000">
            <a:off x="3116075" y="3282325"/>
            <a:ext cx="1522200" cy="1389600"/>
          </a:xfrm>
          <a:prstGeom prst="curvedConnector2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6" name="Google Shape;1306;p38"/>
          <p:cNvCxnSpPr>
            <a:endCxn id="1304" idx="2"/>
          </p:cNvCxnSpPr>
          <p:nvPr/>
        </p:nvCxnSpPr>
        <p:spPr>
          <a:xfrm flipH="1" rot="5400000">
            <a:off x="4323725" y="3464275"/>
            <a:ext cx="1377000" cy="880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7" name="Google Shape;1307;p38"/>
          <p:cNvCxnSpPr>
            <a:stCxn id="1304" idx="0"/>
            <a:endCxn id="1308" idx="1"/>
          </p:cNvCxnSpPr>
          <p:nvPr/>
        </p:nvCxnSpPr>
        <p:spPr>
          <a:xfrm rot="-5400000">
            <a:off x="5017625" y="862975"/>
            <a:ext cx="1140600" cy="2031900"/>
          </a:xfrm>
          <a:prstGeom prst="curvedConnector2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9" name="Google Shape;1309;p38"/>
          <p:cNvCxnSpPr>
            <a:endCxn id="1310" idx="1"/>
          </p:cNvCxnSpPr>
          <p:nvPr/>
        </p:nvCxnSpPr>
        <p:spPr>
          <a:xfrm flipH="1" rot="10800000">
            <a:off x="4888400" y="2196826"/>
            <a:ext cx="1715400" cy="5613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1" name="Google Shape;1311;p38"/>
          <p:cNvCxnSpPr>
            <a:endCxn id="1312" idx="1"/>
          </p:cNvCxnSpPr>
          <p:nvPr/>
        </p:nvCxnSpPr>
        <p:spPr>
          <a:xfrm>
            <a:off x="5157475" y="3004188"/>
            <a:ext cx="1453800" cy="14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3" name="Google Shape;1313;p38"/>
          <p:cNvCxnSpPr>
            <a:endCxn id="1314" idx="1"/>
          </p:cNvCxnSpPr>
          <p:nvPr/>
        </p:nvCxnSpPr>
        <p:spPr>
          <a:xfrm>
            <a:off x="5049200" y="3317050"/>
            <a:ext cx="1554600" cy="3690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5" name="Google Shape;1315;p38"/>
          <p:cNvCxnSpPr>
            <a:endCxn id="1316" idx="1"/>
          </p:cNvCxnSpPr>
          <p:nvPr/>
        </p:nvCxnSpPr>
        <p:spPr>
          <a:xfrm>
            <a:off x="4799350" y="3392813"/>
            <a:ext cx="1906500" cy="1009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7" name="Google Shape;1317;p38"/>
          <p:cNvSpPr/>
          <p:nvPr/>
        </p:nvSpPr>
        <p:spPr>
          <a:xfrm rot="10800000">
            <a:off x="3891462" y="4436573"/>
            <a:ext cx="2217163" cy="633252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rgbClr val="FEFFFF"/>
          </a:solidFill>
          <a:ln cap="flat" cmpd="sng" w="9525">
            <a:solidFill>
              <a:srgbClr val="FEFFFF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318" name="Google Shape;1318;p38"/>
          <p:cNvCxnSpPr>
            <a:stCxn id="1304" idx="0"/>
            <a:endCxn id="1319" idx="3"/>
          </p:cNvCxnSpPr>
          <p:nvPr/>
        </p:nvCxnSpPr>
        <p:spPr>
          <a:xfrm flipH="1" rot="5400000">
            <a:off x="2988875" y="866125"/>
            <a:ext cx="1133700" cy="2032500"/>
          </a:xfrm>
          <a:prstGeom prst="curvedConnector2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0" name="Google Shape;1320;p38"/>
          <p:cNvCxnSpPr>
            <a:stCxn id="1321" idx="3"/>
            <a:endCxn id="1304" idx="0"/>
          </p:cNvCxnSpPr>
          <p:nvPr/>
        </p:nvCxnSpPr>
        <p:spPr>
          <a:xfrm>
            <a:off x="2626063" y="2042730"/>
            <a:ext cx="1945800" cy="406500"/>
          </a:xfrm>
          <a:prstGeom prst="curvedConnector2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2" name="Google Shape;1322;p38"/>
          <p:cNvSpPr/>
          <p:nvPr/>
        </p:nvSpPr>
        <p:spPr>
          <a:xfrm>
            <a:off x="107425" y="932275"/>
            <a:ext cx="2482254" cy="766788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rgbClr val="FEFFFF"/>
          </a:solidFill>
          <a:ln>
            <a:noFill/>
          </a:ln>
        </p:spPr>
      </p:sp>
      <p:sp>
        <p:nvSpPr>
          <p:cNvPr id="1323" name="Google Shape;1323;p38"/>
          <p:cNvSpPr txBox="1"/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Ý TƯỞNG ĐỀ XUẤT</a:t>
            </a:r>
            <a:endParaRPr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19" name="Google Shape;1319;p38"/>
          <p:cNvSpPr txBox="1"/>
          <p:nvPr/>
        </p:nvSpPr>
        <p:spPr>
          <a:xfrm>
            <a:off x="389200" y="1073379"/>
            <a:ext cx="21504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1D1D"/>
                </a:solidFill>
                <a:latin typeface="Oswald"/>
                <a:ea typeface="Oswald"/>
                <a:cs typeface="Oswald"/>
                <a:sym typeface="Oswald"/>
              </a:rPr>
              <a:t>Tăng hình thức xử phạt, hình thành bộ luật</a:t>
            </a:r>
            <a:endParaRPr>
              <a:solidFill>
                <a:srgbClr val="1D1D1D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D1D1D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D1D1D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24" name="Google Shape;1324;p38"/>
          <p:cNvSpPr/>
          <p:nvPr/>
        </p:nvSpPr>
        <p:spPr>
          <a:xfrm>
            <a:off x="5991400" y="1842075"/>
            <a:ext cx="3122810" cy="659398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rgbClr val="FEFFFF"/>
          </a:solidFill>
          <a:ln>
            <a:noFill/>
          </a:ln>
        </p:spPr>
      </p:sp>
      <p:sp>
        <p:nvSpPr>
          <p:cNvPr id="1325" name="Google Shape;1325;p38"/>
          <p:cNvSpPr/>
          <p:nvPr/>
        </p:nvSpPr>
        <p:spPr>
          <a:xfrm>
            <a:off x="6231650" y="896275"/>
            <a:ext cx="2912353" cy="659398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rgbClr val="FEFFFF"/>
          </a:solidFill>
          <a:ln>
            <a:noFill/>
          </a:ln>
        </p:spPr>
      </p:sp>
      <p:sp>
        <p:nvSpPr>
          <p:cNvPr id="1326" name="Google Shape;1326;p38"/>
          <p:cNvSpPr/>
          <p:nvPr/>
        </p:nvSpPr>
        <p:spPr>
          <a:xfrm>
            <a:off x="6554050" y="2700400"/>
            <a:ext cx="2497139" cy="634221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312" name="Google Shape;1312;p38"/>
          <p:cNvSpPr txBox="1"/>
          <p:nvPr/>
        </p:nvSpPr>
        <p:spPr>
          <a:xfrm>
            <a:off x="6611275" y="2835588"/>
            <a:ext cx="24822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Combo ma túy + thuốc sổ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27" name="Google Shape;1327;p38"/>
          <p:cNvSpPr/>
          <p:nvPr/>
        </p:nvSpPr>
        <p:spPr>
          <a:xfrm>
            <a:off x="6479700" y="4085200"/>
            <a:ext cx="2556523" cy="634221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rgbClr val="FEFFFF"/>
          </a:solidFill>
          <a:ln>
            <a:noFill/>
          </a:ln>
        </p:spPr>
      </p:sp>
      <p:sp>
        <p:nvSpPr>
          <p:cNvPr id="1328" name="Google Shape;1328;p38"/>
          <p:cNvSpPr/>
          <p:nvPr/>
        </p:nvSpPr>
        <p:spPr>
          <a:xfrm>
            <a:off x="6378200" y="3325850"/>
            <a:ext cx="2848851" cy="634221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rgbClr val="FEFFFF"/>
          </a:solidFill>
          <a:ln>
            <a:noFill/>
          </a:ln>
        </p:spPr>
      </p:sp>
      <p:cxnSp>
        <p:nvCxnSpPr>
          <p:cNvPr id="1329" name="Google Shape;1329;p38"/>
          <p:cNvCxnSpPr>
            <a:endCxn id="1304" idx="2"/>
          </p:cNvCxnSpPr>
          <p:nvPr/>
        </p:nvCxnSpPr>
        <p:spPr>
          <a:xfrm flipH="1" rot="10800000">
            <a:off x="2672375" y="3216025"/>
            <a:ext cx="1899600" cy="463800"/>
          </a:xfrm>
          <a:prstGeom prst="curvedConnector2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0" name="Google Shape;1330;p38"/>
          <p:cNvCxnSpPr>
            <a:stCxn id="1331" idx="3"/>
            <a:endCxn id="1304" idx="1"/>
          </p:cNvCxnSpPr>
          <p:nvPr/>
        </p:nvCxnSpPr>
        <p:spPr>
          <a:xfrm flipH="1" rot="10800000">
            <a:off x="2852850" y="2832625"/>
            <a:ext cx="1281600" cy="86400"/>
          </a:xfrm>
          <a:prstGeom prst="curvedConnector3">
            <a:avLst>
              <a:gd fmla="val 49999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2" name="Google Shape;1332;p38"/>
          <p:cNvSpPr/>
          <p:nvPr/>
        </p:nvSpPr>
        <p:spPr>
          <a:xfrm rot="5400516">
            <a:off x="4044812" y="2253486"/>
            <a:ext cx="1054344" cy="1155823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rgbClr val="38761D"/>
          </a:solidFill>
          <a:ln>
            <a:noFill/>
          </a:ln>
        </p:spPr>
      </p:sp>
      <p:sp>
        <p:nvSpPr>
          <p:cNvPr id="1304" name="Google Shape;1304;p38"/>
          <p:cNvSpPr/>
          <p:nvPr/>
        </p:nvSpPr>
        <p:spPr>
          <a:xfrm>
            <a:off x="4134425" y="2449225"/>
            <a:ext cx="875100" cy="7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EFFFF"/>
                </a:solidFill>
                <a:latin typeface="Oswald"/>
                <a:ea typeface="Oswald"/>
                <a:cs typeface="Oswald"/>
                <a:sym typeface="Oswald"/>
              </a:rPr>
              <a:t>Ý tưởng</a:t>
            </a:r>
            <a:endParaRPr>
              <a:solidFill>
                <a:srgbClr val="FE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33" name="Google Shape;1333;p38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p38"/>
          <p:cNvSpPr/>
          <p:nvPr/>
        </p:nvSpPr>
        <p:spPr>
          <a:xfrm rot="337984">
            <a:off x="107431" y="1803169"/>
            <a:ext cx="2340902" cy="802811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321" name="Google Shape;1321;p38"/>
          <p:cNvSpPr txBox="1"/>
          <p:nvPr/>
        </p:nvSpPr>
        <p:spPr>
          <a:xfrm rot="-154210">
            <a:off x="145315" y="1898235"/>
            <a:ext cx="2481997" cy="4002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Đẩy mạnh việc truy lùng tội phạm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35" name="Google Shape;1335;p38"/>
          <p:cNvSpPr/>
          <p:nvPr/>
        </p:nvSpPr>
        <p:spPr>
          <a:xfrm rot="282911">
            <a:off x="36650" y="2674947"/>
            <a:ext cx="2829925" cy="659694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331" name="Google Shape;1331;p38"/>
          <p:cNvSpPr txBox="1"/>
          <p:nvPr/>
        </p:nvSpPr>
        <p:spPr>
          <a:xfrm>
            <a:off x="147150" y="2718925"/>
            <a:ext cx="270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Tuyên truyền tác hại, bổ sung kiến thức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36" name="Google Shape;1336;p38"/>
          <p:cNvSpPr/>
          <p:nvPr/>
        </p:nvSpPr>
        <p:spPr>
          <a:xfrm>
            <a:off x="31813" y="3484075"/>
            <a:ext cx="2633485" cy="802811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337" name="Google Shape;1337;p38"/>
          <p:cNvSpPr txBox="1"/>
          <p:nvPr/>
        </p:nvSpPr>
        <p:spPr>
          <a:xfrm rot="460">
            <a:off x="265978" y="3690863"/>
            <a:ext cx="224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Workshop trải nghiệm bằng VR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38" name="Google Shape;1338;p38"/>
          <p:cNvSpPr/>
          <p:nvPr/>
        </p:nvSpPr>
        <p:spPr>
          <a:xfrm>
            <a:off x="588525" y="4387175"/>
            <a:ext cx="2705696" cy="659398"/>
          </a:xfrm>
          <a:custGeom>
            <a:rect b="b" l="l" r="r" t="t"/>
            <a:pathLst>
              <a:path extrusionOk="0" h="19367" w="63343">
                <a:moveTo>
                  <a:pt x="12840" y="2677"/>
                </a:moveTo>
                <a:cubicBezTo>
                  <a:pt x="22435" y="-112"/>
                  <a:pt x="50657" y="-766"/>
                  <a:pt x="58350" y="922"/>
                </a:cubicBezTo>
                <a:cubicBezTo>
                  <a:pt x="66043" y="2610"/>
                  <a:pt x="63697" y="9875"/>
                  <a:pt x="59000" y="12803"/>
                </a:cubicBezTo>
                <a:cubicBezTo>
                  <a:pt x="54303" y="15731"/>
                  <a:pt x="39871" y="17680"/>
                  <a:pt x="30168" y="18489"/>
                </a:cubicBezTo>
                <a:cubicBezTo>
                  <a:pt x="20465" y="19298"/>
                  <a:pt x="3670" y="20294"/>
                  <a:pt x="782" y="17659"/>
                </a:cubicBezTo>
                <a:cubicBezTo>
                  <a:pt x="-2106" y="15024"/>
                  <a:pt x="3245" y="5467"/>
                  <a:pt x="12840" y="26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305" name="Google Shape;1305;p38"/>
          <p:cNvSpPr txBox="1"/>
          <p:nvPr/>
        </p:nvSpPr>
        <p:spPr>
          <a:xfrm>
            <a:off x="700275" y="4538150"/>
            <a:ext cx="248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Tổ chức lộ trình cai nghiện bài bản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39" name="Google Shape;1339;p38"/>
          <p:cNvSpPr txBox="1"/>
          <p:nvPr/>
        </p:nvSpPr>
        <p:spPr>
          <a:xfrm rot="-325128">
            <a:off x="6603884" y="915349"/>
            <a:ext cx="2496959" cy="4001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Sử dụng cho mục đích y học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40" name="Google Shape;1340;p38"/>
          <p:cNvSpPr txBox="1"/>
          <p:nvPr/>
        </p:nvSpPr>
        <p:spPr>
          <a:xfrm rot="-211011">
            <a:off x="6426057" y="1925641"/>
            <a:ext cx="2523552" cy="6155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Tạo ra chất kích thích mới nhưng không gây nghiện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41" name="Google Shape;1341;p38"/>
          <p:cNvSpPr txBox="1"/>
          <p:nvPr/>
        </p:nvSpPr>
        <p:spPr>
          <a:xfrm>
            <a:off x="6554075" y="3449077"/>
            <a:ext cx="263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1001 cách cai nghiện qua Tiktok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16" name="Google Shape;1316;p38"/>
          <p:cNvSpPr txBox="1"/>
          <p:nvPr/>
        </p:nvSpPr>
        <p:spPr>
          <a:xfrm>
            <a:off x="6705850" y="4202213"/>
            <a:ext cx="240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Nhà nước phân phối độc quyền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42" name="Google Shape;1342;p38"/>
          <p:cNvSpPr txBox="1"/>
          <p:nvPr/>
        </p:nvSpPr>
        <p:spPr>
          <a:xfrm>
            <a:off x="4162825" y="4501625"/>
            <a:ext cx="1945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Chế tạo thuốc hỗ trợ cai nghiện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39"/>
          <p:cNvSpPr/>
          <p:nvPr/>
        </p:nvSpPr>
        <p:spPr>
          <a:xfrm>
            <a:off x="1665725" y="1800700"/>
            <a:ext cx="904800" cy="457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39"/>
          <p:cNvSpPr txBox="1"/>
          <p:nvPr>
            <p:ph type="title"/>
          </p:nvPr>
        </p:nvSpPr>
        <p:spPr>
          <a:xfrm>
            <a:off x="1291775" y="1652350"/>
            <a:ext cx="16527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349" name="Google Shape;1349;p39"/>
          <p:cNvSpPr/>
          <p:nvPr/>
        </p:nvSpPr>
        <p:spPr>
          <a:xfrm>
            <a:off x="4119588" y="1800700"/>
            <a:ext cx="904800" cy="457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39"/>
          <p:cNvSpPr/>
          <p:nvPr/>
        </p:nvSpPr>
        <p:spPr>
          <a:xfrm>
            <a:off x="6865375" y="1800700"/>
            <a:ext cx="904800" cy="457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p39"/>
          <p:cNvSpPr txBox="1"/>
          <p:nvPr>
            <p:ph idx="7" type="subTitle"/>
          </p:nvPr>
        </p:nvSpPr>
        <p:spPr>
          <a:xfrm>
            <a:off x="5799024" y="2378425"/>
            <a:ext cx="303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Sử dụng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với m</a:t>
            </a:r>
            <a:r>
              <a:rPr lang="en">
                <a:latin typeface="Oswald"/>
                <a:ea typeface="Oswald"/>
                <a:cs typeface="Oswald"/>
                <a:sym typeface="Oswald"/>
              </a:rPr>
              <a:t>ục đích y học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52" name="Google Shape;1352;p39"/>
          <p:cNvSpPr txBox="1"/>
          <p:nvPr>
            <p:ph idx="1" type="subTitle"/>
          </p:nvPr>
        </p:nvSpPr>
        <p:spPr>
          <a:xfrm>
            <a:off x="891266" y="2378428"/>
            <a:ext cx="24537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Tăng cường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h</a:t>
            </a:r>
            <a:r>
              <a:rPr lang="en">
                <a:latin typeface="Oswald"/>
                <a:ea typeface="Oswald"/>
                <a:cs typeface="Oswald"/>
                <a:sym typeface="Oswald"/>
              </a:rPr>
              <a:t>ình thức xử phạt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53" name="Google Shape;1353;p39"/>
          <p:cNvSpPr txBox="1"/>
          <p:nvPr>
            <p:ph idx="2" type="title"/>
          </p:nvPr>
        </p:nvSpPr>
        <p:spPr>
          <a:xfrm>
            <a:off x="3745660" y="1652350"/>
            <a:ext cx="16527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354" name="Google Shape;1354;p39"/>
          <p:cNvSpPr txBox="1"/>
          <p:nvPr>
            <p:ph idx="9"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GIẢI PHÁP LỰA CHỌN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55" name="Google Shape;1355;p39"/>
          <p:cNvSpPr txBox="1"/>
          <p:nvPr>
            <p:ph idx="5" type="subTitle"/>
          </p:nvPr>
        </p:nvSpPr>
        <p:spPr>
          <a:xfrm>
            <a:off x="3268725" y="2378425"/>
            <a:ext cx="27372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Xây dựng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l</a:t>
            </a:r>
            <a:r>
              <a:rPr lang="en">
                <a:latin typeface="Oswald"/>
                <a:ea typeface="Oswald"/>
                <a:cs typeface="Oswald"/>
                <a:sym typeface="Oswald"/>
              </a:rPr>
              <a:t>ộ trình cai nghiện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56" name="Google Shape;1356;p39"/>
          <p:cNvSpPr txBox="1"/>
          <p:nvPr>
            <p:ph idx="3" type="title"/>
          </p:nvPr>
        </p:nvSpPr>
        <p:spPr>
          <a:xfrm>
            <a:off x="6491413" y="1652338"/>
            <a:ext cx="16527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357" name="Google Shape;1357;p39"/>
          <p:cNvSpPr/>
          <p:nvPr/>
        </p:nvSpPr>
        <p:spPr>
          <a:xfrm>
            <a:off x="7916464" y="827199"/>
            <a:ext cx="204742" cy="197768"/>
          </a:xfrm>
          <a:custGeom>
            <a:rect b="b" l="l" r="r" t="t"/>
            <a:pathLst>
              <a:path extrusionOk="0" h="2836" w="2936">
                <a:moveTo>
                  <a:pt x="1468" y="367"/>
                </a:moveTo>
                <a:cubicBezTo>
                  <a:pt x="1701" y="367"/>
                  <a:pt x="1968" y="501"/>
                  <a:pt x="2168" y="668"/>
                </a:cubicBezTo>
                <a:cubicBezTo>
                  <a:pt x="2368" y="834"/>
                  <a:pt x="2468" y="1068"/>
                  <a:pt x="2468" y="1368"/>
                </a:cubicBezTo>
                <a:cubicBezTo>
                  <a:pt x="2402" y="1902"/>
                  <a:pt x="1968" y="2369"/>
                  <a:pt x="1434" y="2369"/>
                </a:cubicBezTo>
                <a:cubicBezTo>
                  <a:pt x="1168" y="2369"/>
                  <a:pt x="934" y="2269"/>
                  <a:pt x="701" y="2069"/>
                </a:cubicBezTo>
                <a:cubicBezTo>
                  <a:pt x="500" y="1902"/>
                  <a:pt x="434" y="1668"/>
                  <a:pt x="434" y="1368"/>
                </a:cubicBezTo>
                <a:cubicBezTo>
                  <a:pt x="434" y="834"/>
                  <a:pt x="867" y="367"/>
                  <a:pt x="1468" y="367"/>
                </a:cubicBezTo>
                <a:close/>
                <a:moveTo>
                  <a:pt x="1468" y="1"/>
                </a:moveTo>
                <a:cubicBezTo>
                  <a:pt x="667" y="1"/>
                  <a:pt x="0" y="601"/>
                  <a:pt x="0" y="1402"/>
                </a:cubicBezTo>
                <a:cubicBezTo>
                  <a:pt x="0" y="1768"/>
                  <a:pt x="133" y="2102"/>
                  <a:pt x="434" y="2402"/>
                </a:cubicBezTo>
                <a:cubicBezTo>
                  <a:pt x="701" y="2669"/>
                  <a:pt x="1101" y="2836"/>
                  <a:pt x="1468" y="2836"/>
                </a:cubicBezTo>
                <a:cubicBezTo>
                  <a:pt x="2268" y="2836"/>
                  <a:pt x="2869" y="2169"/>
                  <a:pt x="2935" y="1402"/>
                </a:cubicBezTo>
                <a:cubicBezTo>
                  <a:pt x="2935" y="1035"/>
                  <a:pt x="2802" y="701"/>
                  <a:pt x="2502" y="401"/>
                </a:cubicBezTo>
                <a:cubicBezTo>
                  <a:pt x="2202" y="167"/>
                  <a:pt x="1835" y="1"/>
                  <a:pt x="14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8" name="Google Shape;1358;p39"/>
          <p:cNvGrpSpPr/>
          <p:nvPr/>
        </p:nvGrpSpPr>
        <p:grpSpPr>
          <a:xfrm>
            <a:off x="7035664" y="3704085"/>
            <a:ext cx="670014" cy="647908"/>
            <a:chOff x="7560389" y="1266060"/>
            <a:chExt cx="670014" cy="647908"/>
          </a:xfrm>
        </p:grpSpPr>
        <p:sp>
          <p:nvSpPr>
            <p:cNvPr id="1359" name="Google Shape;1359;p39"/>
            <p:cNvSpPr/>
            <p:nvPr/>
          </p:nvSpPr>
          <p:spPr>
            <a:xfrm>
              <a:off x="7790724" y="1266060"/>
              <a:ext cx="439679" cy="422245"/>
            </a:xfrm>
            <a:custGeom>
              <a:rect b="b" l="l" r="r" t="t"/>
              <a:pathLst>
                <a:path extrusionOk="0" h="6055" w="6305">
                  <a:moveTo>
                    <a:pt x="3469" y="1"/>
                  </a:moveTo>
                  <a:cubicBezTo>
                    <a:pt x="2802" y="1"/>
                    <a:pt x="2135" y="251"/>
                    <a:pt x="1635" y="751"/>
                  </a:cubicBezTo>
                  <a:lnTo>
                    <a:pt x="0" y="2352"/>
                  </a:lnTo>
                  <a:lnTo>
                    <a:pt x="3669" y="6055"/>
                  </a:lnTo>
                  <a:lnTo>
                    <a:pt x="5304" y="4420"/>
                  </a:lnTo>
                  <a:cubicBezTo>
                    <a:pt x="6305" y="3420"/>
                    <a:pt x="6305" y="1752"/>
                    <a:pt x="5304" y="751"/>
                  </a:cubicBezTo>
                  <a:cubicBezTo>
                    <a:pt x="4804" y="251"/>
                    <a:pt x="4136" y="1"/>
                    <a:pt x="3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7560389" y="1427706"/>
              <a:ext cx="486262" cy="468828"/>
            </a:xfrm>
            <a:custGeom>
              <a:rect b="b" l="l" r="r" t="t"/>
              <a:pathLst>
                <a:path extrusionOk="0" h="6723" w="6973">
                  <a:moveTo>
                    <a:pt x="3303" y="1"/>
                  </a:moveTo>
                  <a:lnTo>
                    <a:pt x="1001" y="2303"/>
                  </a:lnTo>
                  <a:cubicBezTo>
                    <a:pt x="1" y="3303"/>
                    <a:pt x="1" y="4971"/>
                    <a:pt x="1001" y="5972"/>
                  </a:cubicBezTo>
                  <a:cubicBezTo>
                    <a:pt x="1502" y="6472"/>
                    <a:pt x="2169" y="6722"/>
                    <a:pt x="2836" y="6722"/>
                  </a:cubicBezTo>
                  <a:cubicBezTo>
                    <a:pt x="3503" y="6722"/>
                    <a:pt x="4170" y="6472"/>
                    <a:pt x="4671" y="5972"/>
                  </a:cubicBezTo>
                  <a:lnTo>
                    <a:pt x="6972" y="3670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7560389" y="1412643"/>
              <a:ext cx="497908" cy="501325"/>
            </a:xfrm>
            <a:custGeom>
              <a:rect b="b" l="l" r="r" t="t"/>
              <a:pathLst>
                <a:path extrusionOk="0" h="7189" w="7140">
                  <a:moveTo>
                    <a:pt x="3303" y="517"/>
                  </a:moveTo>
                  <a:lnTo>
                    <a:pt x="6739" y="3953"/>
                  </a:lnTo>
                  <a:lnTo>
                    <a:pt x="4604" y="6055"/>
                  </a:lnTo>
                  <a:cubicBezTo>
                    <a:pt x="4137" y="6522"/>
                    <a:pt x="3570" y="6788"/>
                    <a:pt x="2903" y="6788"/>
                  </a:cubicBezTo>
                  <a:cubicBezTo>
                    <a:pt x="2236" y="6788"/>
                    <a:pt x="1635" y="6522"/>
                    <a:pt x="1168" y="6055"/>
                  </a:cubicBezTo>
                  <a:cubicBezTo>
                    <a:pt x="735" y="5621"/>
                    <a:pt x="468" y="5020"/>
                    <a:pt x="468" y="4353"/>
                  </a:cubicBezTo>
                  <a:cubicBezTo>
                    <a:pt x="468" y="3686"/>
                    <a:pt x="735" y="3119"/>
                    <a:pt x="1168" y="2652"/>
                  </a:cubicBezTo>
                  <a:lnTo>
                    <a:pt x="3303" y="517"/>
                  </a:lnTo>
                  <a:close/>
                  <a:moveTo>
                    <a:pt x="3286" y="0"/>
                  </a:moveTo>
                  <a:cubicBezTo>
                    <a:pt x="3236" y="0"/>
                    <a:pt x="3186" y="17"/>
                    <a:pt x="3136" y="50"/>
                  </a:cubicBezTo>
                  <a:lnTo>
                    <a:pt x="835" y="2352"/>
                  </a:lnTo>
                  <a:cubicBezTo>
                    <a:pt x="301" y="2886"/>
                    <a:pt x="1" y="3619"/>
                    <a:pt x="1" y="4353"/>
                  </a:cubicBezTo>
                  <a:cubicBezTo>
                    <a:pt x="1" y="5121"/>
                    <a:pt x="301" y="5821"/>
                    <a:pt x="835" y="6355"/>
                  </a:cubicBezTo>
                  <a:cubicBezTo>
                    <a:pt x="1402" y="6888"/>
                    <a:pt x="2102" y="7189"/>
                    <a:pt x="2836" y="7189"/>
                  </a:cubicBezTo>
                  <a:cubicBezTo>
                    <a:pt x="3603" y="7189"/>
                    <a:pt x="4304" y="6888"/>
                    <a:pt x="4804" y="6355"/>
                  </a:cubicBezTo>
                  <a:lnTo>
                    <a:pt x="7106" y="4053"/>
                  </a:lnTo>
                  <a:cubicBezTo>
                    <a:pt x="7106" y="4020"/>
                    <a:pt x="7139" y="3986"/>
                    <a:pt x="7139" y="3886"/>
                  </a:cubicBezTo>
                  <a:cubicBezTo>
                    <a:pt x="7139" y="3820"/>
                    <a:pt x="7139" y="3786"/>
                    <a:pt x="7106" y="3720"/>
                  </a:cubicBezTo>
                  <a:lnTo>
                    <a:pt x="3437" y="50"/>
                  </a:lnTo>
                  <a:cubicBezTo>
                    <a:pt x="3386" y="17"/>
                    <a:pt x="3336" y="0"/>
                    <a:pt x="3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" name="Google Shape;1362;p39"/>
          <p:cNvGrpSpPr/>
          <p:nvPr/>
        </p:nvGrpSpPr>
        <p:grpSpPr>
          <a:xfrm>
            <a:off x="1665734" y="4015497"/>
            <a:ext cx="476918" cy="476987"/>
            <a:chOff x="7663559" y="3355172"/>
            <a:chExt cx="476918" cy="476987"/>
          </a:xfrm>
        </p:grpSpPr>
        <p:sp>
          <p:nvSpPr>
            <p:cNvPr id="1363" name="Google Shape;1363;p39"/>
            <p:cNvSpPr/>
            <p:nvPr/>
          </p:nvSpPr>
          <p:spPr>
            <a:xfrm>
              <a:off x="7663559" y="3355172"/>
              <a:ext cx="476918" cy="476987"/>
            </a:xfrm>
            <a:custGeom>
              <a:rect b="b" l="l" r="r" t="t"/>
              <a:pathLst>
                <a:path extrusionOk="0" h="6840" w="6839">
                  <a:moveTo>
                    <a:pt x="3437" y="1"/>
                  </a:moveTo>
                  <a:cubicBezTo>
                    <a:pt x="1535" y="1"/>
                    <a:pt x="1" y="1535"/>
                    <a:pt x="1" y="3437"/>
                  </a:cubicBezTo>
                  <a:cubicBezTo>
                    <a:pt x="1" y="5305"/>
                    <a:pt x="1535" y="6839"/>
                    <a:pt x="3437" y="6839"/>
                  </a:cubicBezTo>
                  <a:cubicBezTo>
                    <a:pt x="5305" y="6839"/>
                    <a:pt x="6839" y="5305"/>
                    <a:pt x="6839" y="3437"/>
                  </a:cubicBezTo>
                  <a:cubicBezTo>
                    <a:pt x="6839" y="1535"/>
                    <a:pt x="5305" y="1"/>
                    <a:pt x="3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9"/>
            <p:cNvSpPr/>
            <p:nvPr/>
          </p:nvSpPr>
          <p:spPr>
            <a:xfrm>
              <a:off x="7731063" y="3426720"/>
              <a:ext cx="348954" cy="344909"/>
            </a:xfrm>
            <a:custGeom>
              <a:rect b="b" l="l" r="r" t="t"/>
              <a:pathLst>
                <a:path extrusionOk="0" h="4946" w="5004">
                  <a:moveTo>
                    <a:pt x="4774" y="1"/>
                  </a:moveTo>
                  <a:cubicBezTo>
                    <a:pt x="4720" y="1"/>
                    <a:pt x="4670" y="26"/>
                    <a:pt x="4637" y="76"/>
                  </a:cubicBezTo>
                  <a:lnTo>
                    <a:pt x="100" y="4612"/>
                  </a:lnTo>
                  <a:cubicBezTo>
                    <a:pt x="0" y="4712"/>
                    <a:pt x="0" y="4812"/>
                    <a:pt x="100" y="4912"/>
                  </a:cubicBezTo>
                  <a:cubicBezTo>
                    <a:pt x="134" y="4946"/>
                    <a:pt x="200" y="4946"/>
                    <a:pt x="267" y="4946"/>
                  </a:cubicBezTo>
                  <a:cubicBezTo>
                    <a:pt x="300" y="4946"/>
                    <a:pt x="334" y="4946"/>
                    <a:pt x="367" y="4912"/>
                  </a:cubicBezTo>
                  <a:lnTo>
                    <a:pt x="4937" y="376"/>
                  </a:lnTo>
                  <a:cubicBezTo>
                    <a:pt x="5004" y="276"/>
                    <a:pt x="5004" y="142"/>
                    <a:pt x="4937" y="76"/>
                  </a:cubicBezTo>
                  <a:cubicBezTo>
                    <a:pt x="4887" y="26"/>
                    <a:pt x="4829" y="1"/>
                    <a:pt x="4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" name="Google Shape;1365;p39"/>
          <p:cNvGrpSpPr/>
          <p:nvPr/>
        </p:nvGrpSpPr>
        <p:grpSpPr>
          <a:xfrm>
            <a:off x="1018435" y="3427930"/>
            <a:ext cx="476918" cy="476918"/>
            <a:chOff x="1455310" y="3913330"/>
            <a:chExt cx="476918" cy="476918"/>
          </a:xfrm>
        </p:grpSpPr>
        <p:sp>
          <p:nvSpPr>
            <p:cNvPr id="1366" name="Google Shape;1366;p39"/>
            <p:cNvSpPr/>
            <p:nvPr/>
          </p:nvSpPr>
          <p:spPr>
            <a:xfrm>
              <a:off x="1455310" y="3913330"/>
              <a:ext cx="476918" cy="476918"/>
            </a:xfrm>
            <a:custGeom>
              <a:rect b="b" l="l" r="r" t="t"/>
              <a:pathLst>
                <a:path extrusionOk="0" h="6839" w="6839">
                  <a:moveTo>
                    <a:pt x="3436" y="0"/>
                  </a:moveTo>
                  <a:cubicBezTo>
                    <a:pt x="1535" y="0"/>
                    <a:pt x="1" y="1535"/>
                    <a:pt x="1" y="3403"/>
                  </a:cubicBezTo>
                  <a:cubicBezTo>
                    <a:pt x="1" y="5304"/>
                    <a:pt x="1535" y="6839"/>
                    <a:pt x="3436" y="6839"/>
                  </a:cubicBezTo>
                  <a:cubicBezTo>
                    <a:pt x="5304" y="6839"/>
                    <a:pt x="6839" y="5304"/>
                    <a:pt x="6839" y="3403"/>
                  </a:cubicBezTo>
                  <a:cubicBezTo>
                    <a:pt x="6839" y="1535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1455310" y="4145966"/>
              <a:ext cx="476918" cy="27964"/>
            </a:xfrm>
            <a:custGeom>
              <a:rect b="b" l="l" r="r" t="t"/>
              <a:pathLst>
                <a:path extrusionOk="0" h="401" w="6839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cubicBezTo>
                    <a:pt x="1" y="334"/>
                    <a:pt x="101" y="400"/>
                    <a:pt x="201" y="400"/>
                  </a:cubicBezTo>
                  <a:lnTo>
                    <a:pt x="6639" y="400"/>
                  </a:lnTo>
                  <a:cubicBezTo>
                    <a:pt x="6705" y="400"/>
                    <a:pt x="6839" y="334"/>
                    <a:pt x="6839" y="200"/>
                  </a:cubicBezTo>
                  <a:cubicBezTo>
                    <a:pt x="6839" y="67"/>
                    <a:pt x="6772" y="0"/>
                    <a:pt x="6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" name="Google Shape;1368;p39"/>
          <p:cNvGrpSpPr/>
          <p:nvPr/>
        </p:nvGrpSpPr>
        <p:grpSpPr>
          <a:xfrm>
            <a:off x="593216" y="1181848"/>
            <a:ext cx="716983" cy="430908"/>
            <a:chOff x="7541541" y="2884036"/>
            <a:chExt cx="716983" cy="430908"/>
          </a:xfrm>
        </p:grpSpPr>
        <p:sp>
          <p:nvSpPr>
            <p:cNvPr id="1369" name="Google Shape;1369;p39"/>
            <p:cNvSpPr/>
            <p:nvPr/>
          </p:nvSpPr>
          <p:spPr>
            <a:xfrm>
              <a:off x="7541541" y="2898445"/>
              <a:ext cx="716983" cy="408712"/>
            </a:xfrm>
            <a:custGeom>
              <a:rect b="b" l="l" r="r" t="t"/>
              <a:pathLst>
                <a:path extrusionOk="0" h="8765" w="15376">
                  <a:moveTo>
                    <a:pt x="9285" y="0"/>
                  </a:moveTo>
                  <a:cubicBezTo>
                    <a:pt x="8578" y="0"/>
                    <a:pt x="7956" y="394"/>
                    <a:pt x="7529" y="913"/>
                  </a:cubicBezTo>
                  <a:lnTo>
                    <a:pt x="7529" y="913"/>
                  </a:lnTo>
                  <a:cubicBezTo>
                    <a:pt x="7232" y="672"/>
                    <a:pt x="6842" y="456"/>
                    <a:pt x="6340" y="292"/>
                  </a:cubicBezTo>
                  <a:cubicBezTo>
                    <a:pt x="5944" y="167"/>
                    <a:pt x="5609" y="113"/>
                    <a:pt x="5326" y="113"/>
                  </a:cubicBezTo>
                  <a:cubicBezTo>
                    <a:pt x="3487" y="113"/>
                    <a:pt x="3838" y="2393"/>
                    <a:pt x="3838" y="2393"/>
                  </a:cubicBezTo>
                  <a:cubicBezTo>
                    <a:pt x="3651" y="2280"/>
                    <a:pt x="3451" y="2229"/>
                    <a:pt x="3248" y="2229"/>
                  </a:cubicBezTo>
                  <a:cubicBezTo>
                    <a:pt x="1717" y="2229"/>
                    <a:pt x="0" y="5165"/>
                    <a:pt x="2003" y="6697"/>
                  </a:cubicBezTo>
                  <a:cubicBezTo>
                    <a:pt x="2628" y="7144"/>
                    <a:pt x="3222" y="7342"/>
                    <a:pt x="3728" y="7362"/>
                  </a:cubicBezTo>
                  <a:lnTo>
                    <a:pt x="3728" y="7362"/>
                  </a:lnTo>
                  <a:cubicBezTo>
                    <a:pt x="3907" y="8118"/>
                    <a:pt x="4455" y="8765"/>
                    <a:pt x="5606" y="8765"/>
                  </a:cubicBezTo>
                  <a:cubicBezTo>
                    <a:pt x="7283" y="8765"/>
                    <a:pt x="8399" y="8382"/>
                    <a:pt x="9015" y="7808"/>
                  </a:cubicBezTo>
                  <a:lnTo>
                    <a:pt x="9015" y="7808"/>
                  </a:lnTo>
                  <a:cubicBezTo>
                    <a:pt x="9144" y="7979"/>
                    <a:pt x="9307" y="8144"/>
                    <a:pt x="9509" y="8298"/>
                  </a:cubicBezTo>
                  <a:cubicBezTo>
                    <a:pt x="9779" y="8509"/>
                    <a:pt x="10103" y="8603"/>
                    <a:pt x="10453" y="8603"/>
                  </a:cubicBezTo>
                  <a:cubicBezTo>
                    <a:pt x="12481" y="8603"/>
                    <a:pt x="15375" y="5448"/>
                    <a:pt x="13611" y="3628"/>
                  </a:cubicBezTo>
                  <a:cubicBezTo>
                    <a:pt x="13141" y="3142"/>
                    <a:pt x="12646" y="2957"/>
                    <a:pt x="12182" y="2957"/>
                  </a:cubicBezTo>
                  <a:cubicBezTo>
                    <a:pt x="12121" y="2957"/>
                    <a:pt x="12059" y="2961"/>
                    <a:pt x="11999" y="2967"/>
                  </a:cubicBezTo>
                  <a:lnTo>
                    <a:pt x="11999" y="2967"/>
                  </a:lnTo>
                  <a:cubicBezTo>
                    <a:pt x="12011" y="2073"/>
                    <a:pt x="11557" y="1047"/>
                    <a:pt x="10443" y="359"/>
                  </a:cubicBezTo>
                  <a:cubicBezTo>
                    <a:pt x="10044" y="107"/>
                    <a:pt x="9653" y="0"/>
                    <a:pt x="9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7572691" y="2884036"/>
              <a:ext cx="647131" cy="430908"/>
            </a:xfrm>
            <a:custGeom>
              <a:rect b="b" l="l" r="r" t="t"/>
              <a:pathLst>
                <a:path extrusionOk="0" h="9241" w="13878">
                  <a:moveTo>
                    <a:pt x="6872" y="1502"/>
                  </a:moveTo>
                  <a:cubicBezTo>
                    <a:pt x="7473" y="2035"/>
                    <a:pt x="7540" y="2669"/>
                    <a:pt x="7373" y="3036"/>
                  </a:cubicBezTo>
                  <a:cubicBezTo>
                    <a:pt x="7332" y="3262"/>
                    <a:pt x="7202" y="3387"/>
                    <a:pt x="7038" y="3387"/>
                  </a:cubicBezTo>
                  <a:cubicBezTo>
                    <a:pt x="6936" y="3387"/>
                    <a:pt x="6821" y="3339"/>
                    <a:pt x="6706" y="3236"/>
                  </a:cubicBezTo>
                  <a:cubicBezTo>
                    <a:pt x="6339" y="2903"/>
                    <a:pt x="6405" y="2169"/>
                    <a:pt x="6872" y="1502"/>
                  </a:cubicBezTo>
                  <a:close/>
                  <a:moveTo>
                    <a:pt x="11142" y="3503"/>
                  </a:moveTo>
                  <a:cubicBezTo>
                    <a:pt x="11042" y="4204"/>
                    <a:pt x="10575" y="4771"/>
                    <a:pt x="10008" y="4871"/>
                  </a:cubicBezTo>
                  <a:lnTo>
                    <a:pt x="9875" y="4871"/>
                  </a:lnTo>
                  <a:cubicBezTo>
                    <a:pt x="9708" y="4871"/>
                    <a:pt x="9708" y="4804"/>
                    <a:pt x="9708" y="4771"/>
                  </a:cubicBezTo>
                  <a:cubicBezTo>
                    <a:pt x="9708" y="4504"/>
                    <a:pt x="10308" y="3703"/>
                    <a:pt x="11142" y="3503"/>
                  </a:cubicBezTo>
                  <a:close/>
                  <a:moveTo>
                    <a:pt x="3870" y="5438"/>
                  </a:moveTo>
                  <a:cubicBezTo>
                    <a:pt x="4004" y="5438"/>
                    <a:pt x="4070" y="5571"/>
                    <a:pt x="4171" y="5605"/>
                  </a:cubicBezTo>
                  <a:cubicBezTo>
                    <a:pt x="4471" y="6005"/>
                    <a:pt x="4537" y="6405"/>
                    <a:pt x="4371" y="6739"/>
                  </a:cubicBezTo>
                  <a:cubicBezTo>
                    <a:pt x="4171" y="7106"/>
                    <a:pt x="3737" y="7372"/>
                    <a:pt x="3237" y="7372"/>
                  </a:cubicBezTo>
                  <a:cubicBezTo>
                    <a:pt x="3136" y="6672"/>
                    <a:pt x="3337" y="5938"/>
                    <a:pt x="3570" y="5605"/>
                  </a:cubicBezTo>
                  <a:cubicBezTo>
                    <a:pt x="3704" y="5538"/>
                    <a:pt x="3804" y="5438"/>
                    <a:pt x="3870" y="5438"/>
                  </a:cubicBezTo>
                  <a:close/>
                  <a:moveTo>
                    <a:pt x="8507" y="6005"/>
                  </a:moveTo>
                  <a:cubicBezTo>
                    <a:pt x="8507" y="6005"/>
                    <a:pt x="8574" y="6072"/>
                    <a:pt x="8674" y="6272"/>
                  </a:cubicBezTo>
                  <a:cubicBezTo>
                    <a:pt x="8841" y="6839"/>
                    <a:pt x="8740" y="7306"/>
                    <a:pt x="8407" y="7739"/>
                  </a:cubicBezTo>
                  <a:cubicBezTo>
                    <a:pt x="8073" y="7172"/>
                    <a:pt x="8140" y="6572"/>
                    <a:pt x="8307" y="6205"/>
                  </a:cubicBezTo>
                  <a:cubicBezTo>
                    <a:pt x="8374" y="6038"/>
                    <a:pt x="8474" y="6005"/>
                    <a:pt x="8507" y="6005"/>
                  </a:cubicBezTo>
                  <a:close/>
                  <a:moveTo>
                    <a:pt x="8668" y="388"/>
                  </a:moveTo>
                  <a:cubicBezTo>
                    <a:pt x="9021" y="388"/>
                    <a:pt x="9378" y="490"/>
                    <a:pt x="9708" y="701"/>
                  </a:cubicBezTo>
                  <a:cubicBezTo>
                    <a:pt x="10575" y="1235"/>
                    <a:pt x="11142" y="2069"/>
                    <a:pt x="11176" y="2936"/>
                  </a:cubicBezTo>
                  <a:cubicBezTo>
                    <a:pt x="10141" y="3169"/>
                    <a:pt x="9308" y="4103"/>
                    <a:pt x="9341" y="4704"/>
                  </a:cubicBezTo>
                  <a:cubicBezTo>
                    <a:pt x="9374" y="4937"/>
                    <a:pt x="9508" y="5204"/>
                    <a:pt x="9908" y="5204"/>
                  </a:cubicBezTo>
                  <a:lnTo>
                    <a:pt x="10075" y="5204"/>
                  </a:lnTo>
                  <a:cubicBezTo>
                    <a:pt x="10909" y="5071"/>
                    <a:pt x="11509" y="4337"/>
                    <a:pt x="11576" y="3370"/>
                  </a:cubicBezTo>
                  <a:cubicBezTo>
                    <a:pt x="12009" y="3370"/>
                    <a:pt x="12476" y="3570"/>
                    <a:pt x="12843" y="3970"/>
                  </a:cubicBezTo>
                  <a:cubicBezTo>
                    <a:pt x="13511" y="4637"/>
                    <a:pt x="13344" y="5471"/>
                    <a:pt x="13077" y="6072"/>
                  </a:cubicBezTo>
                  <a:cubicBezTo>
                    <a:pt x="12543" y="7406"/>
                    <a:pt x="10975" y="8607"/>
                    <a:pt x="9808" y="8607"/>
                  </a:cubicBezTo>
                  <a:cubicBezTo>
                    <a:pt x="9508" y="8607"/>
                    <a:pt x="9207" y="8540"/>
                    <a:pt x="9007" y="8373"/>
                  </a:cubicBezTo>
                  <a:cubicBezTo>
                    <a:pt x="8874" y="8273"/>
                    <a:pt x="8740" y="8206"/>
                    <a:pt x="8674" y="8073"/>
                  </a:cubicBezTo>
                  <a:cubicBezTo>
                    <a:pt x="9174" y="7573"/>
                    <a:pt x="9308" y="6872"/>
                    <a:pt x="9074" y="6172"/>
                  </a:cubicBezTo>
                  <a:cubicBezTo>
                    <a:pt x="8907" y="5638"/>
                    <a:pt x="8674" y="5571"/>
                    <a:pt x="8507" y="5571"/>
                  </a:cubicBezTo>
                  <a:cubicBezTo>
                    <a:pt x="8240" y="5571"/>
                    <a:pt x="8040" y="5738"/>
                    <a:pt x="7907" y="6038"/>
                  </a:cubicBezTo>
                  <a:cubicBezTo>
                    <a:pt x="7706" y="6539"/>
                    <a:pt x="7673" y="7339"/>
                    <a:pt x="8140" y="8040"/>
                  </a:cubicBezTo>
                  <a:cubicBezTo>
                    <a:pt x="7640" y="8407"/>
                    <a:pt x="6706" y="8840"/>
                    <a:pt x="5038" y="8840"/>
                  </a:cubicBezTo>
                  <a:lnTo>
                    <a:pt x="5038" y="9007"/>
                  </a:lnTo>
                  <a:lnTo>
                    <a:pt x="5004" y="8773"/>
                  </a:lnTo>
                  <a:cubicBezTo>
                    <a:pt x="4004" y="8773"/>
                    <a:pt x="3570" y="8273"/>
                    <a:pt x="3370" y="7773"/>
                  </a:cubicBezTo>
                  <a:cubicBezTo>
                    <a:pt x="4004" y="7739"/>
                    <a:pt x="4504" y="7439"/>
                    <a:pt x="4804" y="6872"/>
                  </a:cubicBezTo>
                  <a:cubicBezTo>
                    <a:pt x="5038" y="6372"/>
                    <a:pt x="4971" y="5771"/>
                    <a:pt x="4537" y="5271"/>
                  </a:cubicBezTo>
                  <a:cubicBezTo>
                    <a:pt x="4337" y="5004"/>
                    <a:pt x="4137" y="4937"/>
                    <a:pt x="3970" y="4937"/>
                  </a:cubicBezTo>
                  <a:cubicBezTo>
                    <a:pt x="3737" y="4937"/>
                    <a:pt x="3537" y="5071"/>
                    <a:pt x="3370" y="5271"/>
                  </a:cubicBezTo>
                  <a:cubicBezTo>
                    <a:pt x="3003" y="5738"/>
                    <a:pt x="2836" y="6539"/>
                    <a:pt x="2903" y="7239"/>
                  </a:cubicBezTo>
                  <a:cubicBezTo>
                    <a:pt x="2469" y="7172"/>
                    <a:pt x="2002" y="6939"/>
                    <a:pt x="1535" y="6605"/>
                  </a:cubicBezTo>
                  <a:cubicBezTo>
                    <a:pt x="501" y="5871"/>
                    <a:pt x="701" y="4737"/>
                    <a:pt x="835" y="4337"/>
                  </a:cubicBezTo>
                  <a:cubicBezTo>
                    <a:pt x="1135" y="3370"/>
                    <a:pt x="1969" y="2602"/>
                    <a:pt x="2669" y="2602"/>
                  </a:cubicBezTo>
                  <a:cubicBezTo>
                    <a:pt x="2836" y="2602"/>
                    <a:pt x="3003" y="2669"/>
                    <a:pt x="3136" y="2736"/>
                  </a:cubicBezTo>
                  <a:cubicBezTo>
                    <a:pt x="3153" y="2752"/>
                    <a:pt x="3178" y="2761"/>
                    <a:pt x="3212" y="2761"/>
                  </a:cubicBezTo>
                  <a:cubicBezTo>
                    <a:pt x="3245" y="2761"/>
                    <a:pt x="3287" y="2752"/>
                    <a:pt x="3337" y="2736"/>
                  </a:cubicBezTo>
                  <a:cubicBezTo>
                    <a:pt x="3370" y="2702"/>
                    <a:pt x="3403" y="2602"/>
                    <a:pt x="3403" y="2536"/>
                  </a:cubicBezTo>
                  <a:cubicBezTo>
                    <a:pt x="3403" y="2536"/>
                    <a:pt x="3303" y="1435"/>
                    <a:pt x="3804" y="868"/>
                  </a:cubicBezTo>
                  <a:cubicBezTo>
                    <a:pt x="4020" y="612"/>
                    <a:pt x="4330" y="483"/>
                    <a:pt x="4727" y="483"/>
                  </a:cubicBezTo>
                  <a:cubicBezTo>
                    <a:pt x="5001" y="483"/>
                    <a:pt x="5317" y="545"/>
                    <a:pt x="5672" y="668"/>
                  </a:cubicBezTo>
                  <a:cubicBezTo>
                    <a:pt x="6005" y="768"/>
                    <a:pt x="6339" y="935"/>
                    <a:pt x="6572" y="1101"/>
                  </a:cubicBezTo>
                  <a:cubicBezTo>
                    <a:pt x="6039" y="1902"/>
                    <a:pt x="5872" y="2936"/>
                    <a:pt x="6506" y="3436"/>
                  </a:cubicBezTo>
                  <a:cubicBezTo>
                    <a:pt x="6694" y="3600"/>
                    <a:pt x="6902" y="3678"/>
                    <a:pt x="7098" y="3678"/>
                  </a:cubicBezTo>
                  <a:cubicBezTo>
                    <a:pt x="7422" y="3678"/>
                    <a:pt x="7715" y="3464"/>
                    <a:pt x="7840" y="3069"/>
                  </a:cubicBezTo>
                  <a:cubicBezTo>
                    <a:pt x="8007" y="2536"/>
                    <a:pt x="7873" y="1735"/>
                    <a:pt x="7173" y="1068"/>
                  </a:cubicBezTo>
                  <a:cubicBezTo>
                    <a:pt x="7596" y="625"/>
                    <a:pt x="8129" y="388"/>
                    <a:pt x="8668" y="388"/>
                  </a:cubicBezTo>
                  <a:close/>
                  <a:moveTo>
                    <a:pt x="8623" y="0"/>
                  </a:moveTo>
                  <a:cubicBezTo>
                    <a:pt x="7962" y="0"/>
                    <a:pt x="7315" y="297"/>
                    <a:pt x="6806" y="868"/>
                  </a:cubicBezTo>
                  <a:cubicBezTo>
                    <a:pt x="6472" y="634"/>
                    <a:pt x="6139" y="501"/>
                    <a:pt x="5705" y="367"/>
                  </a:cubicBezTo>
                  <a:cubicBezTo>
                    <a:pt x="5313" y="245"/>
                    <a:pt x="4958" y="186"/>
                    <a:pt x="4641" y="186"/>
                  </a:cubicBezTo>
                  <a:cubicBezTo>
                    <a:pt x="4095" y="186"/>
                    <a:pt x="3666" y="363"/>
                    <a:pt x="3370" y="701"/>
                  </a:cubicBezTo>
                  <a:cubicBezTo>
                    <a:pt x="2970" y="1201"/>
                    <a:pt x="2903" y="1935"/>
                    <a:pt x="2903" y="2369"/>
                  </a:cubicBezTo>
                  <a:cubicBezTo>
                    <a:pt x="2836" y="2336"/>
                    <a:pt x="2703" y="2336"/>
                    <a:pt x="2569" y="2336"/>
                  </a:cubicBezTo>
                  <a:cubicBezTo>
                    <a:pt x="1702" y="2336"/>
                    <a:pt x="735" y="3203"/>
                    <a:pt x="368" y="4337"/>
                  </a:cubicBezTo>
                  <a:cubicBezTo>
                    <a:pt x="1" y="5404"/>
                    <a:pt x="301" y="6405"/>
                    <a:pt x="1202" y="7072"/>
                  </a:cubicBezTo>
                  <a:cubicBezTo>
                    <a:pt x="1802" y="7506"/>
                    <a:pt x="2369" y="7739"/>
                    <a:pt x="2903" y="7773"/>
                  </a:cubicBezTo>
                  <a:cubicBezTo>
                    <a:pt x="3170" y="8707"/>
                    <a:pt x="3904" y="9240"/>
                    <a:pt x="5004" y="9240"/>
                  </a:cubicBezTo>
                  <a:cubicBezTo>
                    <a:pt x="6506" y="9240"/>
                    <a:pt x="7640" y="8940"/>
                    <a:pt x="8374" y="8306"/>
                  </a:cubicBezTo>
                  <a:cubicBezTo>
                    <a:pt x="8507" y="8473"/>
                    <a:pt x="8640" y="8573"/>
                    <a:pt x="8740" y="8707"/>
                  </a:cubicBezTo>
                  <a:cubicBezTo>
                    <a:pt x="9041" y="8907"/>
                    <a:pt x="9374" y="9040"/>
                    <a:pt x="9808" y="9040"/>
                  </a:cubicBezTo>
                  <a:cubicBezTo>
                    <a:pt x="11142" y="9040"/>
                    <a:pt x="12843" y="7706"/>
                    <a:pt x="13477" y="6238"/>
                  </a:cubicBezTo>
                  <a:cubicBezTo>
                    <a:pt x="13877" y="5271"/>
                    <a:pt x="13744" y="4370"/>
                    <a:pt x="13144" y="3703"/>
                  </a:cubicBezTo>
                  <a:cubicBezTo>
                    <a:pt x="12643" y="3203"/>
                    <a:pt x="12143" y="2936"/>
                    <a:pt x="11542" y="2936"/>
                  </a:cubicBezTo>
                  <a:cubicBezTo>
                    <a:pt x="11476" y="1902"/>
                    <a:pt x="10875" y="1001"/>
                    <a:pt x="9875" y="367"/>
                  </a:cubicBezTo>
                  <a:cubicBezTo>
                    <a:pt x="9472" y="121"/>
                    <a:pt x="9045" y="0"/>
                    <a:pt x="8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1" name="Google Shape;1371;p39"/>
          <p:cNvSpPr/>
          <p:nvPr/>
        </p:nvSpPr>
        <p:spPr>
          <a:xfrm>
            <a:off x="8021528" y="1390658"/>
            <a:ext cx="325711" cy="315487"/>
          </a:xfrm>
          <a:custGeom>
            <a:rect b="b" l="l" r="r" t="t"/>
            <a:pathLst>
              <a:path extrusionOk="0" h="12343" w="12743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2" name="Google Shape;1372;p39"/>
          <p:cNvGrpSpPr/>
          <p:nvPr/>
        </p:nvGrpSpPr>
        <p:grpSpPr>
          <a:xfrm flipH="1" rot="10800000">
            <a:off x="2372852" y="4002097"/>
            <a:ext cx="1588928" cy="1060843"/>
            <a:chOff x="2512740" y="1282416"/>
            <a:chExt cx="4118528" cy="3390359"/>
          </a:xfrm>
        </p:grpSpPr>
        <p:sp>
          <p:nvSpPr>
            <p:cNvPr id="1373" name="Google Shape;1373;p39"/>
            <p:cNvSpPr/>
            <p:nvPr/>
          </p:nvSpPr>
          <p:spPr>
            <a:xfrm rot="-8421993">
              <a:off x="2992027" y="2573080"/>
              <a:ext cx="779911" cy="766951"/>
            </a:xfrm>
            <a:custGeom>
              <a:rect b="b" l="l" r="r" t="t"/>
              <a:pathLst>
                <a:path extrusionOk="0" h="15090" w="15345">
                  <a:moveTo>
                    <a:pt x="9570" y="0"/>
                  </a:moveTo>
                  <a:cubicBezTo>
                    <a:pt x="8547" y="0"/>
                    <a:pt x="0" y="9879"/>
                    <a:pt x="0" y="9879"/>
                  </a:cubicBezTo>
                  <a:cubicBezTo>
                    <a:pt x="0" y="9879"/>
                    <a:pt x="4403" y="14816"/>
                    <a:pt x="5237" y="15083"/>
                  </a:cubicBezTo>
                  <a:cubicBezTo>
                    <a:pt x="5249" y="15088"/>
                    <a:pt x="5264" y="15090"/>
                    <a:pt x="5280" y="15090"/>
                  </a:cubicBezTo>
                  <a:cubicBezTo>
                    <a:pt x="6297" y="15090"/>
                    <a:pt x="15344" y="6043"/>
                    <a:pt x="15344" y="6043"/>
                  </a:cubicBezTo>
                  <a:cubicBezTo>
                    <a:pt x="15344" y="6043"/>
                    <a:pt x="10441" y="306"/>
                    <a:pt x="9607" y="5"/>
                  </a:cubicBezTo>
                  <a:cubicBezTo>
                    <a:pt x="9596" y="2"/>
                    <a:pt x="9584" y="0"/>
                    <a:pt x="95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 rot="-8421993">
              <a:off x="2980698" y="2561746"/>
              <a:ext cx="803647" cy="788399"/>
            </a:xfrm>
            <a:custGeom>
              <a:rect b="b" l="l" r="r" t="t"/>
              <a:pathLst>
                <a:path extrusionOk="0" h="15512" w="15812">
                  <a:moveTo>
                    <a:pt x="9707" y="400"/>
                  </a:moveTo>
                  <a:cubicBezTo>
                    <a:pt x="10241" y="601"/>
                    <a:pt x="13343" y="4036"/>
                    <a:pt x="15245" y="6238"/>
                  </a:cubicBezTo>
                  <a:cubicBezTo>
                    <a:pt x="11008" y="10508"/>
                    <a:pt x="6172" y="15011"/>
                    <a:pt x="5471" y="15078"/>
                  </a:cubicBezTo>
                  <a:cubicBezTo>
                    <a:pt x="4904" y="14877"/>
                    <a:pt x="2169" y="11942"/>
                    <a:pt x="501" y="10074"/>
                  </a:cubicBezTo>
                  <a:cubicBezTo>
                    <a:pt x="4537" y="5404"/>
                    <a:pt x="9140" y="501"/>
                    <a:pt x="9707" y="400"/>
                  </a:cubicBezTo>
                  <a:close/>
                  <a:moveTo>
                    <a:pt x="9808" y="0"/>
                  </a:moveTo>
                  <a:cubicBezTo>
                    <a:pt x="8740" y="0"/>
                    <a:pt x="1502" y="8273"/>
                    <a:pt x="67" y="9941"/>
                  </a:cubicBezTo>
                  <a:cubicBezTo>
                    <a:pt x="1" y="10041"/>
                    <a:pt x="1" y="10174"/>
                    <a:pt x="67" y="10241"/>
                  </a:cubicBezTo>
                  <a:cubicBezTo>
                    <a:pt x="534" y="10741"/>
                    <a:pt x="4537" y="15211"/>
                    <a:pt x="5371" y="15511"/>
                  </a:cubicBezTo>
                  <a:lnTo>
                    <a:pt x="5504" y="15511"/>
                  </a:lnTo>
                  <a:cubicBezTo>
                    <a:pt x="6572" y="15511"/>
                    <a:pt x="14211" y="7906"/>
                    <a:pt x="15712" y="6371"/>
                  </a:cubicBezTo>
                  <a:cubicBezTo>
                    <a:pt x="15812" y="6271"/>
                    <a:pt x="15812" y="6171"/>
                    <a:pt x="15712" y="6071"/>
                  </a:cubicBezTo>
                  <a:cubicBezTo>
                    <a:pt x="15211" y="5504"/>
                    <a:pt x="10708" y="267"/>
                    <a:pt x="98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9"/>
            <p:cNvSpPr/>
            <p:nvPr/>
          </p:nvSpPr>
          <p:spPr>
            <a:xfrm rot="-8421993">
              <a:off x="5252740" y="2486683"/>
              <a:ext cx="1200540" cy="990683"/>
            </a:xfrm>
            <a:custGeom>
              <a:rect b="b" l="l" r="r" t="t"/>
              <a:pathLst>
                <a:path extrusionOk="0" h="19492" w="23621">
                  <a:moveTo>
                    <a:pt x="19784" y="1"/>
                  </a:moveTo>
                  <a:cubicBezTo>
                    <a:pt x="19784" y="1"/>
                    <a:pt x="1" y="19492"/>
                    <a:pt x="1307" y="19492"/>
                  </a:cubicBezTo>
                  <a:cubicBezTo>
                    <a:pt x="1325" y="19492"/>
                    <a:pt x="1346" y="19488"/>
                    <a:pt x="1371" y="19481"/>
                  </a:cubicBezTo>
                  <a:cubicBezTo>
                    <a:pt x="3306" y="18948"/>
                    <a:pt x="23620" y="4671"/>
                    <a:pt x="23620" y="4671"/>
                  </a:cubicBezTo>
                  <a:lnTo>
                    <a:pt x="197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9"/>
            <p:cNvSpPr/>
            <p:nvPr/>
          </p:nvSpPr>
          <p:spPr>
            <a:xfrm rot="-8421993">
              <a:off x="5246566" y="2460076"/>
              <a:ext cx="1171519" cy="1011216"/>
            </a:xfrm>
            <a:custGeom>
              <a:rect b="b" l="l" r="r" t="t"/>
              <a:pathLst>
                <a:path extrusionOk="0" h="19896" w="23050">
                  <a:moveTo>
                    <a:pt x="18980" y="515"/>
                  </a:moveTo>
                  <a:lnTo>
                    <a:pt x="22516" y="4851"/>
                  </a:lnTo>
                  <a:cubicBezTo>
                    <a:pt x="15811" y="9555"/>
                    <a:pt x="3302" y="18194"/>
                    <a:pt x="834" y="19362"/>
                  </a:cubicBezTo>
                  <a:cubicBezTo>
                    <a:pt x="2168" y="17360"/>
                    <a:pt x="12075" y="7320"/>
                    <a:pt x="18980" y="515"/>
                  </a:cubicBezTo>
                  <a:close/>
                  <a:moveTo>
                    <a:pt x="18941" y="1"/>
                  </a:moveTo>
                  <a:cubicBezTo>
                    <a:pt x="18894" y="1"/>
                    <a:pt x="18870" y="24"/>
                    <a:pt x="18847" y="48"/>
                  </a:cubicBezTo>
                  <a:cubicBezTo>
                    <a:pt x="18813" y="148"/>
                    <a:pt x="14077" y="4785"/>
                    <a:pt x="9473" y="9488"/>
                  </a:cubicBezTo>
                  <a:cubicBezTo>
                    <a:pt x="0" y="19061"/>
                    <a:pt x="200" y="19495"/>
                    <a:pt x="300" y="19729"/>
                  </a:cubicBezTo>
                  <a:cubicBezTo>
                    <a:pt x="334" y="19862"/>
                    <a:pt x="400" y="19895"/>
                    <a:pt x="534" y="19895"/>
                  </a:cubicBezTo>
                  <a:lnTo>
                    <a:pt x="701" y="19895"/>
                  </a:lnTo>
                  <a:cubicBezTo>
                    <a:pt x="2635" y="19362"/>
                    <a:pt x="22149" y="5652"/>
                    <a:pt x="22983" y="5051"/>
                  </a:cubicBezTo>
                  <a:cubicBezTo>
                    <a:pt x="23016" y="5051"/>
                    <a:pt x="23050" y="4985"/>
                    <a:pt x="23050" y="4918"/>
                  </a:cubicBezTo>
                  <a:cubicBezTo>
                    <a:pt x="23050" y="4851"/>
                    <a:pt x="23050" y="4818"/>
                    <a:pt x="23016" y="4751"/>
                  </a:cubicBezTo>
                  <a:lnTo>
                    <a:pt x="19180" y="81"/>
                  </a:lnTo>
                  <a:cubicBezTo>
                    <a:pt x="19147" y="48"/>
                    <a:pt x="19047" y="15"/>
                    <a:pt x="19014" y="15"/>
                  </a:cubicBezTo>
                  <a:cubicBezTo>
                    <a:pt x="18984" y="5"/>
                    <a:pt x="18961" y="1"/>
                    <a:pt x="18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 rot="-8421993">
              <a:off x="3340886" y="1822620"/>
              <a:ext cx="2526160" cy="2309950"/>
            </a:xfrm>
            <a:custGeom>
              <a:rect b="b" l="l" r="r" t="t"/>
              <a:pathLst>
                <a:path extrusionOk="0" h="45449" w="49703">
                  <a:moveTo>
                    <a:pt x="34191" y="1"/>
                  </a:moveTo>
                  <a:cubicBezTo>
                    <a:pt x="33290" y="1"/>
                    <a:pt x="0" y="27720"/>
                    <a:pt x="867" y="28988"/>
                  </a:cubicBezTo>
                  <a:cubicBezTo>
                    <a:pt x="867" y="28988"/>
                    <a:pt x="12979" y="45449"/>
                    <a:pt x="15108" y="45449"/>
                  </a:cubicBezTo>
                  <a:cubicBezTo>
                    <a:pt x="15145" y="45449"/>
                    <a:pt x="15180" y="45443"/>
                    <a:pt x="15211" y="45433"/>
                  </a:cubicBezTo>
                  <a:cubicBezTo>
                    <a:pt x="16945" y="44833"/>
                    <a:pt x="49702" y="17847"/>
                    <a:pt x="49702" y="16579"/>
                  </a:cubicBezTo>
                  <a:cubicBezTo>
                    <a:pt x="49702" y="15378"/>
                    <a:pt x="35092" y="1"/>
                    <a:pt x="34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9"/>
            <p:cNvSpPr/>
            <p:nvPr/>
          </p:nvSpPr>
          <p:spPr>
            <a:xfrm rot="-8421993">
              <a:off x="2664210" y="2602258"/>
              <a:ext cx="766392" cy="751093"/>
            </a:xfrm>
            <a:custGeom>
              <a:rect b="b" l="l" r="r" t="t"/>
              <a:pathLst>
                <a:path extrusionOk="0" h="14778" w="15079">
                  <a:moveTo>
                    <a:pt x="3570" y="1"/>
                  </a:moveTo>
                  <a:lnTo>
                    <a:pt x="1" y="3003"/>
                  </a:lnTo>
                  <a:lnTo>
                    <a:pt x="12343" y="14778"/>
                  </a:lnTo>
                  <a:cubicBezTo>
                    <a:pt x="12343" y="14778"/>
                    <a:pt x="15078" y="12076"/>
                    <a:pt x="14545" y="11242"/>
                  </a:cubicBezTo>
                  <a:cubicBezTo>
                    <a:pt x="14078" y="10541"/>
                    <a:pt x="3570" y="1"/>
                    <a:pt x="3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9"/>
            <p:cNvSpPr/>
            <p:nvPr/>
          </p:nvSpPr>
          <p:spPr>
            <a:xfrm rot="-8421993">
              <a:off x="3588926" y="2109662"/>
              <a:ext cx="1926018" cy="1702133"/>
            </a:xfrm>
            <a:custGeom>
              <a:rect b="b" l="l" r="r" t="t"/>
              <a:pathLst>
                <a:path extrusionOk="0" h="33490" w="37895">
                  <a:moveTo>
                    <a:pt x="27074" y="1"/>
                  </a:moveTo>
                  <a:cubicBezTo>
                    <a:pt x="25157" y="1"/>
                    <a:pt x="1" y="22806"/>
                    <a:pt x="1" y="22806"/>
                  </a:cubicBezTo>
                  <a:cubicBezTo>
                    <a:pt x="1" y="22806"/>
                    <a:pt x="7373" y="32979"/>
                    <a:pt x="9041" y="33480"/>
                  </a:cubicBezTo>
                  <a:cubicBezTo>
                    <a:pt x="9060" y="33486"/>
                    <a:pt x="9083" y="33489"/>
                    <a:pt x="9110" y="33489"/>
                  </a:cubicBezTo>
                  <a:cubicBezTo>
                    <a:pt x="11273" y="33489"/>
                    <a:pt x="35679" y="12081"/>
                    <a:pt x="37294" y="10730"/>
                  </a:cubicBezTo>
                  <a:cubicBezTo>
                    <a:pt x="37895" y="10197"/>
                    <a:pt x="28221" y="856"/>
                    <a:pt x="27154" y="23"/>
                  </a:cubicBezTo>
                  <a:cubicBezTo>
                    <a:pt x="27135" y="8"/>
                    <a:pt x="27108" y="1"/>
                    <a:pt x="27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 rot="-8421993">
              <a:off x="3605162" y="2107323"/>
              <a:ext cx="1920884" cy="1724242"/>
            </a:xfrm>
            <a:custGeom>
              <a:rect b="b" l="l" r="r" t="t"/>
              <a:pathLst>
                <a:path extrusionOk="0" h="33925" w="37794">
                  <a:moveTo>
                    <a:pt x="27286" y="434"/>
                  </a:moveTo>
                  <a:cubicBezTo>
                    <a:pt x="28721" y="1501"/>
                    <a:pt x="37060" y="9741"/>
                    <a:pt x="37327" y="10808"/>
                  </a:cubicBezTo>
                  <a:cubicBezTo>
                    <a:pt x="37060" y="11075"/>
                    <a:pt x="36393" y="11642"/>
                    <a:pt x="35425" y="12476"/>
                  </a:cubicBezTo>
                  <a:cubicBezTo>
                    <a:pt x="19314" y="26419"/>
                    <a:pt x="10574" y="33491"/>
                    <a:pt x="9373" y="33491"/>
                  </a:cubicBezTo>
                  <a:cubicBezTo>
                    <a:pt x="8073" y="33091"/>
                    <a:pt x="2635" y="25952"/>
                    <a:pt x="534" y="23017"/>
                  </a:cubicBezTo>
                  <a:cubicBezTo>
                    <a:pt x="10574" y="13944"/>
                    <a:pt x="25885" y="567"/>
                    <a:pt x="27286" y="434"/>
                  </a:cubicBezTo>
                  <a:close/>
                  <a:moveTo>
                    <a:pt x="27320" y="0"/>
                  </a:moveTo>
                  <a:cubicBezTo>
                    <a:pt x="25418" y="0"/>
                    <a:pt x="2735" y="20515"/>
                    <a:pt x="134" y="22850"/>
                  </a:cubicBezTo>
                  <a:cubicBezTo>
                    <a:pt x="67" y="22950"/>
                    <a:pt x="0" y="23084"/>
                    <a:pt x="100" y="23150"/>
                  </a:cubicBezTo>
                  <a:cubicBezTo>
                    <a:pt x="867" y="24184"/>
                    <a:pt x="7572" y="33358"/>
                    <a:pt x="9240" y="33925"/>
                  </a:cubicBezTo>
                  <a:lnTo>
                    <a:pt x="9373" y="33925"/>
                  </a:lnTo>
                  <a:cubicBezTo>
                    <a:pt x="11108" y="33925"/>
                    <a:pt x="25251" y="21849"/>
                    <a:pt x="35692" y="12810"/>
                  </a:cubicBezTo>
                  <a:cubicBezTo>
                    <a:pt x="36760" y="11909"/>
                    <a:pt x="37427" y="11309"/>
                    <a:pt x="37660" y="11108"/>
                  </a:cubicBezTo>
                  <a:cubicBezTo>
                    <a:pt x="37760" y="11008"/>
                    <a:pt x="37794" y="10942"/>
                    <a:pt x="37794" y="10842"/>
                  </a:cubicBezTo>
                  <a:cubicBezTo>
                    <a:pt x="37760" y="9641"/>
                    <a:pt x="28154" y="567"/>
                    <a:pt x="27520" y="100"/>
                  </a:cubicBezTo>
                  <a:cubicBezTo>
                    <a:pt x="27486" y="67"/>
                    <a:pt x="27420" y="0"/>
                    <a:pt x="273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9"/>
            <p:cNvSpPr/>
            <p:nvPr/>
          </p:nvSpPr>
          <p:spPr>
            <a:xfrm rot="-8421993">
              <a:off x="3832954" y="3219356"/>
              <a:ext cx="132298" cy="144699"/>
            </a:xfrm>
            <a:custGeom>
              <a:rect b="b" l="l" r="r" t="t"/>
              <a:pathLst>
                <a:path extrusionOk="0" h="2847" w="2603">
                  <a:moveTo>
                    <a:pt x="258" y="1"/>
                  </a:moveTo>
                  <a:cubicBezTo>
                    <a:pt x="217" y="1"/>
                    <a:pt x="175" y="17"/>
                    <a:pt x="134" y="44"/>
                  </a:cubicBezTo>
                  <a:cubicBezTo>
                    <a:pt x="0" y="144"/>
                    <a:pt x="0" y="278"/>
                    <a:pt x="100" y="345"/>
                  </a:cubicBezTo>
                  <a:lnTo>
                    <a:pt x="2169" y="2780"/>
                  </a:lnTo>
                  <a:cubicBezTo>
                    <a:pt x="2235" y="2813"/>
                    <a:pt x="2302" y="2846"/>
                    <a:pt x="2335" y="2846"/>
                  </a:cubicBezTo>
                  <a:cubicBezTo>
                    <a:pt x="2402" y="2846"/>
                    <a:pt x="2435" y="2846"/>
                    <a:pt x="2469" y="2813"/>
                  </a:cubicBezTo>
                  <a:cubicBezTo>
                    <a:pt x="2602" y="2713"/>
                    <a:pt x="2602" y="2613"/>
                    <a:pt x="2502" y="2513"/>
                  </a:cubicBezTo>
                  <a:lnTo>
                    <a:pt x="434" y="111"/>
                  </a:lnTo>
                  <a:cubicBezTo>
                    <a:pt x="375" y="33"/>
                    <a:pt x="317" y="1"/>
                    <a:pt x="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9"/>
            <p:cNvSpPr/>
            <p:nvPr/>
          </p:nvSpPr>
          <p:spPr>
            <a:xfrm>
              <a:off x="3937113" y="2714625"/>
              <a:ext cx="285900" cy="54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9"/>
            <p:cNvSpPr/>
            <p:nvPr/>
          </p:nvSpPr>
          <p:spPr>
            <a:xfrm>
              <a:off x="4220939" y="2714625"/>
              <a:ext cx="1195200" cy="545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9"/>
            <p:cNvSpPr/>
            <p:nvPr/>
          </p:nvSpPr>
          <p:spPr>
            <a:xfrm rot="-8421993">
              <a:off x="3909233" y="3058307"/>
              <a:ext cx="257785" cy="285281"/>
            </a:xfrm>
            <a:custGeom>
              <a:rect b="b" l="l" r="r" t="t"/>
              <a:pathLst>
                <a:path extrusionOk="0" h="5613" w="5072">
                  <a:moveTo>
                    <a:pt x="234" y="0"/>
                  </a:moveTo>
                  <a:cubicBezTo>
                    <a:pt x="184" y="0"/>
                    <a:pt x="134" y="25"/>
                    <a:pt x="101" y="75"/>
                  </a:cubicBezTo>
                  <a:cubicBezTo>
                    <a:pt x="1" y="142"/>
                    <a:pt x="1" y="275"/>
                    <a:pt x="101" y="376"/>
                  </a:cubicBezTo>
                  <a:lnTo>
                    <a:pt x="4704" y="5546"/>
                  </a:lnTo>
                  <a:cubicBezTo>
                    <a:pt x="4737" y="5579"/>
                    <a:pt x="4838" y="5613"/>
                    <a:pt x="4871" y="5613"/>
                  </a:cubicBezTo>
                  <a:cubicBezTo>
                    <a:pt x="4938" y="5613"/>
                    <a:pt x="4971" y="5613"/>
                    <a:pt x="5004" y="5546"/>
                  </a:cubicBezTo>
                  <a:cubicBezTo>
                    <a:pt x="5071" y="5446"/>
                    <a:pt x="5071" y="5312"/>
                    <a:pt x="5004" y="5246"/>
                  </a:cubicBezTo>
                  <a:lnTo>
                    <a:pt x="368" y="75"/>
                  </a:lnTo>
                  <a:cubicBezTo>
                    <a:pt x="334" y="25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9"/>
            <p:cNvSpPr/>
            <p:nvPr/>
          </p:nvSpPr>
          <p:spPr>
            <a:xfrm rot="-8421993">
              <a:off x="4231328" y="3047494"/>
              <a:ext cx="257734" cy="284011"/>
            </a:xfrm>
            <a:custGeom>
              <a:rect b="b" l="l" r="r" t="t"/>
              <a:pathLst>
                <a:path extrusionOk="0" h="5588" w="5071">
                  <a:moveTo>
                    <a:pt x="217" y="0"/>
                  </a:moveTo>
                  <a:cubicBezTo>
                    <a:pt x="167" y="0"/>
                    <a:pt x="117" y="17"/>
                    <a:pt x="67" y="50"/>
                  </a:cubicBezTo>
                  <a:cubicBezTo>
                    <a:pt x="0" y="150"/>
                    <a:pt x="0" y="250"/>
                    <a:pt x="67" y="351"/>
                  </a:cubicBezTo>
                  <a:lnTo>
                    <a:pt x="4703" y="5521"/>
                  </a:lnTo>
                  <a:cubicBezTo>
                    <a:pt x="4737" y="5554"/>
                    <a:pt x="4837" y="5588"/>
                    <a:pt x="4870" y="5588"/>
                  </a:cubicBezTo>
                  <a:cubicBezTo>
                    <a:pt x="4937" y="5588"/>
                    <a:pt x="5004" y="5554"/>
                    <a:pt x="5004" y="5521"/>
                  </a:cubicBezTo>
                  <a:cubicBezTo>
                    <a:pt x="5070" y="5421"/>
                    <a:pt x="5070" y="5321"/>
                    <a:pt x="5004" y="5221"/>
                  </a:cubicBezTo>
                  <a:lnTo>
                    <a:pt x="367" y="50"/>
                  </a:lnTo>
                  <a:cubicBezTo>
                    <a:pt x="317" y="17"/>
                    <a:pt x="267" y="0"/>
                    <a:pt x="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9"/>
            <p:cNvSpPr/>
            <p:nvPr/>
          </p:nvSpPr>
          <p:spPr>
            <a:xfrm rot="-8421993">
              <a:off x="4155052" y="3210241"/>
              <a:ext cx="130621" cy="144699"/>
            </a:xfrm>
            <a:custGeom>
              <a:rect b="b" l="l" r="r" t="t"/>
              <a:pathLst>
                <a:path extrusionOk="0" h="2847" w="2570">
                  <a:moveTo>
                    <a:pt x="242" y="0"/>
                  </a:moveTo>
                  <a:cubicBezTo>
                    <a:pt x="201" y="0"/>
                    <a:pt x="162" y="16"/>
                    <a:pt x="134" y="44"/>
                  </a:cubicBezTo>
                  <a:cubicBezTo>
                    <a:pt x="1" y="144"/>
                    <a:pt x="1" y="278"/>
                    <a:pt x="67" y="344"/>
                  </a:cubicBezTo>
                  <a:lnTo>
                    <a:pt x="2169" y="2779"/>
                  </a:lnTo>
                  <a:cubicBezTo>
                    <a:pt x="2202" y="2813"/>
                    <a:pt x="2302" y="2846"/>
                    <a:pt x="2336" y="2846"/>
                  </a:cubicBezTo>
                  <a:cubicBezTo>
                    <a:pt x="2402" y="2846"/>
                    <a:pt x="2469" y="2846"/>
                    <a:pt x="2469" y="2813"/>
                  </a:cubicBezTo>
                  <a:cubicBezTo>
                    <a:pt x="2569" y="2713"/>
                    <a:pt x="2569" y="2613"/>
                    <a:pt x="2502" y="2512"/>
                  </a:cubicBezTo>
                  <a:lnTo>
                    <a:pt x="401" y="111"/>
                  </a:lnTo>
                  <a:cubicBezTo>
                    <a:pt x="362" y="33"/>
                    <a:pt x="300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9"/>
            <p:cNvSpPr/>
            <p:nvPr/>
          </p:nvSpPr>
          <p:spPr>
            <a:xfrm rot="-8421993">
              <a:off x="4559754" y="3044322"/>
              <a:ext cx="257734" cy="284062"/>
            </a:xfrm>
            <a:custGeom>
              <a:rect b="b" l="l" r="r" t="t"/>
              <a:pathLst>
                <a:path extrusionOk="0" h="5589" w="5071">
                  <a:moveTo>
                    <a:pt x="234" y="1"/>
                  </a:moveTo>
                  <a:cubicBezTo>
                    <a:pt x="184" y="1"/>
                    <a:pt x="134" y="18"/>
                    <a:pt x="100" y="51"/>
                  </a:cubicBezTo>
                  <a:cubicBezTo>
                    <a:pt x="0" y="151"/>
                    <a:pt x="0" y="251"/>
                    <a:pt x="100" y="351"/>
                  </a:cubicBezTo>
                  <a:lnTo>
                    <a:pt x="4670" y="5522"/>
                  </a:lnTo>
                  <a:cubicBezTo>
                    <a:pt x="4704" y="5555"/>
                    <a:pt x="4804" y="5588"/>
                    <a:pt x="4837" y="5588"/>
                  </a:cubicBezTo>
                  <a:cubicBezTo>
                    <a:pt x="4937" y="5588"/>
                    <a:pt x="4970" y="5588"/>
                    <a:pt x="5004" y="5522"/>
                  </a:cubicBezTo>
                  <a:cubicBezTo>
                    <a:pt x="5070" y="5422"/>
                    <a:pt x="5070" y="5321"/>
                    <a:pt x="5004" y="5221"/>
                  </a:cubicBezTo>
                  <a:lnTo>
                    <a:pt x="367" y="51"/>
                  </a:lnTo>
                  <a:cubicBezTo>
                    <a:pt x="334" y="18"/>
                    <a:pt x="284" y="1"/>
                    <a:pt x="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9"/>
            <p:cNvSpPr/>
            <p:nvPr/>
          </p:nvSpPr>
          <p:spPr>
            <a:xfrm rot="-8421993">
              <a:off x="4483177" y="3205282"/>
              <a:ext cx="132298" cy="144394"/>
            </a:xfrm>
            <a:custGeom>
              <a:rect b="b" l="l" r="r" t="t"/>
              <a:pathLst>
                <a:path extrusionOk="0" h="2841" w="2603">
                  <a:moveTo>
                    <a:pt x="260" y="0"/>
                  </a:moveTo>
                  <a:cubicBezTo>
                    <a:pt x="210" y="0"/>
                    <a:pt x="165" y="25"/>
                    <a:pt x="134" y="71"/>
                  </a:cubicBezTo>
                  <a:cubicBezTo>
                    <a:pt x="1" y="138"/>
                    <a:pt x="1" y="272"/>
                    <a:pt x="101" y="338"/>
                  </a:cubicBezTo>
                  <a:lnTo>
                    <a:pt x="2169" y="2773"/>
                  </a:lnTo>
                  <a:cubicBezTo>
                    <a:pt x="2202" y="2807"/>
                    <a:pt x="2302" y="2840"/>
                    <a:pt x="2336" y="2840"/>
                  </a:cubicBezTo>
                  <a:cubicBezTo>
                    <a:pt x="2402" y="2840"/>
                    <a:pt x="2436" y="2807"/>
                    <a:pt x="2469" y="2807"/>
                  </a:cubicBezTo>
                  <a:cubicBezTo>
                    <a:pt x="2603" y="2740"/>
                    <a:pt x="2603" y="2607"/>
                    <a:pt x="2503" y="2507"/>
                  </a:cubicBezTo>
                  <a:lnTo>
                    <a:pt x="434" y="105"/>
                  </a:lnTo>
                  <a:cubicBezTo>
                    <a:pt x="381" y="33"/>
                    <a:pt x="318" y="0"/>
                    <a:pt x="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9"/>
            <p:cNvSpPr/>
            <p:nvPr/>
          </p:nvSpPr>
          <p:spPr>
            <a:xfrm rot="-8421993">
              <a:off x="4901631" y="3034931"/>
              <a:ext cx="257785" cy="285281"/>
            </a:xfrm>
            <a:custGeom>
              <a:rect b="b" l="l" r="r" t="t"/>
              <a:pathLst>
                <a:path extrusionOk="0" h="5613" w="5072">
                  <a:moveTo>
                    <a:pt x="218" y="0"/>
                  </a:moveTo>
                  <a:cubicBezTo>
                    <a:pt x="168" y="0"/>
                    <a:pt x="118" y="25"/>
                    <a:pt x="68" y="76"/>
                  </a:cubicBezTo>
                  <a:cubicBezTo>
                    <a:pt x="1" y="142"/>
                    <a:pt x="1" y="276"/>
                    <a:pt x="68" y="342"/>
                  </a:cubicBezTo>
                  <a:lnTo>
                    <a:pt x="4704" y="5513"/>
                  </a:lnTo>
                  <a:cubicBezTo>
                    <a:pt x="4738" y="5579"/>
                    <a:pt x="4838" y="5613"/>
                    <a:pt x="4871" y="5613"/>
                  </a:cubicBezTo>
                  <a:cubicBezTo>
                    <a:pt x="4904" y="5613"/>
                    <a:pt x="4938" y="5579"/>
                    <a:pt x="5004" y="5513"/>
                  </a:cubicBezTo>
                  <a:cubicBezTo>
                    <a:pt x="5071" y="5446"/>
                    <a:pt x="5071" y="5313"/>
                    <a:pt x="5004" y="5246"/>
                  </a:cubicBezTo>
                  <a:lnTo>
                    <a:pt x="368" y="76"/>
                  </a:lnTo>
                  <a:cubicBezTo>
                    <a:pt x="318" y="25"/>
                    <a:pt x="268" y="0"/>
                    <a:pt x="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9"/>
            <p:cNvSpPr/>
            <p:nvPr/>
          </p:nvSpPr>
          <p:spPr>
            <a:xfrm rot="-8421993">
              <a:off x="4825358" y="3197660"/>
              <a:ext cx="130570" cy="146122"/>
            </a:xfrm>
            <a:custGeom>
              <a:rect b="b" l="l" r="r" t="t"/>
              <a:pathLst>
                <a:path extrusionOk="0" h="2875" w="2569">
                  <a:moveTo>
                    <a:pt x="251" y="1"/>
                  </a:moveTo>
                  <a:cubicBezTo>
                    <a:pt x="201" y="1"/>
                    <a:pt x="147" y="26"/>
                    <a:pt x="101" y="72"/>
                  </a:cubicBezTo>
                  <a:cubicBezTo>
                    <a:pt x="0" y="139"/>
                    <a:pt x="0" y="272"/>
                    <a:pt x="67" y="372"/>
                  </a:cubicBezTo>
                  <a:lnTo>
                    <a:pt x="2169" y="2774"/>
                  </a:lnTo>
                  <a:cubicBezTo>
                    <a:pt x="2202" y="2808"/>
                    <a:pt x="2302" y="2874"/>
                    <a:pt x="2335" y="2874"/>
                  </a:cubicBezTo>
                  <a:cubicBezTo>
                    <a:pt x="2369" y="2874"/>
                    <a:pt x="2402" y="2874"/>
                    <a:pt x="2436" y="2808"/>
                  </a:cubicBezTo>
                  <a:cubicBezTo>
                    <a:pt x="2569" y="2741"/>
                    <a:pt x="2569" y="2607"/>
                    <a:pt x="2502" y="2541"/>
                  </a:cubicBezTo>
                  <a:lnTo>
                    <a:pt x="401" y="106"/>
                  </a:lnTo>
                  <a:cubicBezTo>
                    <a:pt x="365" y="34"/>
                    <a:pt x="310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9"/>
            <p:cNvSpPr/>
            <p:nvPr/>
          </p:nvSpPr>
          <p:spPr>
            <a:xfrm rot="-8421993">
              <a:off x="5206179" y="3020738"/>
              <a:ext cx="257734" cy="285332"/>
            </a:xfrm>
            <a:custGeom>
              <a:rect b="b" l="l" r="r" t="t"/>
              <a:pathLst>
                <a:path extrusionOk="0" h="5614" w="5071">
                  <a:moveTo>
                    <a:pt x="230" y="1"/>
                  </a:moveTo>
                  <a:cubicBezTo>
                    <a:pt x="176" y="1"/>
                    <a:pt x="117" y="26"/>
                    <a:pt x="67" y="76"/>
                  </a:cubicBezTo>
                  <a:cubicBezTo>
                    <a:pt x="0" y="142"/>
                    <a:pt x="0" y="276"/>
                    <a:pt x="67" y="376"/>
                  </a:cubicBezTo>
                  <a:lnTo>
                    <a:pt x="4704" y="5546"/>
                  </a:lnTo>
                  <a:cubicBezTo>
                    <a:pt x="4737" y="5580"/>
                    <a:pt x="4837" y="5613"/>
                    <a:pt x="4871" y="5613"/>
                  </a:cubicBezTo>
                  <a:cubicBezTo>
                    <a:pt x="4971" y="5613"/>
                    <a:pt x="5004" y="5613"/>
                    <a:pt x="5004" y="5546"/>
                  </a:cubicBezTo>
                  <a:cubicBezTo>
                    <a:pt x="5071" y="5446"/>
                    <a:pt x="5071" y="5313"/>
                    <a:pt x="5004" y="5246"/>
                  </a:cubicBezTo>
                  <a:lnTo>
                    <a:pt x="367" y="76"/>
                  </a:lnTo>
                  <a:cubicBezTo>
                    <a:pt x="334" y="26"/>
                    <a:pt x="284" y="1"/>
                    <a:pt x="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9"/>
            <p:cNvSpPr/>
            <p:nvPr/>
          </p:nvSpPr>
          <p:spPr>
            <a:xfrm rot="-8421993">
              <a:off x="5129878" y="3181849"/>
              <a:ext cx="132298" cy="144699"/>
            </a:xfrm>
            <a:custGeom>
              <a:rect b="b" l="l" r="r" t="t"/>
              <a:pathLst>
                <a:path extrusionOk="0" h="2847" w="2603">
                  <a:moveTo>
                    <a:pt x="245" y="1"/>
                  </a:moveTo>
                  <a:cubicBezTo>
                    <a:pt x="201" y="1"/>
                    <a:pt x="162" y="17"/>
                    <a:pt x="134" y="45"/>
                  </a:cubicBezTo>
                  <a:cubicBezTo>
                    <a:pt x="1" y="145"/>
                    <a:pt x="1" y="278"/>
                    <a:pt x="101" y="345"/>
                  </a:cubicBezTo>
                  <a:lnTo>
                    <a:pt x="2169" y="2780"/>
                  </a:lnTo>
                  <a:cubicBezTo>
                    <a:pt x="2236" y="2813"/>
                    <a:pt x="2303" y="2847"/>
                    <a:pt x="2336" y="2847"/>
                  </a:cubicBezTo>
                  <a:cubicBezTo>
                    <a:pt x="2436" y="2847"/>
                    <a:pt x="2469" y="2847"/>
                    <a:pt x="2469" y="2813"/>
                  </a:cubicBezTo>
                  <a:cubicBezTo>
                    <a:pt x="2603" y="2713"/>
                    <a:pt x="2603" y="2613"/>
                    <a:pt x="2503" y="2513"/>
                  </a:cubicBezTo>
                  <a:lnTo>
                    <a:pt x="435" y="112"/>
                  </a:lnTo>
                  <a:cubicBezTo>
                    <a:pt x="376" y="33"/>
                    <a:pt x="306" y="1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40"/>
          <p:cNvSpPr/>
          <p:nvPr/>
        </p:nvSpPr>
        <p:spPr>
          <a:xfrm>
            <a:off x="4914750" y="902975"/>
            <a:ext cx="2334900" cy="13860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8" name="Google Shape;1398;p40"/>
          <p:cNvSpPr txBox="1"/>
          <p:nvPr>
            <p:ph idx="2" type="title"/>
          </p:nvPr>
        </p:nvSpPr>
        <p:spPr>
          <a:xfrm>
            <a:off x="5239500" y="908675"/>
            <a:ext cx="1685400" cy="12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399" name="Google Shape;1399;p40"/>
          <p:cNvSpPr txBox="1"/>
          <p:nvPr>
            <p:ph type="title"/>
          </p:nvPr>
        </p:nvSpPr>
        <p:spPr>
          <a:xfrm>
            <a:off x="3933900" y="2155775"/>
            <a:ext cx="5210100" cy="16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3900">
                <a:solidFill>
                  <a:srgbClr val="0E2A47"/>
                </a:solidFill>
                <a:latin typeface="Lobster"/>
                <a:ea typeface="Lobster"/>
                <a:cs typeface="Lobster"/>
                <a:sym typeface="Lobster"/>
              </a:rPr>
              <a:t>Tăng cường các</a:t>
            </a:r>
            <a:endParaRPr sz="3900">
              <a:solidFill>
                <a:srgbClr val="0E2A47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3900">
                <a:solidFill>
                  <a:srgbClr val="0E2A47"/>
                </a:solidFill>
                <a:latin typeface="Lobster"/>
                <a:ea typeface="Lobster"/>
                <a:cs typeface="Lobster"/>
                <a:sym typeface="Lobster"/>
              </a:rPr>
              <a:t> h</a:t>
            </a:r>
            <a:r>
              <a:rPr lang="en" sz="3900">
                <a:solidFill>
                  <a:srgbClr val="0E2A47"/>
                </a:solidFill>
                <a:latin typeface="Lobster"/>
                <a:ea typeface="Lobster"/>
                <a:cs typeface="Lobster"/>
                <a:sym typeface="Lobster"/>
              </a:rPr>
              <a:t>ình thức xử phạt</a:t>
            </a:r>
            <a:endParaRPr sz="3900">
              <a:solidFill>
                <a:srgbClr val="0E2A47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400" name="Google Shape;1400;p40"/>
          <p:cNvSpPr/>
          <p:nvPr/>
        </p:nvSpPr>
        <p:spPr>
          <a:xfrm>
            <a:off x="220450" y="597837"/>
            <a:ext cx="3859836" cy="3859872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F7F2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1" name="Google Shape;1401;p40"/>
          <p:cNvGrpSpPr/>
          <p:nvPr/>
        </p:nvGrpSpPr>
        <p:grpSpPr>
          <a:xfrm>
            <a:off x="710313" y="1801099"/>
            <a:ext cx="2694334" cy="2656604"/>
            <a:chOff x="992313" y="1801099"/>
            <a:chExt cx="2694334" cy="2656604"/>
          </a:xfrm>
        </p:grpSpPr>
        <p:grpSp>
          <p:nvGrpSpPr>
            <p:cNvPr id="1402" name="Google Shape;1402;p40"/>
            <p:cNvGrpSpPr/>
            <p:nvPr/>
          </p:nvGrpSpPr>
          <p:grpSpPr>
            <a:xfrm>
              <a:off x="1282129" y="1801099"/>
              <a:ext cx="1855742" cy="2435663"/>
              <a:chOff x="4020000" y="4232425"/>
              <a:chExt cx="961325" cy="1146950"/>
            </a:xfrm>
          </p:grpSpPr>
          <p:sp>
            <p:nvSpPr>
              <p:cNvPr id="1403" name="Google Shape;1403;p40"/>
              <p:cNvSpPr/>
              <p:nvPr/>
            </p:nvSpPr>
            <p:spPr>
              <a:xfrm>
                <a:off x="4097750" y="4232425"/>
                <a:ext cx="883575" cy="1097225"/>
              </a:xfrm>
              <a:custGeom>
                <a:rect b="b" l="l" r="r" t="t"/>
                <a:pathLst>
                  <a:path extrusionOk="0" h="43889" w="35343">
                    <a:moveTo>
                      <a:pt x="1" y="0"/>
                    </a:moveTo>
                    <a:lnTo>
                      <a:pt x="1" y="43888"/>
                    </a:lnTo>
                    <a:lnTo>
                      <a:pt x="35342" y="43888"/>
                    </a:lnTo>
                    <a:lnTo>
                      <a:pt x="35342" y="0"/>
                    </a:lnTo>
                    <a:close/>
                  </a:path>
                </a:pathLst>
              </a:custGeom>
              <a:solidFill>
                <a:srgbClr val="E2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40"/>
              <p:cNvSpPr/>
              <p:nvPr/>
            </p:nvSpPr>
            <p:spPr>
              <a:xfrm>
                <a:off x="4020000" y="4282150"/>
                <a:ext cx="883550" cy="1097225"/>
              </a:xfrm>
              <a:custGeom>
                <a:rect b="b" l="l" r="r" t="t"/>
                <a:pathLst>
                  <a:path extrusionOk="0" h="43889" w="35342">
                    <a:moveTo>
                      <a:pt x="1" y="0"/>
                    </a:moveTo>
                    <a:lnTo>
                      <a:pt x="1" y="43888"/>
                    </a:lnTo>
                    <a:lnTo>
                      <a:pt x="35342" y="43888"/>
                    </a:lnTo>
                    <a:lnTo>
                      <a:pt x="353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40"/>
              <p:cNvSpPr/>
              <p:nvPr/>
            </p:nvSpPr>
            <p:spPr>
              <a:xfrm>
                <a:off x="4137100" y="4427350"/>
                <a:ext cx="649450" cy="18925"/>
              </a:xfrm>
              <a:custGeom>
                <a:rect b="b" l="l" r="r" t="t"/>
                <a:pathLst>
                  <a:path extrusionOk="0" h="757" w="25978">
                    <a:moveTo>
                      <a:pt x="0" y="0"/>
                    </a:moveTo>
                    <a:lnTo>
                      <a:pt x="0" y="757"/>
                    </a:lnTo>
                    <a:lnTo>
                      <a:pt x="25978" y="757"/>
                    </a:lnTo>
                    <a:lnTo>
                      <a:pt x="25978" y="0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40"/>
              <p:cNvSpPr/>
              <p:nvPr/>
            </p:nvSpPr>
            <p:spPr>
              <a:xfrm>
                <a:off x="4137100" y="4506200"/>
                <a:ext cx="649450" cy="18850"/>
              </a:xfrm>
              <a:custGeom>
                <a:rect b="b" l="l" r="r" t="t"/>
                <a:pathLst>
                  <a:path extrusionOk="0" h="754" w="25978">
                    <a:moveTo>
                      <a:pt x="0" y="0"/>
                    </a:moveTo>
                    <a:lnTo>
                      <a:pt x="0" y="753"/>
                    </a:lnTo>
                    <a:lnTo>
                      <a:pt x="25978" y="753"/>
                    </a:lnTo>
                    <a:lnTo>
                      <a:pt x="25978" y="0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40"/>
              <p:cNvSpPr/>
              <p:nvPr/>
            </p:nvSpPr>
            <p:spPr>
              <a:xfrm>
                <a:off x="4137100" y="4584950"/>
                <a:ext cx="649450" cy="18850"/>
              </a:xfrm>
              <a:custGeom>
                <a:rect b="b" l="l" r="r" t="t"/>
                <a:pathLst>
                  <a:path extrusionOk="0" h="754" w="25978">
                    <a:moveTo>
                      <a:pt x="0" y="1"/>
                    </a:moveTo>
                    <a:lnTo>
                      <a:pt x="0" y="754"/>
                    </a:lnTo>
                    <a:lnTo>
                      <a:pt x="25978" y="754"/>
                    </a:lnTo>
                    <a:lnTo>
                      <a:pt x="25978" y="1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40"/>
              <p:cNvSpPr/>
              <p:nvPr/>
            </p:nvSpPr>
            <p:spPr>
              <a:xfrm>
                <a:off x="4137100" y="4663725"/>
                <a:ext cx="649450" cy="18825"/>
              </a:xfrm>
              <a:custGeom>
                <a:rect b="b" l="l" r="r" t="t"/>
                <a:pathLst>
                  <a:path extrusionOk="0" h="753" w="25978">
                    <a:moveTo>
                      <a:pt x="0" y="0"/>
                    </a:moveTo>
                    <a:lnTo>
                      <a:pt x="0" y="753"/>
                    </a:lnTo>
                    <a:lnTo>
                      <a:pt x="25978" y="753"/>
                    </a:lnTo>
                    <a:lnTo>
                      <a:pt x="25978" y="0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40"/>
              <p:cNvSpPr/>
              <p:nvPr/>
            </p:nvSpPr>
            <p:spPr>
              <a:xfrm>
                <a:off x="4137100" y="4742475"/>
                <a:ext cx="649450" cy="18925"/>
              </a:xfrm>
              <a:custGeom>
                <a:rect b="b" l="l" r="r" t="t"/>
                <a:pathLst>
                  <a:path extrusionOk="0" h="757" w="25978">
                    <a:moveTo>
                      <a:pt x="0" y="1"/>
                    </a:moveTo>
                    <a:lnTo>
                      <a:pt x="0" y="757"/>
                    </a:lnTo>
                    <a:lnTo>
                      <a:pt x="25978" y="757"/>
                    </a:lnTo>
                    <a:lnTo>
                      <a:pt x="25978" y="1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40"/>
              <p:cNvSpPr/>
              <p:nvPr/>
            </p:nvSpPr>
            <p:spPr>
              <a:xfrm>
                <a:off x="4137100" y="4821350"/>
                <a:ext cx="649450" cy="18850"/>
              </a:xfrm>
              <a:custGeom>
                <a:rect b="b" l="l" r="r" t="t"/>
                <a:pathLst>
                  <a:path extrusionOk="0" h="754" w="25978">
                    <a:moveTo>
                      <a:pt x="0" y="0"/>
                    </a:moveTo>
                    <a:lnTo>
                      <a:pt x="0" y="753"/>
                    </a:lnTo>
                    <a:lnTo>
                      <a:pt x="25978" y="753"/>
                    </a:lnTo>
                    <a:lnTo>
                      <a:pt x="25978" y="0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40"/>
              <p:cNvSpPr/>
              <p:nvPr/>
            </p:nvSpPr>
            <p:spPr>
              <a:xfrm>
                <a:off x="4137100" y="4900100"/>
                <a:ext cx="649450" cy="18850"/>
              </a:xfrm>
              <a:custGeom>
                <a:rect b="b" l="l" r="r" t="t"/>
                <a:pathLst>
                  <a:path extrusionOk="0" h="754" w="25978">
                    <a:moveTo>
                      <a:pt x="0" y="1"/>
                    </a:moveTo>
                    <a:lnTo>
                      <a:pt x="0" y="754"/>
                    </a:lnTo>
                    <a:lnTo>
                      <a:pt x="25978" y="754"/>
                    </a:lnTo>
                    <a:lnTo>
                      <a:pt x="25978" y="1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40"/>
              <p:cNvSpPr/>
              <p:nvPr/>
            </p:nvSpPr>
            <p:spPr>
              <a:xfrm>
                <a:off x="4137100" y="4978875"/>
                <a:ext cx="649450" cy="18925"/>
              </a:xfrm>
              <a:custGeom>
                <a:rect b="b" l="l" r="r" t="t"/>
                <a:pathLst>
                  <a:path extrusionOk="0" h="757" w="25978">
                    <a:moveTo>
                      <a:pt x="0" y="0"/>
                    </a:moveTo>
                    <a:lnTo>
                      <a:pt x="0" y="756"/>
                    </a:lnTo>
                    <a:lnTo>
                      <a:pt x="25978" y="756"/>
                    </a:lnTo>
                    <a:lnTo>
                      <a:pt x="25978" y="0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40"/>
              <p:cNvSpPr/>
              <p:nvPr/>
            </p:nvSpPr>
            <p:spPr>
              <a:xfrm>
                <a:off x="4137100" y="5057700"/>
                <a:ext cx="649450" cy="18850"/>
              </a:xfrm>
              <a:custGeom>
                <a:rect b="b" l="l" r="r" t="t"/>
                <a:pathLst>
                  <a:path extrusionOk="0" h="754" w="25978">
                    <a:moveTo>
                      <a:pt x="0" y="1"/>
                    </a:moveTo>
                    <a:lnTo>
                      <a:pt x="0" y="754"/>
                    </a:lnTo>
                    <a:lnTo>
                      <a:pt x="25978" y="754"/>
                    </a:lnTo>
                    <a:lnTo>
                      <a:pt x="25978" y="1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40"/>
              <p:cNvSpPr/>
              <p:nvPr/>
            </p:nvSpPr>
            <p:spPr>
              <a:xfrm>
                <a:off x="4137100" y="5136500"/>
                <a:ext cx="649450" cy="18825"/>
              </a:xfrm>
              <a:custGeom>
                <a:rect b="b" l="l" r="r" t="t"/>
                <a:pathLst>
                  <a:path extrusionOk="0" h="753" w="25978">
                    <a:moveTo>
                      <a:pt x="0" y="0"/>
                    </a:moveTo>
                    <a:lnTo>
                      <a:pt x="0" y="752"/>
                    </a:lnTo>
                    <a:lnTo>
                      <a:pt x="25978" y="752"/>
                    </a:lnTo>
                    <a:lnTo>
                      <a:pt x="25978" y="0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40"/>
              <p:cNvSpPr/>
              <p:nvPr/>
            </p:nvSpPr>
            <p:spPr>
              <a:xfrm>
                <a:off x="4137100" y="5215250"/>
                <a:ext cx="649450" cy="18925"/>
              </a:xfrm>
              <a:custGeom>
                <a:rect b="b" l="l" r="r" t="t"/>
                <a:pathLst>
                  <a:path extrusionOk="0" h="757" w="25978">
                    <a:moveTo>
                      <a:pt x="0" y="1"/>
                    </a:moveTo>
                    <a:lnTo>
                      <a:pt x="0" y="757"/>
                    </a:lnTo>
                    <a:lnTo>
                      <a:pt x="25978" y="757"/>
                    </a:lnTo>
                    <a:lnTo>
                      <a:pt x="25978" y="1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6" name="Google Shape;1416;p40"/>
            <p:cNvGrpSpPr/>
            <p:nvPr/>
          </p:nvGrpSpPr>
          <p:grpSpPr>
            <a:xfrm>
              <a:off x="2696654" y="2426239"/>
              <a:ext cx="989992" cy="2031325"/>
              <a:chOff x="2247425" y="1722825"/>
              <a:chExt cx="422550" cy="867050"/>
            </a:xfrm>
          </p:grpSpPr>
          <p:sp>
            <p:nvSpPr>
              <p:cNvPr id="1417" name="Google Shape;1417;p40"/>
              <p:cNvSpPr/>
              <p:nvPr/>
            </p:nvSpPr>
            <p:spPr>
              <a:xfrm>
                <a:off x="2267500" y="1782350"/>
                <a:ext cx="382350" cy="748000"/>
              </a:xfrm>
              <a:custGeom>
                <a:rect b="b" l="l" r="r" t="t"/>
                <a:pathLst>
                  <a:path extrusionOk="0" h="29920" w="15294">
                    <a:moveTo>
                      <a:pt x="1" y="1"/>
                    </a:moveTo>
                    <a:lnTo>
                      <a:pt x="1" y="6039"/>
                    </a:lnTo>
                    <a:cubicBezTo>
                      <a:pt x="1" y="9469"/>
                      <a:pt x="2259" y="12371"/>
                      <a:pt x="5369" y="13338"/>
                    </a:cubicBezTo>
                    <a:cubicBezTo>
                      <a:pt x="6084" y="13560"/>
                      <a:pt x="6608" y="14193"/>
                      <a:pt x="6612" y="14940"/>
                    </a:cubicBezTo>
                    <a:lnTo>
                      <a:pt x="6612" y="14981"/>
                    </a:lnTo>
                    <a:cubicBezTo>
                      <a:pt x="6608" y="15726"/>
                      <a:pt x="6084" y="16356"/>
                      <a:pt x="5369" y="16581"/>
                    </a:cubicBezTo>
                    <a:cubicBezTo>
                      <a:pt x="2259" y="17548"/>
                      <a:pt x="1" y="20450"/>
                      <a:pt x="1" y="23880"/>
                    </a:cubicBezTo>
                    <a:lnTo>
                      <a:pt x="1" y="29920"/>
                    </a:lnTo>
                    <a:lnTo>
                      <a:pt x="15294" y="29920"/>
                    </a:lnTo>
                    <a:lnTo>
                      <a:pt x="15294" y="23880"/>
                    </a:lnTo>
                    <a:cubicBezTo>
                      <a:pt x="15294" y="20450"/>
                      <a:pt x="13036" y="17548"/>
                      <a:pt x="9926" y="16581"/>
                    </a:cubicBezTo>
                    <a:cubicBezTo>
                      <a:pt x="9211" y="16356"/>
                      <a:pt x="8686" y="15726"/>
                      <a:pt x="8683" y="14981"/>
                    </a:cubicBezTo>
                    <a:lnTo>
                      <a:pt x="8683" y="14940"/>
                    </a:lnTo>
                    <a:cubicBezTo>
                      <a:pt x="8686" y="14193"/>
                      <a:pt x="9211" y="13560"/>
                      <a:pt x="9926" y="13338"/>
                    </a:cubicBezTo>
                    <a:cubicBezTo>
                      <a:pt x="13036" y="12371"/>
                      <a:pt x="15294" y="9469"/>
                      <a:pt x="15294" y="6039"/>
                    </a:cubicBezTo>
                    <a:lnTo>
                      <a:pt x="15294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40"/>
              <p:cNvSpPr/>
              <p:nvPr/>
            </p:nvSpPr>
            <p:spPr>
              <a:xfrm>
                <a:off x="2287775" y="1941400"/>
                <a:ext cx="341825" cy="557950"/>
              </a:xfrm>
              <a:custGeom>
                <a:rect b="b" l="l" r="r" t="t"/>
                <a:pathLst>
                  <a:path extrusionOk="0" h="22318" w="13673">
                    <a:moveTo>
                      <a:pt x="1" y="1"/>
                    </a:moveTo>
                    <a:cubicBezTo>
                      <a:pt x="69" y="1414"/>
                      <a:pt x="559" y="2708"/>
                      <a:pt x="1353" y="3768"/>
                    </a:cubicBezTo>
                    <a:cubicBezTo>
                      <a:pt x="2204" y="4912"/>
                      <a:pt x="3406" y="5778"/>
                      <a:pt x="4799" y="6210"/>
                    </a:cubicBezTo>
                    <a:cubicBezTo>
                      <a:pt x="5307" y="6371"/>
                      <a:pt x="5750" y="6673"/>
                      <a:pt x="6074" y="7082"/>
                    </a:cubicBezTo>
                    <a:cubicBezTo>
                      <a:pt x="6397" y="7487"/>
                      <a:pt x="6602" y="8009"/>
                      <a:pt x="6605" y="8570"/>
                    </a:cubicBezTo>
                    <a:lnTo>
                      <a:pt x="6605" y="17556"/>
                    </a:lnTo>
                    <a:cubicBezTo>
                      <a:pt x="6602" y="18118"/>
                      <a:pt x="6397" y="18639"/>
                      <a:pt x="6074" y="19045"/>
                    </a:cubicBezTo>
                    <a:cubicBezTo>
                      <a:pt x="5750" y="19453"/>
                      <a:pt x="5307" y="19757"/>
                      <a:pt x="4799" y="19916"/>
                    </a:cubicBezTo>
                    <a:cubicBezTo>
                      <a:pt x="3423" y="20345"/>
                      <a:pt x="2235" y="21194"/>
                      <a:pt x="1383" y="22318"/>
                    </a:cubicBezTo>
                    <a:lnTo>
                      <a:pt x="12290" y="22318"/>
                    </a:lnTo>
                    <a:cubicBezTo>
                      <a:pt x="11438" y="21194"/>
                      <a:pt x="10249" y="20345"/>
                      <a:pt x="8873" y="19916"/>
                    </a:cubicBezTo>
                    <a:cubicBezTo>
                      <a:pt x="8366" y="19757"/>
                      <a:pt x="7923" y="19453"/>
                      <a:pt x="7596" y="19045"/>
                    </a:cubicBezTo>
                    <a:cubicBezTo>
                      <a:pt x="7272" y="18639"/>
                      <a:pt x="7072" y="18118"/>
                      <a:pt x="7068" y="17556"/>
                    </a:cubicBezTo>
                    <a:lnTo>
                      <a:pt x="7068" y="17553"/>
                    </a:lnTo>
                    <a:lnTo>
                      <a:pt x="7068" y="8570"/>
                    </a:lnTo>
                    <a:cubicBezTo>
                      <a:pt x="7072" y="8009"/>
                      <a:pt x="7272" y="7487"/>
                      <a:pt x="7596" y="7082"/>
                    </a:cubicBezTo>
                    <a:cubicBezTo>
                      <a:pt x="7923" y="6673"/>
                      <a:pt x="8366" y="6371"/>
                      <a:pt x="8873" y="6210"/>
                    </a:cubicBezTo>
                    <a:cubicBezTo>
                      <a:pt x="10266" y="5778"/>
                      <a:pt x="11469" y="4912"/>
                      <a:pt x="12320" y="3768"/>
                    </a:cubicBezTo>
                    <a:cubicBezTo>
                      <a:pt x="13114" y="2708"/>
                      <a:pt x="13604" y="1414"/>
                      <a:pt x="13673" y="1"/>
                    </a:cubicBezTo>
                    <a:close/>
                  </a:path>
                </a:pathLst>
              </a:custGeom>
              <a:solidFill>
                <a:srgbClr val="FFC2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40"/>
              <p:cNvSpPr/>
              <p:nvPr/>
            </p:nvSpPr>
            <p:spPr>
              <a:xfrm>
                <a:off x="2247425" y="1810625"/>
                <a:ext cx="422550" cy="15600"/>
              </a:xfrm>
              <a:custGeom>
                <a:rect b="b" l="l" r="r" t="t"/>
                <a:pathLst>
                  <a:path extrusionOk="0" h="624" w="16902">
                    <a:moveTo>
                      <a:pt x="0" y="0"/>
                    </a:moveTo>
                    <a:lnTo>
                      <a:pt x="535" y="623"/>
                    </a:lnTo>
                    <a:lnTo>
                      <a:pt x="16362" y="623"/>
                    </a:lnTo>
                    <a:lnTo>
                      <a:pt x="16901" y="0"/>
                    </a:lnTo>
                    <a:close/>
                  </a:path>
                </a:pathLst>
              </a:custGeom>
              <a:solidFill>
                <a:srgbClr val="201F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40"/>
              <p:cNvSpPr/>
              <p:nvPr/>
            </p:nvSpPr>
            <p:spPr>
              <a:xfrm>
                <a:off x="2247425" y="1722825"/>
                <a:ext cx="422550" cy="89275"/>
              </a:xfrm>
              <a:custGeom>
                <a:rect b="b" l="l" r="r" t="t"/>
                <a:pathLst>
                  <a:path extrusionOk="0" h="3571" w="16902">
                    <a:moveTo>
                      <a:pt x="416" y="0"/>
                    </a:moveTo>
                    <a:cubicBezTo>
                      <a:pt x="187" y="0"/>
                      <a:pt x="0" y="188"/>
                      <a:pt x="0" y="416"/>
                    </a:cubicBezTo>
                    <a:lnTo>
                      <a:pt x="0" y="3570"/>
                    </a:lnTo>
                    <a:lnTo>
                      <a:pt x="16901" y="3570"/>
                    </a:lnTo>
                    <a:lnTo>
                      <a:pt x="16901" y="416"/>
                    </a:lnTo>
                    <a:cubicBezTo>
                      <a:pt x="16901" y="188"/>
                      <a:pt x="16713" y="0"/>
                      <a:pt x="16482" y="0"/>
                    </a:cubicBezTo>
                    <a:close/>
                  </a:path>
                </a:pathLst>
              </a:custGeom>
              <a:solidFill>
                <a:srgbClr val="3C3F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40"/>
              <p:cNvSpPr/>
              <p:nvPr/>
            </p:nvSpPr>
            <p:spPr>
              <a:xfrm>
                <a:off x="2597725" y="1812075"/>
                <a:ext cx="62025" cy="14150"/>
              </a:xfrm>
              <a:custGeom>
                <a:rect b="b" l="l" r="r" t="t"/>
                <a:pathLst>
                  <a:path extrusionOk="0" h="566" w="2481">
                    <a:moveTo>
                      <a:pt x="487" y="0"/>
                    </a:moveTo>
                    <a:lnTo>
                      <a:pt x="0" y="565"/>
                    </a:lnTo>
                    <a:lnTo>
                      <a:pt x="1997" y="565"/>
                    </a:lnTo>
                    <a:lnTo>
                      <a:pt x="2480" y="0"/>
                    </a:lnTo>
                    <a:close/>
                  </a:path>
                </a:pathLst>
              </a:custGeom>
              <a:solidFill>
                <a:srgbClr val="1D1D1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40"/>
              <p:cNvSpPr/>
              <p:nvPr/>
            </p:nvSpPr>
            <p:spPr>
              <a:xfrm>
                <a:off x="2611175" y="1733625"/>
                <a:ext cx="49850" cy="78475"/>
              </a:xfrm>
              <a:custGeom>
                <a:rect b="b" l="l" r="r" t="t"/>
                <a:pathLst>
                  <a:path extrusionOk="0" h="3139" w="1994">
                    <a:moveTo>
                      <a:pt x="1" y="1"/>
                    </a:moveTo>
                    <a:lnTo>
                      <a:pt x="1" y="3138"/>
                    </a:lnTo>
                    <a:lnTo>
                      <a:pt x="1993" y="3138"/>
                    </a:lnTo>
                    <a:lnTo>
                      <a:pt x="1993" y="1"/>
                    </a:lnTo>
                    <a:close/>
                  </a:path>
                </a:pathLst>
              </a:custGeom>
              <a:solidFill>
                <a:srgbClr val="201F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40"/>
              <p:cNvSpPr/>
              <p:nvPr/>
            </p:nvSpPr>
            <p:spPr>
              <a:xfrm>
                <a:off x="2559075" y="1812075"/>
                <a:ext cx="27000" cy="14150"/>
              </a:xfrm>
              <a:custGeom>
                <a:rect b="b" l="l" r="r" t="t"/>
                <a:pathLst>
                  <a:path extrusionOk="0" h="566" w="1080">
                    <a:moveTo>
                      <a:pt x="484" y="0"/>
                    </a:moveTo>
                    <a:lnTo>
                      <a:pt x="0" y="565"/>
                    </a:lnTo>
                    <a:lnTo>
                      <a:pt x="596" y="565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rgbClr val="1D1D1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40"/>
              <p:cNvSpPr/>
              <p:nvPr/>
            </p:nvSpPr>
            <p:spPr>
              <a:xfrm>
                <a:off x="2572450" y="1733625"/>
                <a:ext cx="14925" cy="78475"/>
              </a:xfrm>
              <a:custGeom>
                <a:rect b="b" l="l" r="r" t="t"/>
                <a:pathLst>
                  <a:path extrusionOk="0" h="3139" w="597">
                    <a:moveTo>
                      <a:pt x="0" y="1"/>
                    </a:moveTo>
                    <a:lnTo>
                      <a:pt x="0" y="3138"/>
                    </a:lnTo>
                    <a:lnTo>
                      <a:pt x="596" y="3138"/>
                    </a:lnTo>
                    <a:lnTo>
                      <a:pt x="596" y="1"/>
                    </a:lnTo>
                    <a:close/>
                  </a:path>
                </a:pathLst>
              </a:custGeom>
              <a:solidFill>
                <a:srgbClr val="201F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40"/>
              <p:cNvSpPr/>
              <p:nvPr/>
            </p:nvSpPr>
            <p:spPr>
              <a:xfrm>
                <a:off x="2264875" y="1812075"/>
                <a:ext cx="27025" cy="14150"/>
              </a:xfrm>
              <a:custGeom>
                <a:rect b="b" l="l" r="r" t="t"/>
                <a:pathLst>
                  <a:path extrusionOk="0" h="566" w="1081">
                    <a:moveTo>
                      <a:pt x="0" y="0"/>
                    </a:moveTo>
                    <a:lnTo>
                      <a:pt x="484" y="565"/>
                    </a:lnTo>
                    <a:lnTo>
                      <a:pt x="1080" y="565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rgbClr val="1D1D1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40"/>
              <p:cNvSpPr/>
              <p:nvPr/>
            </p:nvSpPr>
            <p:spPr>
              <a:xfrm>
                <a:off x="2263575" y="1733625"/>
                <a:ext cx="14925" cy="78475"/>
              </a:xfrm>
              <a:custGeom>
                <a:rect b="b" l="l" r="r" t="t"/>
                <a:pathLst>
                  <a:path extrusionOk="0" h="3139" w="597">
                    <a:moveTo>
                      <a:pt x="1" y="1"/>
                    </a:moveTo>
                    <a:lnTo>
                      <a:pt x="1" y="3138"/>
                    </a:lnTo>
                    <a:lnTo>
                      <a:pt x="597" y="3138"/>
                    </a:lnTo>
                    <a:lnTo>
                      <a:pt x="597" y="1"/>
                    </a:lnTo>
                    <a:close/>
                  </a:path>
                </a:pathLst>
              </a:custGeom>
              <a:solidFill>
                <a:srgbClr val="201F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40"/>
              <p:cNvSpPr/>
              <p:nvPr/>
            </p:nvSpPr>
            <p:spPr>
              <a:xfrm>
                <a:off x="2247425" y="2486400"/>
                <a:ext cx="422550" cy="15675"/>
              </a:xfrm>
              <a:custGeom>
                <a:rect b="b" l="l" r="r" t="t"/>
                <a:pathLst>
                  <a:path extrusionOk="0" h="627" w="16902">
                    <a:moveTo>
                      <a:pt x="535" y="0"/>
                    </a:moveTo>
                    <a:lnTo>
                      <a:pt x="0" y="626"/>
                    </a:lnTo>
                    <a:lnTo>
                      <a:pt x="16901" y="626"/>
                    </a:lnTo>
                    <a:lnTo>
                      <a:pt x="16362" y="0"/>
                    </a:lnTo>
                    <a:close/>
                  </a:path>
                </a:pathLst>
              </a:custGeom>
              <a:solidFill>
                <a:srgbClr val="3C3F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40"/>
              <p:cNvSpPr/>
              <p:nvPr/>
            </p:nvSpPr>
            <p:spPr>
              <a:xfrm>
                <a:off x="2247425" y="2500525"/>
                <a:ext cx="422550" cy="89350"/>
              </a:xfrm>
              <a:custGeom>
                <a:rect b="b" l="l" r="r" t="t"/>
                <a:pathLst>
                  <a:path extrusionOk="0" h="3574" w="16902">
                    <a:moveTo>
                      <a:pt x="0" y="0"/>
                    </a:moveTo>
                    <a:lnTo>
                      <a:pt x="0" y="3155"/>
                    </a:lnTo>
                    <a:cubicBezTo>
                      <a:pt x="0" y="3386"/>
                      <a:pt x="187" y="3573"/>
                      <a:pt x="416" y="3573"/>
                    </a:cubicBezTo>
                    <a:lnTo>
                      <a:pt x="16482" y="3573"/>
                    </a:lnTo>
                    <a:cubicBezTo>
                      <a:pt x="16713" y="3573"/>
                      <a:pt x="16901" y="3386"/>
                      <a:pt x="16901" y="3155"/>
                    </a:cubicBezTo>
                    <a:lnTo>
                      <a:pt x="16901" y="0"/>
                    </a:lnTo>
                    <a:close/>
                  </a:path>
                </a:pathLst>
              </a:custGeom>
              <a:solidFill>
                <a:srgbClr val="3C3F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40"/>
              <p:cNvSpPr/>
              <p:nvPr/>
            </p:nvSpPr>
            <p:spPr>
              <a:xfrm>
                <a:off x="2597725" y="2486400"/>
                <a:ext cx="62025" cy="14150"/>
              </a:xfrm>
              <a:custGeom>
                <a:rect b="b" l="l" r="r" t="t"/>
                <a:pathLst>
                  <a:path extrusionOk="0" h="566" w="2481">
                    <a:moveTo>
                      <a:pt x="0" y="0"/>
                    </a:moveTo>
                    <a:lnTo>
                      <a:pt x="487" y="565"/>
                    </a:lnTo>
                    <a:lnTo>
                      <a:pt x="2480" y="565"/>
                    </a:lnTo>
                    <a:lnTo>
                      <a:pt x="1997" y="0"/>
                    </a:lnTo>
                    <a:close/>
                  </a:path>
                </a:pathLst>
              </a:custGeom>
              <a:solidFill>
                <a:srgbClr val="1D1D1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40"/>
              <p:cNvSpPr/>
              <p:nvPr/>
            </p:nvSpPr>
            <p:spPr>
              <a:xfrm>
                <a:off x="2611175" y="2500525"/>
                <a:ext cx="49850" cy="78525"/>
              </a:xfrm>
              <a:custGeom>
                <a:rect b="b" l="l" r="r" t="t"/>
                <a:pathLst>
                  <a:path extrusionOk="0" h="3141" w="1994">
                    <a:moveTo>
                      <a:pt x="1" y="0"/>
                    </a:moveTo>
                    <a:lnTo>
                      <a:pt x="1" y="3141"/>
                    </a:lnTo>
                    <a:lnTo>
                      <a:pt x="1993" y="3141"/>
                    </a:lnTo>
                    <a:lnTo>
                      <a:pt x="1993" y="0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40"/>
              <p:cNvSpPr/>
              <p:nvPr/>
            </p:nvSpPr>
            <p:spPr>
              <a:xfrm>
                <a:off x="2559075" y="2486400"/>
                <a:ext cx="27000" cy="14150"/>
              </a:xfrm>
              <a:custGeom>
                <a:rect b="b" l="l" r="r" t="t"/>
                <a:pathLst>
                  <a:path extrusionOk="0" h="566" w="1080">
                    <a:moveTo>
                      <a:pt x="0" y="0"/>
                    </a:moveTo>
                    <a:lnTo>
                      <a:pt x="484" y="565"/>
                    </a:lnTo>
                    <a:lnTo>
                      <a:pt x="1080" y="565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rgbClr val="1D1D1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40"/>
              <p:cNvSpPr/>
              <p:nvPr/>
            </p:nvSpPr>
            <p:spPr>
              <a:xfrm>
                <a:off x="2572450" y="2500525"/>
                <a:ext cx="14925" cy="78525"/>
              </a:xfrm>
              <a:custGeom>
                <a:rect b="b" l="l" r="r" t="t"/>
                <a:pathLst>
                  <a:path extrusionOk="0" h="3141" w="597">
                    <a:moveTo>
                      <a:pt x="0" y="0"/>
                    </a:moveTo>
                    <a:lnTo>
                      <a:pt x="0" y="3141"/>
                    </a:lnTo>
                    <a:lnTo>
                      <a:pt x="596" y="3141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rgbClr val="3336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40"/>
              <p:cNvSpPr/>
              <p:nvPr/>
            </p:nvSpPr>
            <p:spPr>
              <a:xfrm>
                <a:off x="2264875" y="2486400"/>
                <a:ext cx="27025" cy="14150"/>
              </a:xfrm>
              <a:custGeom>
                <a:rect b="b" l="l" r="r" t="t"/>
                <a:pathLst>
                  <a:path extrusionOk="0" h="566" w="1081">
                    <a:moveTo>
                      <a:pt x="484" y="0"/>
                    </a:moveTo>
                    <a:lnTo>
                      <a:pt x="0" y="565"/>
                    </a:lnTo>
                    <a:lnTo>
                      <a:pt x="596" y="565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rgbClr val="3C3F4E">
                  <a:alpha val="388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40"/>
              <p:cNvSpPr/>
              <p:nvPr/>
            </p:nvSpPr>
            <p:spPr>
              <a:xfrm>
                <a:off x="2263575" y="2500525"/>
                <a:ext cx="14925" cy="78525"/>
              </a:xfrm>
              <a:custGeom>
                <a:rect b="b" l="l" r="r" t="t"/>
                <a:pathLst>
                  <a:path extrusionOk="0" h="3141" w="597">
                    <a:moveTo>
                      <a:pt x="1" y="0"/>
                    </a:moveTo>
                    <a:lnTo>
                      <a:pt x="1" y="3141"/>
                    </a:lnTo>
                    <a:lnTo>
                      <a:pt x="597" y="3141"/>
                    </a:lnTo>
                    <a:lnTo>
                      <a:pt x="597" y="0"/>
                    </a:lnTo>
                    <a:close/>
                  </a:path>
                </a:pathLst>
              </a:custGeom>
              <a:solidFill>
                <a:srgbClr val="3C3F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40"/>
              <p:cNvSpPr/>
              <p:nvPr/>
            </p:nvSpPr>
            <p:spPr>
              <a:xfrm>
                <a:off x="2458697" y="1722825"/>
                <a:ext cx="211275" cy="867050"/>
              </a:xfrm>
              <a:custGeom>
                <a:rect b="b" l="l" r="r" t="t"/>
                <a:pathLst>
                  <a:path extrusionOk="0" h="34682" w="8451">
                    <a:moveTo>
                      <a:pt x="0" y="0"/>
                    </a:moveTo>
                    <a:lnTo>
                      <a:pt x="0" y="34681"/>
                    </a:lnTo>
                    <a:lnTo>
                      <a:pt x="8035" y="34681"/>
                    </a:lnTo>
                    <a:cubicBezTo>
                      <a:pt x="8263" y="34681"/>
                      <a:pt x="8450" y="34494"/>
                      <a:pt x="8450" y="34263"/>
                    </a:cubicBezTo>
                    <a:lnTo>
                      <a:pt x="8450" y="31108"/>
                    </a:lnTo>
                    <a:lnTo>
                      <a:pt x="8399" y="31108"/>
                    </a:lnTo>
                    <a:lnTo>
                      <a:pt x="7916" y="30543"/>
                    </a:lnTo>
                    <a:lnTo>
                      <a:pt x="7647" y="30543"/>
                    </a:lnTo>
                    <a:lnTo>
                      <a:pt x="7647" y="26261"/>
                    </a:lnTo>
                    <a:cubicBezTo>
                      <a:pt x="7647" y="22831"/>
                      <a:pt x="5388" y="19929"/>
                      <a:pt x="2278" y="18962"/>
                    </a:cubicBezTo>
                    <a:cubicBezTo>
                      <a:pt x="1566" y="18737"/>
                      <a:pt x="1042" y="18107"/>
                      <a:pt x="1035" y="17362"/>
                    </a:cubicBezTo>
                    <a:lnTo>
                      <a:pt x="1035" y="17321"/>
                    </a:lnTo>
                    <a:cubicBezTo>
                      <a:pt x="1042" y="16574"/>
                      <a:pt x="1566" y="15941"/>
                      <a:pt x="2278" y="15719"/>
                    </a:cubicBezTo>
                    <a:cubicBezTo>
                      <a:pt x="2401" y="15682"/>
                      <a:pt x="2520" y="15641"/>
                      <a:pt x="2640" y="15597"/>
                    </a:cubicBezTo>
                    <a:cubicBezTo>
                      <a:pt x="2687" y="15580"/>
                      <a:pt x="2735" y="15563"/>
                      <a:pt x="2783" y="15546"/>
                    </a:cubicBezTo>
                    <a:cubicBezTo>
                      <a:pt x="2803" y="15535"/>
                      <a:pt x="2827" y="15526"/>
                      <a:pt x="2851" y="15515"/>
                    </a:cubicBezTo>
                    <a:cubicBezTo>
                      <a:pt x="2946" y="15477"/>
                      <a:pt x="3038" y="15441"/>
                      <a:pt x="3130" y="15400"/>
                    </a:cubicBezTo>
                    <a:cubicBezTo>
                      <a:pt x="3154" y="15389"/>
                      <a:pt x="3174" y="15379"/>
                      <a:pt x="3198" y="15365"/>
                    </a:cubicBezTo>
                    <a:cubicBezTo>
                      <a:pt x="5800" y="14166"/>
                      <a:pt x="7616" y="11547"/>
                      <a:pt x="7647" y="8502"/>
                    </a:cubicBezTo>
                    <a:lnTo>
                      <a:pt x="7647" y="8420"/>
                    </a:lnTo>
                    <a:lnTo>
                      <a:pt x="7647" y="4135"/>
                    </a:lnTo>
                    <a:lnTo>
                      <a:pt x="7916" y="4135"/>
                    </a:lnTo>
                    <a:lnTo>
                      <a:pt x="8399" y="3570"/>
                    </a:lnTo>
                    <a:lnTo>
                      <a:pt x="8450" y="3570"/>
                    </a:lnTo>
                    <a:lnTo>
                      <a:pt x="8450" y="416"/>
                    </a:lnTo>
                    <a:cubicBezTo>
                      <a:pt x="8450" y="188"/>
                      <a:pt x="8263" y="0"/>
                      <a:pt x="8035" y="0"/>
                    </a:cubicBezTo>
                    <a:close/>
                  </a:path>
                </a:pathLst>
              </a:custGeom>
              <a:solidFill>
                <a:srgbClr val="201F2F">
                  <a:alpha val="1606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6" name="Google Shape;1436;p40"/>
            <p:cNvGrpSpPr/>
            <p:nvPr/>
          </p:nvGrpSpPr>
          <p:grpSpPr>
            <a:xfrm>
              <a:off x="992313" y="2716755"/>
              <a:ext cx="2557807" cy="1740948"/>
              <a:chOff x="815250" y="2445080"/>
              <a:chExt cx="2557807" cy="1740948"/>
            </a:xfrm>
          </p:grpSpPr>
          <p:sp>
            <p:nvSpPr>
              <p:cNvPr id="1437" name="Google Shape;1437;p40"/>
              <p:cNvSpPr/>
              <p:nvPr/>
            </p:nvSpPr>
            <p:spPr>
              <a:xfrm>
                <a:off x="1706713" y="3142651"/>
                <a:ext cx="1666344" cy="1043266"/>
              </a:xfrm>
              <a:custGeom>
                <a:rect b="b" l="l" r="r" t="t"/>
                <a:pathLst>
                  <a:path extrusionOk="0" h="9271" w="14808">
                    <a:moveTo>
                      <a:pt x="1730" y="1"/>
                    </a:moveTo>
                    <a:cubicBezTo>
                      <a:pt x="1202" y="1"/>
                      <a:pt x="687" y="279"/>
                      <a:pt x="410" y="774"/>
                    </a:cubicBezTo>
                    <a:cubicBezTo>
                      <a:pt x="1" y="1502"/>
                      <a:pt x="263" y="2422"/>
                      <a:pt x="989" y="2831"/>
                    </a:cubicBezTo>
                    <a:cubicBezTo>
                      <a:pt x="1139" y="2916"/>
                      <a:pt x="1296" y="2970"/>
                      <a:pt x="1459" y="2997"/>
                    </a:cubicBezTo>
                    <a:cubicBezTo>
                      <a:pt x="1551" y="3015"/>
                      <a:pt x="1643" y="3024"/>
                      <a:pt x="1735" y="3024"/>
                    </a:cubicBezTo>
                    <a:cubicBezTo>
                      <a:pt x="1983" y="3024"/>
                      <a:pt x="2228" y="2961"/>
                      <a:pt x="2447" y="2841"/>
                    </a:cubicBezTo>
                    <a:lnTo>
                      <a:pt x="4869" y="4197"/>
                    </a:lnTo>
                    <a:lnTo>
                      <a:pt x="12566" y="9169"/>
                    </a:lnTo>
                    <a:cubicBezTo>
                      <a:pt x="12566" y="9169"/>
                      <a:pt x="12922" y="9271"/>
                      <a:pt x="13292" y="9271"/>
                    </a:cubicBezTo>
                    <a:cubicBezTo>
                      <a:pt x="13595" y="9271"/>
                      <a:pt x="13907" y="9203"/>
                      <a:pt x="14045" y="8958"/>
                    </a:cubicBezTo>
                    <a:lnTo>
                      <a:pt x="14501" y="8141"/>
                    </a:lnTo>
                    <a:cubicBezTo>
                      <a:pt x="14807" y="7596"/>
                      <a:pt x="13911" y="6768"/>
                      <a:pt x="13911" y="6768"/>
                    </a:cubicBezTo>
                    <a:lnTo>
                      <a:pt x="5655" y="2793"/>
                    </a:lnTo>
                    <a:lnTo>
                      <a:pt x="3237" y="1434"/>
                    </a:lnTo>
                    <a:cubicBezTo>
                      <a:pt x="3220" y="1094"/>
                      <a:pt x="3087" y="763"/>
                      <a:pt x="2855" y="508"/>
                    </a:cubicBezTo>
                    <a:cubicBezTo>
                      <a:pt x="2750" y="386"/>
                      <a:pt x="2617" y="279"/>
                      <a:pt x="2467" y="194"/>
                    </a:cubicBezTo>
                    <a:cubicBezTo>
                      <a:pt x="2234" y="63"/>
                      <a:pt x="1981" y="1"/>
                      <a:pt x="1730" y="1"/>
                    </a:cubicBezTo>
                    <a:close/>
                  </a:path>
                </a:pathLst>
              </a:custGeom>
              <a:solidFill>
                <a:srgbClr val="953F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40"/>
              <p:cNvSpPr/>
              <p:nvPr/>
            </p:nvSpPr>
            <p:spPr>
              <a:xfrm>
                <a:off x="1831734" y="3467974"/>
                <a:ext cx="112417" cy="15192"/>
              </a:xfrm>
              <a:custGeom>
                <a:rect b="b" l="l" r="r" t="t"/>
                <a:pathLst>
                  <a:path extrusionOk="0" h="135" w="999">
                    <a:moveTo>
                      <a:pt x="1" y="1"/>
                    </a:moveTo>
                    <a:cubicBezTo>
                      <a:pt x="77" y="36"/>
                      <a:pt x="154" y="64"/>
                      <a:pt x="234" y="84"/>
                    </a:cubicBezTo>
                    <a:lnTo>
                      <a:pt x="234" y="84"/>
                    </a:lnTo>
                    <a:cubicBezTo>
                      <a:pt x="155" y="63"/>
                      <a:pt x="77" y="35"/>
                      <a:pt x="1" y="1"/>
                    </a:cubicBezTo>
                    <a:close/>
                    <a:moveTo>
                      <a:pt x="234" y="84"/>
                    </a:moveTo>
                    <a:cubicBezTo>
                      <a:pt x="359" y="118"/>
                      <a:pt x="486" y="134"/>
                      <a:pt x="614" y="134"/>
                    </a:cubicBezTo>
                    <a:cubicBezTo>
                      <a:pt x="614" y="134"/>
                      <a:pt x="615" y="134"/>
                      <a:pt x="616" y="134"/>
                    </a:cubicBezTo>
                    <a:lnTo>
                      <a:pt x="616" y="134"/>
                    </a:lnTo>
                    <a:cubicBezTo>
                      <a:pt x="524" y="134"/>
                      <a:pt x="436" y="124"/>
                      <a:pt x="348" y="106"/>
                    </a:cubicBezTo>
                    <a:cubicBezTo>
                      <a:pt x="310" y="101"/>
                      <a:pt x="271" y="94"/>
                      <a:pt x="234" y="84"/>
                    </a:cubicBezTo>
                    <a:close/>
                    <a:moveTo>
                      <a:pt x="998" y="83"/>
                    </a:moveTo>
                    <a:cubicBezTo>
                      <a:pt x="872" y="117"/>
                      <a:pt x="744" y="134"/>
                      <a:pt x="616" y="134"/>
                    </a:cubicBezTo>
                    <a:lnTo>
                      <a:pt x="616" y="134"/>
                    </a:lnTo>
                    <a:cubicBezTo>
                      <a:pt x="616" y="134"/>
                      <a:pt x="617" y="134"/>
                      <a:pt x="617" y="134"/>
                    </a:cubicBezTo>
                    <a:cubicBezTo>
                      <a:pt x="746" y="134"/>
                      <a:pt x="872" y="117"/>
                      <a:pt x="998" y="83"/>
                    </a:cubicBezTo>
                    <a:close/>
                  </a:path>
                </a:pathLst>
              </a:custGeom>
              <a:solidFill>
                <a:srgbClr val="CFC3B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40"/>
              <p:cNvSpPr/>
              <p:nvPr/>
            </p:nvSpPr>
            <p:spPr>
              <a:xfrm>
                <a:off x="1870894" y="3345767"/>
                <a:ext cx="1441959" cy="840262"/>
              </a:xfrm>
              <a:custGeom>
                <a:rect b="b" l="l" r="r" t="t"/>
                <a:pathLst>
                  <a:path extrusionOk="0" h="7467" w="12814">
                    <a:moveTo>
                      <a:pt x="790" y="1"/>
                    </a:moveTo>
                    <a:cubicBezTo>
                      <a:pt x="552" y="430"/>
                      <a:pt x="283" y="832"/>
                      <a:pt x="0" y="1192"/>
                    </a:cubicBezTo>
                    <a:cubicBezTo>
                      <a:pt x="88" y="1210"/>
                      <a:pt x="177" y="1220"/>
                      <a:pt x="269" y="1220"/>
                    </a:cubicBezTo>
                    <a:cubicBezTo>
                      <a:pt x="398" y="1220"/>
                      <a:pt x="524" y="1203"/>
                      <a:pt x="651" y="1169"/>
                    </a:cubicBezTo>
                    <a:cubicBezTo>
                      <a:pt x="763" y="1138"/>
                      <a:pt x="876" y="1098"/>
                      <a:pt x="978" y="1040"/>
                    </a:cubicBezTo>
                    <a:cubicBezTo>
                      <a:pt x="981" y="1040"/>
                      <a:pt x="984" y="1036"/>
                      <a:pt x="988" y="1036"/>
                    </a:cubicBezTo>
                    <a:lnTo>
                      <a:pt x="1008" y="1046"/>
                    </a:lnTo>
                    <a:cubicBezTo>
                      <a:pt x="1011" y="1036"/>
                      <a:pt x="1019" y="1022"/>
                      <a:pt x="1025" y="1013"/>
                    </a:cubicBezTo>
                    <a:lnTo>
                      <a:pt x="1400" y="345"/>
                    </a:lnTo>
                    <a:lnTo>
                      <a:pt x="790" y="1"/>
                    </a:lnTo>
                    <a:close/>
                    <a:moveTo>
                      <a:pt x="1767" y="549"/>
                    </a:moveTo>
                    <a:lnTo>
                      <a:pt x="1393" y="1220"/>
                    </a:lnTo>
                    <a:cubicBezTo>
                      <a:pt x="1387" y="1230"/>
                      <a:pt x="1379" y="1241"/>
                      <a:pt x="1373" y="1250"/>
                    </a:cubicBezTo>
                    <a:lnTo>
                      <a:pt x="3410" y="2392"/>
                    </a:lnTo>
                    <a:lnTo>
                      <a:pt x="9520" y="6339"/>
                    </a:lnTo>
                    <a:cubicBezTo>
                      <a:pt x="9523" y="6298"/>
                      <a:pt x="9533" y="6257"/>
                      <a:pt x="9554" y="6220"/>
                    </a:cubicBezTo>
                    <a:lnTo>
                      <a:pt x="10109" y="5229"/>
                    </a:lnTo>
                    <a:lnTo>
                      <a:pt x="1767" y="549"/>
                    </a:lnTo>
                    <a:close/>
                    <a:moveTo>
                      <a:pt x="10657" y="5536"/>
                    </a:moveTo>
                    <a:lnTo>
                      <a:pt x="10102" y="6526"/>
                    </a:lnTo>
                    <a:cubicBezTo>
                      <a:pt x="10075" y="6578"/>
                      <a:pt x="10031" y="6615"/>
                      <a:pt x="9983" y="6639"/>
                    </a:cubicBezTo>
                    <a:lnTo>
                      <a:pt x="11107" y="7364"/>
                    </a:lnTo>
                    <a:cubicBezTo>
                      <a:pt x="11107" y="7364"/>
                      <a:pt x="11325" y="7426"/>
                      <a:pt x="11601" y="7453"/>
                    </a:cubicBezTo>
                    <a:cubicBezTo>
                      <a:pt x="11676" y="7463"/>
                      <a:pt x="11754" y="7466"/>
                      <a:pt x="11833" y="7466"/>
                    </a:cubicBezTo>
                    <a:lnTo>
                      <a:pt x="11887" y="7466"/>
                    </a:lnTo>
                    <a:cubicBezTo>
                      <a:pt x="12173" y="7457"/>
                      <a:pt x="12456" y="7385"/>
                      <a:pt x="12582" y="7153"/>
                    </a:cubicBezTo>
                    <a:lnTo>
                      <a:pt x="12814" y="6745"/>
                    </a:lnTo>
                    <a:lnTo>
                      <a:pt x="10657" y="5536"/>
                    </a:lnTo>
                    <a:close/>
                  </a:path>
                </a:pathLst>
              </a:custGeom>
              <a:solidFill>
                <a:srgbClr val="6525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40"/>
              <p:cNvSpPr/>
              <p:nvPr/>
            </p:nvSpPr>
            <p:spPr>
              <a:xfrm>
                <a:off x="1926372" y="3172921"/>
                <a:ext cx="101727" cy="172959"/>
              </a:xfrm>
              <a:custGeom>
                <a:rect b="b" l="l" r="r" t="t"/>
                <a:pathLst>
                  <a:path extrusionOk="0" h="1537" w="904">
                    <a:moveTo>
                      <a:pt x="634" y="1"/>
                    </a:moveTo>
                    <a:cubicBezTo>
                      <a:pt x="471" y="440"/>
                      <a:pt x="270" y="886"/>
                      <a:pt x="25" y="1326"/>
                    </a:cubicBezTo>
                    <a:cubicBezTo>
                      <a:pt x="25" y="1326"/>
                      <a:pt x="25" y="1329"/>
                      <a:pt x="21" y="1329"/>
                    </a:cubicBezTo>
                    <a:cubicBezTo>
                      <a:pt x="21" y="1332"/>
                      <a:pt x="21" y="1335"/>
                      <a:pt x="18" y="1335"/>
                    </a:cubicBezTo>
                    <a:cubicBezTo>
                      <a:pt x="18" y="1339"/>
                      <a:pt x="18" y="1339"/>
                      <a:pt x="15" y="1343"/>
                    </a:cubicBezTo>
                    <a:lnTo>
                      <a:pt x="15" y="1346"/>
                    </a:lnTo>
                    <a:cubicBezTo>
                      <a:pt x="11" y="1349"/>
                      <a:pt x="11" y="1353"/>
                      <a:pt x="7" y="1356"/>
                    </a:cubicBezTo>
                    <a:lnTo>
                      <a:pt x="7" y="1359"/>
                    </a:lnTo>
                    <a:cubicBezTo>
                      <a:pt x="4" y="1363"/>
                      <a:pt x="1" y="1367"/>
                      <a:pt x="1" y="1370"/>
                    </a:cubicBezTo>
                    <a:lnTo>
                      <a:pt x="297" y="1537"/>
                    </a:lnTo>
                    <a:cubicBezTo>
                      <a:pt x="539" y="1107"/>
                      <a:pt x="743" y="672"/>
                      <a:pt x="903" y="239"/>
                    </a:cubicBezTo>
                    <a:cubicBezTo>
                      <a:pt x="825" y="147"/>
                      <a:pt x="737" y="68"/>
                      <a:pt x="634" y="1"/>
                    </a:cubicBezTo>
                    <a:close/>
                  </a:path>
                </a:pathLst>
              </a:custGeom>
              <a:solidFill>
                <a:srgbClr val="201F2F">
                  <a:alpha val="1606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40"/>
              <p:cNvSpPr/>
              <p:nvPr/>
            </p:nvSpPr>
            <p:spPr>
              <a:xfrm>
                <a:off x="1831734" y="3326974"/>
                <a:ext cx="128059" cy="153041"/>
              </a:xfrm>
              <a:custGeom>
                <a:rect b="b" l="l" r="r" t="t"/>
                <a:pathLst>
                  <a:path extrusionOk="0" h="1360" w="1138">
                    <a:moveTo>
                      <a:pt x="842" y="1"/>
                    </a:moveTo>
                    <a:cubicBezTo>
                      <a:pt x="839" y="4"/>
                      <a:pt x="839" y="7"/>
                      <a:pt x="835" y="11"/>
                    </a:cubicBezTo>
                    <a:cubicBezTo>
                      <a:pt x="835" y="15"/>
                      <a:pt x="835" y="15"/>
                      <a:pt x="831" y="15"/>
                    </a:cubicBezTo>
                    <a:cubicBezTo>
                      <a:pt x="831" y="18"/>
                      <a:pt x="828" y="21"/>
                      <a:pt x="828" y="25"/>
                    </a:cubicBezTo>
                    <a:cubicBezTo>
                      <a:pt x="828" y="25"/>
                      <a:pt x="828" y="28"/>
                      <a:pt x="825" y="28"/>
                    </a:cubicBezTo>
                    <a:cubicBezTo>
                      <a:pt x="825" y="31"/>
                      <a:pt x="825" y="31"/>
                      <a:pt x="821" y="35"/>
                    </a:cubicBezTo>
                    <a:cubicBezTo>
                      <a:pt x="821" y="38"/>
                      <a:pt x="821" y="38"/>
                      <a:pt x="818" y="38"/>
                    </a:cubicBezTo>
                    <a:cubicBezTo>
                      <a:pt x="818" y="42"/>
                      <a:pt x="815" y="45"/>
                      <a:pt x="815" y="48"/>
                    </a:cubicBezTo>
                    <a:lnTo>
                      <a:pt x="815" y="52"/>
                    </a:lnTo>
                    <a:cubicBezTo>
                      <a:pt x="811" y="56"/>
                      <a:pt x="808" y="59"/>
                      <a:pt x="808" y="62"/>
                    </a:cubicBezTo>
                    <a:cubicBezTo>
                      <a:pt x="808" y="62"/>
                      <a:pt x="804" y="62"/>
                      <a:pt x="804" y="65"/>
                    </a:cubicBezTo>
                    <a:cubicBezTo>
                      <a:pt x="804" y="69"/>
                      <a:pt x="801" y="72"/>
                      <a:pt x="801" y="72"/>
                    </a:cubicBezTo>
                    <a:cubicBezTo>
                      <a:pt x="801" y="76"/>
                      <a:pt x="798" y="76"/>
                      <a:pt x="798" y="76"/>
                    </a:cubicBezTo>
                    <a:cubicBezTo>
                      <a:pt x="798" y="79"/>
                      <a:pt x="794" y="83"/>
                      <a:pt x="794" y="86"/>
                    </a:cubicBezTo>
                    <a:cubicBezTo>
                      <a:pt x="794" y="86"/>
                      <a:pt x="790" y="86"/>
                      <a:pt x="790" y="89"/>
                    </a:cubicBezTo>
                    <a:cubicBezTo>
                      <a:pt x="790" y="92"/>
                      <a:pt x="787" y="96"/>
                      <a:pt x="784" y="100"/>
                    </a:cubicBezTo>
                    <a:cubicBezTo>
                      <a:pt x="777" y="113"/>
                      <a:pt x="770" y="123"/>
                      <a:pt x="763" y="137"/>
                    </a:cubicBezTo>
                    <a:cubicBezTo>
                      <a:pt x="529" y="539"/>
                      <a:pt x="273" y="914"/>
                      <a:pt x="1" y="1254"/>
                    </a:cubicBezTo>
                    <a:cubicBezTo>
                      <a:pt x="113" y="1305"/>
                      <a:pt x="229" y="1343"/>
                      <a:pt x="348" y="1359"/>
                    </a:cubicBezTo>
                    <a:cubicBezTo>
                      <a:pt x="631" y="999"/>
                      <a:pt x="900" y="597"/>
                      <a:pt x="1138" y="168"/>
                    </a:cubicBezTo>
                    <a:lnTo>
                      <a:pt x="842" y="1"/>
                    </a:lnTo>
                    <a:close/>
                  </a:path>
                </a:pathLst>
              </a:custGeom>
              <a:solidFill>
                <a:srgbClr val="201F2F">
                  <a:alpha val="1606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40"/>
              <p:cNvSpPr/>
              <p:nvPr/>
            </p:nvSpPr>
            <p:spPr>
              <a:xfrm>
                <a:off x="1104677" y="2550858"/>
                <a:ext cx="949866" cy="1163335"/>
              </a:xfrm>
              <a:custGeom>
                <a:rect b="b" l="l" r="r" t="t"/>
                <a:pathLst>
                  <a:path extrusionOk="0" h="10338" w="8441">
                    <a:moveTo>
                      <a:pt x="4806" y="0"/>
                    </a:moveTo>
                    <a:cubicBezTo>
                      <a:pt x="4415" y="140"/>
                      <a:pt x="4016" y="352"/>
                      <a:pt x="3628" y="621"/>
                    </a:cubicBezTo>
                    <a:cubicBezTo>
                      <a:pt x="3505" y="699"/>
                      <a:pt x="3386" y="791"/>
                      <a:pt x="3266" y="883"/>
                    </a:cubicBezTo>
                    <a:cubicBezTo>
                      <a:pt x="2477" y="1509"/>
                      <a:pt x="1730" y="2381"/>
                      <a:pt x="1138" y="3441"/>
                    </a:cubicBezTo>
                    <a:cubicBezTo>
                      <a:pt x="545" y="4500"/>
                      <a:pt x="188" y="5593"/>
                      <a:pt x="68" y="6595"/>
                    </a:cubicBezTo>
                    <a:cubicBezTo>
                      <a:pt x="48" y="6741"/>
                      <a:pt x="34" y="6887"/>
                      <a:pt x="28" y="7034"/>
                    </a:cubicBezTo>
                    <a:cubicBezTo>
                      <a:pt x="1" y="7508"/>
                      <a:pt x="31" y="7957"/>
                      <a:pt x="116" y="8363"/>
                    </a:cubicBezTo>
                    <a:lnTo>
                      <a:pt x="3634" y="10338"/>
                    </a:lnTo>
                    <a:cubicBezTo>
                      <a:pt x="4026" y="10198"/>
                      <a:pt x="4425" y="9987"/>
                      <a:pt x="4813" y="9718"/>
                    </a:cubicBezTo>
                    <a:cubicBezTo>
                      <a:pt x="4936" y="9636"/>
                      <a:pt x="5052" y="9551"/>
                      <a:pt x="5171" y="9456"/>
                    </a:cubicBezTo>
                    <a:cubicBezTo>
                      <a:pt x="5961" y="8829"/>
                      <a:pt x="6707" y="7957"/>
                      <a:pt x="7303" y="6898"/>
                    </a:cubicBezTo>
                    <a:cubicBezTo>
                      <a:pt x="7896" y="5838"/>
                      <a:pt x="8253" y="4749"/>
                      <a:pt x="8372" y="3747"/>
                    </a:cubicBezTo>
                    <a:cubicBezTo>
                      <a:pt x="8393" y="3597"/>
                      <a:pt x="8406" y="3451"/>
                      <a:pt x="8413" y="3304"/>
                    </a:cubicBezTo>
                    <a:cubicBezTo>
                      <a:pt x="8441" y="2831"/>
                      <a:pt x="8410" y="2381"/>
                      <a:pt x="8325" y="1976"/>
                    </a:cubicBezTo>
                    <a:lnTo>
                      <a:pt x="4806" y="0"/>
                    </a:lnTo>
                    <a:close/>
                  </a:path>
                </a:pathLst>
              </a:custGeom>
              <a:solidFill>
                <a:srgbClr val="FFC2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40"/>
              <p:cNvSpPr/>
              <p:nvPr/>
            </p:nvSpPr>
            <p:spPr>
              <a:xfrm>
                <a:off x="1107716" y="3292878"/>
                <a:ext cx="578404" cy="351994"/>
              </a:xfrm>
              <a:custGeom>
                <a:rect b="b" l="l" r="r" t="t"/>
                <a:pathLst>
                  <a:path extrusionOk="0" h="3128" w="5140">
                    <a:moveTo>
                      <a:pt x="38" y="1"/>
                    </a:moveTo>
                    <a:cubicBezTo>
                      <a:pt x="18" y="150"/>
                      <a:pt x="4" y="297"/>
                      <a:pt x="1" y="444"/>
                    </a:cubicBezTo>
                    <a:lnTo>
                      <a:pt x="4786" y="3127"/>
                    </a:lnTo>
                    <a:cubicBezTo>
                      <a:pt x="4905" y="3046"/>
                      <a:pt x="5025" y="2961"/>
                      <a:pt x="5140" y="2865"/>
                    </a:cubicBezTo>
                    <a:lnTo>
                      <a:pt x="38" y="1"/>
                    </a:lnTo>
                    <a:close/>
                  </a:path>
                </a:pathLst>
              </a:custGeom>
              <a:solidFill>
                <a:srgbClr val="953F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40"/>
              <p:cNvSpPr/>
              <p:nvPr/>
            </p:nvSpPr>
            <p:spPr>
              <a:xfrm>
                <a:off x="1472200" y="2620964"/>
                <a:ext cx="578854" cy="351994"/>
              </a:xfrm>
              <a:custGeom>
                <a:rect b="b" l="l" r="r" t="t"/>
                <a:pathLst>
                  <a:path extrusionOk="0" h="3128" w="5144">
                    <a:moveTo>
                      <a:pt x="358" y="1"/>
                    </a:moveTo>
                    <a:cubicBezTo>
                      <a:pt x="239" y="79"/>
                      <a:pt x="120" y="171"/>
                      <a:pt x="0" y="263"/>
                    </a:cubicBezTo>
                    <a:lnTo>
                      <a:pt x="5106" y="3128"/>
                    </a:lnTo>
                    <a:cubicBezTo>
                      <a:pt x="5123" y="2978"/>
                      <a:pt x="5137" y="2828"/>
                      <a:pt x="5144" y="2685"/>
                    </a:cubicBezTo>
                    <a:lnTo>
                      <a:pt x="358" y="1"/>
                    </a:lnTo>
                    <a:close/>
                  </a:path>
                </a:pathLst>
              </a:custGeom>
              <a:solidFill>
                <a:srgbClr val="953F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40"/>
              <p:cNvSpPr/>
              <p:nvPr/>
            </p:nvSpPr>
            <p:spPr>
              <a:xfrm>
                <a:off x="1686007" y="3467974"/>
                <a:ext cx="145839" cy="147302"/>
              </a:xfrm>
              <a:custGeom>
                <a:rect b="b" l="l" r="r" t="t"/>
                <a:pathLst>
                  <a:path extrusionOk="0" h="1309" w="1296">
                    <a:moveTo>
                      <a:pt x="1296" y="1"/>
                    </a:moveTo>
                    <a:cubicBezTo>
                      <a:pt x="940" y="451"/>
                      <a:pt x="555" y="847"/>
                      <a:pt x="159" y="1180"/>
                    </a:cubicBezTo>
                    <a:lnTo>
                      <a:pt x="159" y="1180"/>
                    </a:lnTo>
                    <a:cubicBezTo>
                      <a:pt x="556" y="846"/>
                      <a:pt x="940" y="452"/>
                      <a:pt x="1296" y="1"/>
                    </a:cubicBezTo>
                    <a:close/>
                    <a:moveTo>
                      <a:pt x="159" y="1180"/>
                    </a:moveTo>
                    <a:lnTo>
                      <a:pt x="159" y="1180"/>
                    </a:lnTo>
                    <a:cubicBezTo>
                      <a:pt x="114" y="1218"/>
                      <a:pt x="69" y="1255"/>
                      <a:pt x="23" y="1291"/>
                    </a:cubicBezTo>
                    <a:lnTo>
                      <a:pt x="23" y="1291"/>
                    </a:lnTo>
                    <a:cubicBezTo>
                      <a:pt x="69" y="1255"/>
                      <a:pt x="114" y="1218"/>
                      <a:pt x="159" y="1180"/>
                    </a:cubicBezTo>
                    <a:close/>
                    <a:moveTo>
                      <a:pt x="23" y="1291"/>
                    </a:moveTo>
                    <a:cubicBezTo>
                      <a:pt x="17" y="1296"/>
                      <a:pt x="11" y="1301"/>
                      <a:pt x="5" y="1306"/>
                    </a:cubicBezTo>
                    <a:cubicBezTo>
                      <a:pt x="1" y="1306"/>
                      <a:pt x="1" y="1306"/>
                      <a:pt x="1" y="1309"/>
                    </a:cubicBezTo>
                    <a:cubicBezTo>
                      <a:pt x="8" y="1303"/>
                      <a:pt x="16" y="1297"/>
                      <a:pt x="23" y="1291"/>
                    </a:cubicBezTo>
                    <a:close/>
                  </a:path>
                </a:pathLst>
              </a:custGeom>
              <a:solidFill>
                <a:srgbClr val="F4D2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40"/>
              <p:cNvSpPr/>
              <p:nvPr/>
            </p:nvSpPr>
            <p:spPr>
              <a:xfrm>
                <a:off x="1831734" y="3467974"/>
                <a:ext cx="113" cy="11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7A1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40"/>
              <p:cNvSpPr/>
              <p:nvPr/>
            </p:nvSpPr>
            <p:spPr>
              <a:xfrm>
                <a:off x="1926372" y="3322023"/>
                <a:ext cx="2813" cy="5064"/>
              </a:xfrm>
              <a:custGeom>
                <a:rect b="b" l="l" r="r" t="t"/>
                <a:pathLst>
                  <a:path extrusionOk="0" h="45" w="25">
                    <a:moveTo>
                      <a:pt x="1" y="45"/>
                    </a:moveTo>
                    <a:lnTo>
                      <a:pt x="1" y="45"/>
                    </a:lnTo>
                    <a:lnTo>
                      <a:pt x="1" y="45"/>
                    </a:lnTo>
                    <a:lnTo>
                      <a:pt x="1" y="45"/>
                    </a:lnTo>
                    <a:close/>
                    <a:moveTo>
                      <a:pt x="7" y="34"/>
                    </a:moveTo>
                    <a:cubicBezTo>
                      <a:pt x="4" y="38"/>
                      <a:pt x="1" y="42"/>
                      <a:pt x="1" y="45"/>
                    </a:cubicBezTo>
                    <a:cubicBezTo>
                      <a:pt x="1" y="42"/>
                      <a:pt x="4" y="38"/>
                      <a:pt x="7" y="34"/>
                    </a:cubicBezTo>
                    <a:close/>
                    <a:moveTo>
                      <a:pt x="15" y="21"/>
                    </a:moveTo>
                    <a:cubicBezTo>
                      <a:pt x="11" y="24"/>
                      <a:pt x="11" y="28"/>
                      <a:pt x="7" y="31"/>
                    </a:cubicBezTo>
                    <a:cubicBezTo>
                      <a:pt x="11" y="28"/>
                      <a:pt x="11" y="24"/>
                      <a:pt x="15" y="21"/>
                    </a:cubicBezTo>
                    <a:close/>
                    <a:moveTo>
                      <a:pt x="18" y="10"/>
                    </a:moveTo>
                    <a:cubicBezTo>
                      <a:pt x="18" y="14"/>
                      <a:pt x="18" y="14"/>
                      <a:pt x="15" y="18"/>
                    </a:cubicBezTo>
                    <a:cubicBezTo>
                      <a:pt x="18" y="14"/>
                      <a:pt x="18" y="14"/>
                      <a:pt x="18" y="10"/>
                    </a:cubicBezTo>
                    <a:close/>
                    <a:moveTo>
                      <a:pt x="25" y="1"/>
                    </a:moveTo>
                    <a:cubicBezTo>
                      <a:pt x="25" y="1"/>
                      <a:pt x="25" y="4"/>
                      <a:pt x="21" y="4"/>
                    </a:cubicBezTo>
                    <a:cubicBezTo>
                      <a:pt x="25" y="4"/>
                      <a:pt x="25" y="1"/>
                      <a:pt x="25" y="1"/>
                    </a:cubicBezTo>
                    <a:close/>
                  </a:path>
                </a:pathLst>
              </a:custGeom>
              <a:solidFill>
                <a:srgbClr val="4A230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40"/>
              <p:cNvSpPr/>
              <p:nvPr/>
            </p:nvSpPr>
            <p:spPr>
              <a:xfrm>
                <a:off x="1831734" y="3326974"/>
                <a:ext cx="94750" cy="141113"/>
              </a:xfrm>
              <a:custGeom>
                <a:rect b="b" l="l" r="r" t="t"/>
                <a:pathLst>
                  <a:path extrusionOk="0" h="1254" w="842">
                    <a:moveTo>
                      <a:pt x="763" y="137"/>
                    </a:moveTo>
                    <a:cubicBezTo>
                      <a:pt x="529" y="539"/>
                      <a:pt x="273" y="914"/>
                      <a:pt x="1" y="1254"/>
                    </a:cubicBezTo>
                    <a:lnTo>
                      <a:pt x="1" y="1254"/>
                    </a:lnTo>
                    <a:cubicBezTo>
                      <a:pt x="273" y="914"/>
                      <a:pt x="529" y="539"/>
                      <a:pt x="763" y="137"/>
                    </a:cubicBezTo>
                    <a:close/>
                    <a:moveTo>
                      <a:pt x="784" y="100"/>
                    </a:moveTo>
                    <a:cubicBezTo>
                      <a:pt x="777" y="113"/>
                      <a:pt x="770" y="123"/>
                      <a:pt x="763" y="137"/>
                    </a:cubicBezTo>
                    <a:cubicBezTo>
                      <a:pt x="770" y="123"/>
                      <a:pt x="777" y="113"/>
                      <a:pt x="784" y="100"/>
                    </a:cubicBezTo>
                    <a:close/>
                    <a:moveTo>
                      <a:pt x="790" y="89"/>
                    </a:moveTo>
                    <a:cubicBezTo>
                      <a:pt x="790" y="92"/>
                      <a:pt x="787" y="96"/>
                      <a:pt x="784" y="100"/>
                    </a:cubicBezTo>
                    <a:cubicBezTo>
                      <a:pt x="787" y="96"/>
                      <a:pt x="790" y="92"/>
                      <a:pt x="790" y="89"/>
                    </a:cubicBezTo>
                    <a:close/>
                    <a:moveTo>
                      <a:pt x="798" y="76"/>
                    </a:moveTo>
                    <a:cubicBezTo>
                      <a:pt x="798" y="79"/>
                      <a:pt x="794" y="83"/>
                      <a:pt x="794" y="86"/>
                    </a:cubicBezTo>
                    <a:cubicBezTo>
                      <a:pt x="794" y="83"/>
                      <a:pt x="798" y="79"/>
                      <a:pt x="798" y="76"/>
                    </a:cubicBezTo>
                    <a:close/>
                    <a:moveTo>
                      <a:pt x="804" y="65"/>
                    </a:moveTo>
                    <a:cubicBezTo>
                      <a:pt x="804" y="69"/>
                      <a:pt x="801" y="72"/>
                      <a:pt x="801" y="72"/>
                    </a:cubicBezTo>
                    <a:cubicBezTo>
                      <a:pt x="801" y="72"/>
                      <a:pt x="804" y="69"/>
                      <a:pt x="804" y="65"/>
                    </a:cubicBezTo>
                    <a:close/>
                    <a:moveTo>
                      <a:pt x="815" y="52"/>
                    </a:moveTo>
                    <a:cubicBezTo>
                      <a:pt x="811" y="56"/>
                      <a:pt x="808" y="59"/>
                      <a:pt x="808" y="62"/>
                    </a:cubicBezTo>
                    <a:cubicBezTo>
                      <a:pt x="808" y="59"/>
                      <a:pt x="811" y="56"/>
                      <a:pt x="815" y="52"/>
                    </a:cubicBezTo>
                    <a:close/>
                    <a:moveTo>
                      <a:pt x="818" y="38"/>
                    </a:moveTo>
                    <a:cubicBezTo>
                      <a:pt x="818" y="42"/>
                      <a:pt x="815" y="45"/>
                      <a:pt x="815" y="48"/>
                    </a:cubicBezTo>
                    <a:cubicBezTo>
                      <a:pt x="815" y="45"/>
                      <a:pt x="818" y="42"/>
                      <a:pt x="818" y="38"/>
                    </a:cubicBezTo>
                    <a:close/>
                    <a:moveTo>
                      <a:pt x="825" y="28"/>
                    </a:moveTo>
                    <a:cubicBezTo>
                      <a:pt x="825" y="31"/>
                      <a:pt x="825" y="31"/>
                      <a:pt x="821" y="35"/>
                    </a:cubicBezTo>
                    <a:cubicBezTo>
                      <a:pt x="825" y="31"/>
                      <a:pt x="825" y="31"/>
                      <a:pt x="825" y="28"/>
                    </a:cubicBezTo>
                    <a:close/>
                    <a:moveTo>
                      <a:pt x="831" y="15"/>
                    </a:moveTo>
                    <a:cubicBezTo>
                      <a:pt x="831" y="18"/>
                      <a:pt x="828" y="21"/>
                      <a:pt x="828" y="25"/>
                    </a:cubicBezTo>
                    <a:cubicBezTo>
                      <a:pt x="828" y="21"/>
                      <a:pt x="831" y="18"/>
                      <a:pt x="831" y="15"/>
                    </a:cubicBezTo>
                    <a:close/>
                    <a:moveTo>
                      <a:pt x="842" y="1"/>
                    </a:moveTo>
                    <a:cubicBezTo>
                      <a:pt x="839" y="4"/>
                      <a:pt x="839" y="7"/>
                      <a:pt x="835" y="11"/>
                    </a:cubicBezTo>
                    <a:cubicBezTo>
                      <a:pt x="839" y="7"/>
                      <a:pt x="839" y="4"/>
                      <a:pt x="842" y="1"/>
                    </a:cubicBezTo>
                    <a:close/>
                  </a:path>
                </a:pathLst>
              </a:custGeom>
              <a:solidFill>
                <a:srgbClr val="3C1B0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40"/>
              <p:cNvSpPr/>
              <p:nvPr/>
            </p:nvSpPr>
            <p:spPr>
              <a:xfrm>
                <a:off x="1349880" y="2722916"/>
                <a:ext cx="709614" cy="959093"/>
              </a:xfrm>
              <a:custGeom>
                <a:rect b="b" l="l" r="r" t="t"/>
                <a:pathLst>
                  <a:path extrusionOk="0" h="8523" w="6306">
                    <a:moveTo>
                      <a:pt x="4082" y="1"/>
                    </a:moveTo>
                    <a:lnTo>
                      <a:pt x="3836" y="437"/>
                    </a:lnTo>
                    <a:lnTo>
                      <a:pt x="6231" y="1779"/>
                    </a:lnTo>
                    <a:cubicBezTo>
                      <a:pt x="6224" y="1922"/>
                      <a:pt x="6210" y="2072"/>
                      <a:pt x="6193" y="2222"/>
                    </a:cubicBezTo>
                    <a:lnTo>
                      <a:pt x="3639" y="791"/>
                    </a:lnTo>
                    <a:lnTo>
                      <a:pt x="437" y="6496"/>
                    </a:lnTo>
                    <a:lnTo>
                      <a:pt x="2988" y="7930"/>
                    </a:lnTo>
                    <a:cubicBezTo>
                      <a:pt x="2988" y="7927"/>
                      <a:pt x="2988" y="7927"/>
                      <a:pt x="2992" y="7927"/>
                    </a:cubicBezTo>
                    <a:cubicBezTo>
                      <a:pt x="3442" y="7569"/>
                      <a:pt x="3881" y="7130"/>
                      <a:pt x="4283" y="6622"/>
                    </a:cubicBezTo>
                    <a:cubicBezTo>
                      <a:pt x="4555" y="6282"/>
                      <a:pt x="4811" y="5907"/>
                      <a:pt x="5045" y="5505"/>
                    </a:cubicBezTo>
                    <a:cubicBezTo>
                      <a:pt x="5052" y="5491"/>
                      <a:pt x="5059" y="5481"/>
                      <a:pt x="5066" y="5468"/>
                    </a:cubicBezTo>
                    <a:cubicBezTo>
                      <a:pt x="5069" y="5464"/>
                      <a:pt x="5072" y="5460"/>
                      <a:pt x="5072" y="5457"/>
                    </a:cubicBezTo>
                    <a:cubicBezTo>
                      <a:pt x="5072" y="5454"/>
                      <a:pt x="5076" y="5454"/>
                      <a:pt x="5076" y="5454"/>
                    </a:cubicBezTo>
                    <a:cubicBezTo>
                      <a:pt x="5076" y="5451"/>
                      <a:pt x="5080" y="5447"/>
                      <a:pt x="5080" y="5444"/>
                    </a:cubicBezTo>
                    <a:cubicBezTo>
                      <a:pt x="5080" y="5444"/>
                      <a:pt x="5083" y="5444"/>
                      <a:pt x="5083" y="5440"/>
                    </a:cubicBezTo>
                    <a:cubicBezTo>
                      <a:pt x="5083" y="5440"/>
                      <a:pt x="5086" y="5437"/>
                      <a:pt x="5086" y="5433"/>
                    </a:cubicBezTo>
                    <a:cubicBezTo>
                      <a:pt x="5086" y="5430"/>
                      <a:pt x="5090" y="5430"/>
                      <a:pt x="5090" y="5430"/>
                    </a:cubicBezTo>
                    <a:cubicBezTo>
                      <a:pt x="5090" y="5427"/>
                      <a:pt x="5093" y="5424"/>
                      <a:pt x="5097" y="5420"/>
                    </a:cubicBezTo>
                    <a:lnTo>
                      <a:pt x="5097" y="5416"/>
                    </a:lnTo>
                    <a:cubicBezTo>
                      <a:pt x="5097" y="5413"/>
                      <a:pt x="5100" y="5410"/>
                      <a:pt x="5100" y="5406"/>
                    </a:cubicBezTo>
                    <a:cubicBezTo>
                      <a:pt x="5103" y="5406"/>
                      <a:pt x="5103" y="5406"/>
                      <a:pt x="5103" y="5403"/>
                    </a:cubicBezTo>
                    <a:cubicBezTo>
                      <a:pt x="5107" y="5399"/>
                      <a:pt x="5107" y="5399"/>
                      <a:pt x="5107" y="5396"/>
                    </a:cubicBezTo>
                    <a:cubicBezTo>
                      <a:pt x="5110" y="5396"/>
                      <a:pt x="5110" y="5393"/>
                      <a:pt x="5110" y="5393"/>
                    </a:cubicBezTo>
                    <a:cubicBezTo>
                      <a:pt x="5110" y="5389"/>
                      <a:pt x="5113" y="5386"/>
                      <a:pt x="5113" y="5383"/>
                    </a:cubicBezTo>
                    <a:cubicBezTo>
                      <a:pt x="5117" y="5383"/>
                      <a:pt x="5117" y="5383"/>
                      <a:pt x="5117" y="5379"/>
                    </a:cubicBezTo>
                    <a:cubicBezTo>
                      <a:pt x="5121" y="5375"/>
                      <a:pt x="5121" y="5372"/>
                      <a:pt x="5124" y="5369"/>
                    </a:cubicBezTo>
                    <a:cubicBezTo>
                      <a:pt x="5124" y="5366"/>
                      <a:pt x="5127" y="5362"/>
                      <a:pt x="5130" y="5358"/>
                    </a:cubicBezTo>
                    <a:lnTo>
                      <a:pt x="5130" y="5355"/>
                    </a:lnTo>
                    <a:cubicBezTo>
                      <a:pt x="5134" y="5352"/>
                      <a:pt x="5134" y="5348"/>
                      <a:pt x="5138" y="5345"/>
                    </a:cubicBezTo>
                    <a:lnTo>
                      <a:pt x="5138" y="5342"/>
                    </a:lnTo>
                    <a:cubicBezTo>
                      <a:pt x="5141" y="5338"/>
                      <a:pt x="5141" y="5338"/>
                      <a:pt x="5141" y="5334"/>
                    </a:cubicBezTo>
                    <a:cubicBezTo>
                      <a:pt x="5144" y="5334"/>
                      <a:pt x="5144" y="5331"/>
                      <a:pt x="5144" y="5328"/>
                    </a:cubicBezTo>
                    <a:cubicBezTo>
                      <a:pt x="5148" y="5328"/>
                      <a:pt x="5148" y="5325"/>
                      <a:pt x="5148" y="5325"/>
                    </a:cubicBezTo>
                    <a:cubicBezTo>
                      <a:pt x="5948" y="3884"/>
                      <a:pt x="6306" y="2382"/>
                      <a:pt x="6234" y="1135"/>
                    </a:cubicBezTo>
                    <a:cubicBezTo>
                      <a:pt x="6146" y="1135"/>
                      <a:pt x="6064" y="1112"/>
                      <a:pt x="5985" y="1071"/>
                    </a:cubicBezTo>
                    <a:lnTo>
                      <a:pt x="4082" y="1"/>
                    </a:lnTo>
                    <a:close/>
                    <a:moveTo>
                      <a:pt x="240" y="6850"/>
                    </a:moveTo>
                    <a:lnTo>
                      <a:pt x="1" y="7276"/>
                    </a:lnTo>
                    <a:lnTo>
                      <a:pt x="1905" y="8346"/>
                    </a:lnTo>
                    <a:cubicBezTo>
                      <a:pt x="1980" y="8390"/>
                      <a:pt x="2045" y="8448"/>
                      <a:pt x="2093" y="8523"/>
                    </a:cubicBezTo>
                    <a:cubicBezTo>
                      <a:pt x="2273" y="8424"/>
                      <a:pt x="2453" y="8315"/>
                      <a:pt x="2631" y="8192"/>
                    </a:cubicBezTo>
                    <a:lnTo>
                      <a:pt x="240" y="6850"/>
                    </a:lnTo>
                    <a:close/>
                  </a:path>
                </a:pathLst>
              </a:custGeom>
              <a:solidFill>
                <a:srgbClr val="F098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40"/>
              <p:cNvSpPr/>
              <p:nvPr/>
            </p:nvSpPr>
            <p:spPr>
              <a:xfrm>
                <a:off x="1376775" y="3453908"/>
                <a:ext cx="309345" cy="190963"/>
              </a:xfrm>
              <a:custGeom>
                <a:rect b="b" l="l" r="r" t="t"/>
                <a:pathLst>
                  <a:path extrusionOk="0" h="1697" w="2749">
                    <a:moveTo>
                      <a:pt x="198" y="0"/>
                    </a:moveTo>
                    <a:lnTo>
                      <a:pt x="1" y="354"/>
                    </a:lnTo>
                    <a:lnTo>
                      <a:pt x="2392" y="1696"/>
                    </a:lnTo>
                    <a:cubicBezTo>
                      <a:pt x="2511" y="1615"/>
                      <a:pt x="2630" y="1526"/>
                      <a:pt x="2749" y="1434"/>
                    </a:cubicBezTo>
                    <a:lnTo>
                      <a:pt x="198" y="0"/>
                    </a:lnTo>
                    <a:close/>
                  </a:path>
                </a:pathLst>
              </a:custGeom>
              <a:solidFill>
                <a:srgbClr val="6525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40"/>
              <p:cNvSpPr/>
              <p:nvPr/>
            </p:nvSpPr>
            <p:spPr>
              <a:xfrm>
                <a:off x="1759265" y="2772091"/>
                <a:ext cx="291790" cy="200866"/>
              </a:xfrm>
              <a:custGeom>
                <a:rect b="b" l="l" r="r" t="t"/>
                <a:pathLst>
                  <a:path extrusionOk="0" h="1785" w="2593">
                    <a:moveTo>
                      <a:pt x="198" y="0"/>
                    </a:moveTo>
                    <a:lnTo>
                      <a:pt x="1" y="354"/>
                    </a:lnTo>
                    <a:lnTo>
                      <a:pt x="2555" y="1785"/>
                    </a:lnTo>
                    <a:cubicBezTo>
                      <a:pt x="2572" y="1635"/>
                      <a:pt x="2586" y="1485"/>
                      <a:pt x="2593" y="1342"/>
                    </a:cubicBezTo>
                    <a:lnTo>
                      <a:pt x="198" y="0"/>
                    </a:lnTo>
                    <a:close/>
                  </a:path>
                </a:pathLst>
              </a:custGeom>
              <a:solidFill>
                <a:srgbClr val="6525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40"/>
              <p:cNvSpPr/>
              <p:nvPr/>
            </p:nvSpPr>
            <p:spPr>
              <a:xfrm>
                <a:off x="1016116" y="3414072"/>
                <a:ext cx="583468" cy="405896"/>
              </a:xfrm>
              <a:custGeom>
                <a:rect b="b" l="l" r="r" t="t"/>
                <a:pathLst>
                  <a:path extrusionOk="0" h="3607" w="5185">
                    <a:moveTo>
                      <a:pt x="795" y="0"/>
                    </a:moveTo>
                    <a:cubicBezTo>
                      <a:pt x="547" y="0"/>
                      <a:pt x="285" y="158"/>
                      <a:pt x="134" y="426"/>
                    </a:cubicBezTo>
                    <a:cubicBezTo>
                      <a:pt x="31" y="610"/>
                      <a:pt x="0" y="810"/>
                      <a:pt x="31" y="988"/>
                    </a:cubicBezTo>
                    <a:cubicBezTo>
                      <a:pt x="65" y="1165"/>
                      <a:pt x="161" y="1318"/>
                      <a:pt x="313" y="1403"/>
                    </a:cubicBezTo>
                    <a:lnTo>
                      <a:pt x="4122" y="3539"/>
                    </a:lnTo>
                    <a:cubicBezTo>
                      <a:pt x="4204" y="3585"/>
                      <a:pt x="4295" y="3607"/>
                      <a:pt x="4387" y="3607"/>
                    </a:cubicBezTo>
                    <a:cubicBezTo>
                      <a:pt x="4636" y="3607"/>
                      <a:pt x="4899" y="3449"/>
                      <a:pt x="5048" y="3181"/>
                    </a:cubicBezTo>
                    <a:cubicBezTo>
                      <a:pt x="5154" y="2997"/>
                      <a:pt x="5185" y="2797"/>
                      <a:pt x="5150" y="2619"/>
                    </a:cubicBezTo>
                    <a:cubicBezTo>
                      <a:pt x="5120" y="2442"/>
                      <a:pt x="5021" y="2289"/>
                      <a:pt x="4871" y="2204"/>
                    </a:cubicBezTo>
                    <a:lnTo>
                      <a:pt x="1060" y="68"/>
                    </a:lnTo>
                    <a:cubicBezTo>
                      <a:pt x="978" y="22"/>
                      <a:pt x="887" y="0"/>
                      <a:pt x="795" y="0"/>
                    </a:cubicBezTo>
                    <a:close/>
                  </a:path>
                </a:pathLst>
              </a:custGeom>
              <a:solidFill>
                <a:srgbClr val="953F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40"/>
              <p:cNvSpPr/>
              <p:nvPr/>
            </p:nvSpPr>
            <p:spPr>
              <a:xfrm>
                <a:off x="1347630" y="3540893"/>
                <a:ext cx="2363" cy="788"/>
              </a:xfrm>
              <a:custGeom>
                <a:rect b="b" l="l" r="r" t="t"/>
                <a:pathLst>
                  <a:path extrusionOk="0" h="7" w="21">
                    <a:moveTo>
                      <a:pt x="0" y="0"/>
                    </a:moveTo>
                    <a:lnTo>
                      <a:pt x="0" y="0"/>
                    </a:lnTo>
                    <a:lnTo>
                      <a:pt x="21" y="7"/>
                    </a:lnTo>
                    <a:lnTo>
                      <a:pt x="21" y="7"/>
                    </a:lnTo>
                    <a:close/>
                  </a:path>
                </a:pathLst>
              </a:custGeom>
              <a:solidFill>
                <a:srgbClr val="C392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40"/>
              <p:cNvSpPr/>
              <p:nvPr/>
            </p:nvSpPr>
            <p:spPr>
              <a:xfrm>
                <a:off x="1349880" y="3541568"/>
                <a:ext cx="235525" cy="140437"/>
              </a:xfrm>
              <a:custGeom>
                <a:rect b="b" l="l" r="r" t="t"/>
                <a:pathLst>
                  <a:path extrusionOk="0" h="1248" w="2093">
                    <a:moveTo>
                      <a:pt x="1" y="1"/>
                    </a:moveTo>
                    <a:lnTo>
                      <a:pt x="1" y="1"/>
                    </a:lnTo>
                    <a:lnTo>
                      <a:pt x="1905" y="1071"/>
                    </a:lnTo>
                    <a:cubicBezTo>
                      <a:pt x="1980" y="1115"/>
                      <a:pt x="2045" y="1173"/>
                      <a:pt x="2093" y="1248"/>
                    </a:cubicBezTo>
                    <a:lnTo>
                      <a:pt x="2093" y="1248"/>
                    </a:lnTo>
                    <a:cubicBezTo>
                      <a:pt x="2045" y="1173"/>
                      <a:pt x="1980" y="1115"/>
                      <a:pt x="1905" y="1071"/>
                    </a:cubicBezTo>
                    <a:close/>
                  </a:path>
                </a:pathLst>
              </a:custGeom>
              <a:solidFill>
                <a:srgbClr val="BB781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40"/>
              <p:cNvSpPr/>
              <p:nvPr/>
            </p:nvSpPr>
            <p:spPr>
              <a:xfrm>
                <a:off x="1263682" y="3540893"/>
                <a:ext cx="333651" cy="279074"/>
              </a:xfrm>
              <a:custGeom>
                <a:rect b="b" l="l" r="r" t="t"/>
                <a:pathLst>
                  <a:path extrusionOk="0" h="2480" w="2965">
                    <a:moveTo>
                      <a:pt x="746" y="0"/>
                    </a:moveTo>
                    <a:lnTo>
                      <a:pt x="1" y="1332"/>
                    </a:lnTo>
                    <a:lnTo>
                      <a:pt x="1922" y="2412"/>
                    </a:lnTo>
                    <a:cubicBezTo>
                      <a:pt x="2004" y="2456"/>
                      <a:pt x="2095" y="2480"/>
                      <a:pt x="2188" y="2480"/>
                    </a:cubicBezTo>
                    <a:cubicBezTo>
                      <a:pt x="2436" y="2480"/>
                      <a:pt x="2699" y="2324"/>
                      <a:pt x="2848" y="2054"/>
                    </a:cubicBezTo>
                    <a:cubicBezTo>
                      <a:pt x="2927" y="1918"/>
                      <a:pt x="2964" y="1772"/>
                      <a:pt x="2964" y="1632"/>
                    </a:cubicBezTo>
                    <a:cubicBezTo>
                      <a:pt x="2964" y="1584"/>
                      <a:pt x="2957" y="1536"/>
                      <a:pt x="2950" y="1492"/>
                    </a:cubicBezTo>
                    <a:cubicBezTo>
                      <a:pt x="2936" y="1404"/>
                      <a:pt x="2903" y="1322"/>
                      <a:pt x="2859" y="1254"/>
                    </a:cubicBezTo>
                    <a:cubicBezTo>
                      <a:pt x="2811" y="1179"/>
                      <a:pt x="2746" y="1121"/>
                      <a:pt x="2671" y="1077"/>
                    </a:cubicBezTo>
                    <a:lnTo>
                      <a:pt x="767" y="7"/>
                    </a:lnTo>
                    <a:lnTo>
                      <a:pt x="746" y="0"/>
                    </a:lnTo>
                    <a:close/>
                  </a:path>
                </a:pathLst>
              </a:custGeom>
              <a:solidFill>
                <a:srgbClr val="6525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40"/>
              <p:cNvSpPr/>
              <p:nvPr/>
            </p:nvSpPr>
            <p:spPr>
              <a:xfrm>
                <a:off x="1559524" y="2445080"/>
                <a:ext cx="583581" cy="406008"/>
              </a:xfrm>
              <a:custGeom>
                <a:rect b="b" l="l" r="r" t="t"/>
                <a:pathLst>
                  <a:path extrusionOk="0" h="3608" w="5186">
                    <a:moveTo>
                      <a:pt x="795" y="0"/>
                    </a:moveTo>
                    <a:cubicBezTo>
                      <a:pt x="547" y="0"/>
                      <a:pt x="286" y="157"/>
                      <a:pt x="137" y="423"/>
                    </a:cubicBezTo>
                    <a:cubicBezTo>
                      <a:pt x="32" y="610"/>
                      <a:pt x="1" y="811"/>
                      <a:pt x="35" y="988"/>
                    </a:cubicBezTo>
                    <a:cubicBezTo>
                      <a:pt x="66" y="1165"/>
                      <a:pt x="164" y="1315"/>
                      <a:pt x="315" y="1400"/>
                    </a:cubicBezTo>
                    <a:lnTo>
                      <a:pt x="4122" y="3540"/>
                    </a:lnTo>
                    <a:cubicBezTo>
                      <a:pt x="4205" y="3586"/>
                      <a:pt x="4295" y="3608"/>
                      <a:pt x="4388" y="3608"/>
                    </a:cubicBezTo>
                    <a:cubicBezTo>
                      <a:pt x="4637" y="3608"/>
                      <a:pt x="4901" y="3450"/>
                      <a:pt x="5053" y="3182"/>
                    </a:cubicBezTo>
                    <a:cubicBezTo>
                      <a:pt x="5155" y="2998"/>
                      <a:pt x="5185" y="2797"/>
                      <a:pt x="5151" y="2620"/>
                    </a:cubicBezTo>
                    <a:cubicBezTo>
                      <a:pt x="5121" y="2443"/>
                      <a:pt x="5022" y="2289"/>
                      <a:pt x="4872" y="2204"/>
                    </a:cubicBezTo>
                    <a:lnTo>
                      <a:pt x="1064" y="69"/>
                    </a:lnTo>
                    <a:cubicBezTo>
                      <a:pt x="980" y="22"/>
                      <a:pt x="889" y="0"/>
                      <a:pt x="795" y="0"/>
                    </a:cubicBezTo>
                    <a:close/>
                  </a:path>
                </a:pathLst>
              </a:custGeom>
              <a:solidFill>
                <a:srgbClr val="953F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40"/>
              <p:cNvSpPr/>
              <p:nvPr/>
            </p:nvSpPr>
            <p:spPr>
              <a:xfrm>
                <a:off x="1807202" y="2721790"/>
                <a:ext cx="2026" cy="1238"/>
              </a:xfrm>
              <a:custGeom>
                <a:rect b="b" l="l" r="r" t="t"/>
                <a:pathLst>
                  <a:path extrusionOk="0" h="11" w="18">
                    <a:moveTo>
                      <a:pt x="0" y="1"/>
                    </a:moveTo>
                    <a:lnTo>
                      <a:pt x="0" y="1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392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40"/>
              <p:cNvSpPr/>
              <p:nvPr/>
            </p:nvSpPr>
            <p:spPr>
              <a:xfrm>
                <a:off x="1980048" y="3297942"/>
                <a:ext cx="138412" cy="195915"/>
              </a:xfrm>
              <a:custGeom>
                <a:rect b="b" l="l" r="r" t="t"/>
                <a:pathLst>
                  <a:path extrusionOk="0" h="1741" w="1230">
                    <a:moveTo>
                      <a:pt x="980" y="0"/>
                    </a:moveTo>
                    <a:cubicBezTo>
                      <a:pt x="908" y="0"/>
                      <a:pt x="841" y="35"/>
                      <a:pt x="805" y="99"/>
                    </a:cubicBezTo>
                    <a:lnTo>
                      <a:pt x="55" y="1438"/>
                    </a:lnTo>
                    <a:cubicBezTo>
                      <a:pt x="0" y="1532"/>
                      <a:pt x="41" y="1655"/>
                      <a:pt x="143" y="1713"/>
                    </a:cubicBezTo>
                    <a:cubicBezTo>
                      <a:pt x="177" y="1732"/>
                      <a:pt x="215" y="1741"/>
                      <a:pt x="252" y="1741"/>
                    </a:cubicBezTo>
                    <a:cubicBezTo>
                      <a:pt x="322" y="1741"/>
                      <a:pt x="389" y="1708"/>
                      <a:pt x="423" y="1645"/>
                    </a:cubicBezTo>
                    <a:lnTo>
                      <a:pt x="1176" y="303"/>
                    </a:lnTo>
                    <a:cubicBezTo>
                      <a:pt x="1230" y="207"/>
                      <a:pt x="1186" y="85"/>
                      <a:pt x="1087" y="27"/>
                    </a:cubicBezTo>
                    <a:cubicBezTo>
                      <a:pt x="1053" y="9"/>
                      <a:pt x="1016" y="0"/>
                      <a:pt x="980" y="0"/>
                    </a:cubicBezTo>
                    <a:close/>
                  </a:path>
                </a:pathLst>
              </a:custGeom>
              <a:solidFill>
                <a:srgbClr val="FFC2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40"/>
              <p:cNvSpPr/>
              <p:nvPr/>
            </p:nvSpPr>
            <p:spPr>
              <a:xfrm>
                <a:off x="1996140" y="3300980"/>
                <a:ext cx="118944" cy="192876"/>
              </a:xfrm>
              <a:custGeom>
                <a:rect b="b" l="l" r="r" t="t"/>
                <a:pathLst>
                  <a:path extrusionOk="0" h="1714" w="1057">
                    <a:moveTo>
                      <a:pt x="944" y="0"/>
                    </a:moveTo>
                    <a:lnTo>
                      <a:pt x="0" y="1686"/>
                    </a:lnTo>
                    <a:cubicBezTo>
                      <a:pt x="35" y="1703"/>
                      <a:pt x="72" y="1713"/>
                      <a:pt x="106" y="1713"/>
                    </a:cubicBezTo>
                    <a:cubicBezTo>
                      <a:pt x="178" y="1713"/>
                      <a:pt x="246" y="1680"/>
                      <a:pt x="280" y="1618"/>
                    </a:cubicBezTo>
                    <a:lnTo>
                      <a:pt x="1033" y="276"/>
                    </a:lnTo>
                    <a:cubicBezTo>
                      <a:pt x="1050" y="249"/>
                      <a:pt x="1057" y="218"/>
                      <a:pt x="1057" y="188"/>
                    </a:cubicBezTo>
                    <a:cubicBezTo>
                      <a:pt x="1057" y="116"/>
                      <a:pt x="1016" y="41"/>
                      <a:pt x="944" y="0"/>
                    </a:cubicBezTo>
                    <a:close/>
                  </a:path>
                </a:pathLst>
              </a:custGeom>
              <a:solidFill>
                <a:srgbClr val="F098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40"/>
              <p:cNvSpPr/>
              <p:nvPr/>
            </p:nvSpPr>
            <p:spPr>
              <a:xfrm>
                <a:off x="2937116" y="3806238"/>
                <a:ext cx="204805" cy="290102"/>
              </a:xfrm>
              <a:custGeom>
                <a:rect b="b" l="l" r="r" t="t"/>
                <a:pathLst>
                  <a:path extrusionOk="0" h="2578" w="1820">
                    <a:moveTo>
                      <a:pt x="1447" y="0"/>
                    </a:moveTo>
                    <a:cubicBezTo>
                      <a:pt x="1343" y="0"/>
                      <a:pt x="1244" y="51"/>
                      <a:pt x="1193" y="145"/>
                    </a:cubicBezTo>
                    <a:lnTo>
                      <a:pt x="79" y="2128"/>
                    </a:lnTo>
                    <a:cubicBezTo>
                      <a:pt x="0" y="2268"/>
                      <a:pt x="58" y="2452"/>
                      <a:pt x="212" y="2537"/>
                    </a:cubicBezTo>
                    <a:cubicBezTo>
                      <a:pt x="261" y="2564"/>
                      <a:pt x="316" y="2577"/>
                      <a:pt x="370" y="2577"/>
                    </a:cubicBezTo>
                    <a:cubicBezTo>
                      <a:pt x="474" y="2577"/>
                      <a:pt x="575" y="2527"/>
                      <a:pt x="627" y="2434"/>
                    </a:cubicBezTo>
                    <a:lnTo>
                      <a:pt x="1737" y="452"/>
                    </a:lnTo>
                    <a:cubicBezTo>
                      <a:pt x="1819" y="309"/>
                      <a:pt x="1758" y="125"/>
                      <a:pt x="1608" y="43"/>
                    </a:cubicBezTo>
                    <a:cubicBezTo>
                      <a:pt x="1557" y="14"/>
                      <a:pt x="1501" y="0"/>
                      <a:pt x="1447" y="0"/>
                    </a:cubicBezTo>
                    <a:close/>
                  </a:path>
                </a:pathLst>
              </a:custGeom>
              <a:solidFill>
                <a:srgbClr val="FFC2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40"/>
              <p:cNvSpPr/>
              <p:nvPr/>
            </p:nvSpPr>
            <p:spPr>
              <a:xfrm>
                <a:off x="2960860" y="3811077"/>
                <a:ext cx="175997" cy="285264"/>
              </a:xfrm>
              <a:custGeom>
                <a:rect b="b" l="l" r="r" t="t"/>
                <a:pathLst>
                  <a:path extrusionOk="0" h="2535" w="1564">
                    <a:moveTo>
                      <a:pt x="1397" y="0"/>
                    </a:moveTo>
                    <a:lnTo>
                      <a:pt x="1" y="2494"/>
                    </a:lnTo>
                    <a:cubicBezTo>
                      <a:pt x="48" y="2521"/>
                      <a:pt x="106" y="2534"/>
                      <a:pt x="161" y="2534"/>
                    </a:cubicBezTo>
                    <a:cubicBezTo>
                      <a:pt x="263" y="2534"/>
                      <a:pt x="366" y="2484"/>
                      <a:pt x="416" y="2391"/>
                    </a:cubicBezTo>
                    <a:lnTo>
                      <a:pt x="1526" y="409"/>
                    </a:lnTo>
                    <a:cubicBezTo>
                      <a:pt x="1551" y="365"/>
                      <a:pt x="1564" y="321"/>
                      <a:pt x="1564" y="277"/>
                    </a:cubicBezTo>
                    <a:cubicBezTo>
                      <a:pt x="1564" y="168"/>
                      <a:pt x="1503" y="58"/>
                      <a:pt x="1397" y="0"/>
                    </a:cubicBezTo>
                    <a:close/>
                  </a:path>
                </a:pathLst>
              </a:custGeom>
              <a:solidFill>
                <a:srgbClr val="F098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40"/>
              <p:cNvSpPr/>
              <p:nvPr/>
            </p:nvSpPr>
            <p:spPr>
              <a:xfrm>
                <a:off x="898410" y="3853613"/>
                <a:ext cx="930736" cy="172283"/>
              </a:xfrm>
              <a:custGeom>
                <a:rect b="b" l="l" r="r" t="t"/>
                <a:pathLst>
                  <a:path extrusionOk="0" h="1531" w="8271">
                    <a:moveTo>
                      <a:pt x="930" y="1"/>
                    </a:moveTo>
                    <a:cubicBezTo>
                      <a:pt x="419" y="1"/>
                      <a:pt x="1" y="345"/>
                      <a:pt x="1" y="763"/>
                    </a:cubicBezTo>
                    <a:cubicBezTo>
                      <a:pt x="1" y="975"/>
                      <a:pt x="106" y="1166"/>
                      <a:pt x="273" y="1305"/>
                    </a:cubicBezTo>
                    <a:cubicBezTo>
                      <a:pt x="444" y="1445"/>
                      <a:pt x="675" y="1530"/>
                      <a:pt x="930" y="1530"/>
                    </a:cubicBezTo>
                    <a:lnTo>
                      <a:pt x="7341" y="1530"/>
                    </a:lnTo>
                    <a:cubicBezTo>
                      <a:pt x="7852" y="1530"/>
                      <a:pt x="8271" y="1186"/>
                      <a:pt x="8271" y="763"/>
                    </a:cubicBezTo>
                    <a:cubicBezTo>
                      <a:pt x="8271" y="553"/>
                      <a:pt x="8165" y="362"/>
                      <a:pt x="7998" y="222"/>
                    </a:cubicBezTo>
                    <a:cubicBezTo>
                      <a:pt x="7831" y="86"/>
                      <a:pt x="7593" y="1"/>
                      <a:pt x="7341" y="1"/>
                    </a:cubicBezTo>
                    <a:close/>
                  </a:path>
                </a:pathLst>
              </a:custGeom>
              <a:solidFill>
                <a:srgbClr val="953F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40"/>
              <p:cNvSpPr/>
              <p:nvPr/>
            </p:nvSpPr>
            <p:spPr>
              <a:xfrm>
                <a:off x="1360346" y="3853613"/>
                <a:ext cx="468800" cy="122433"/>
              </a:xfrm>
              <a:custGeom>
                <a:rect b="b" l="l" r="r" t="t"/>
                <a:pathLst>
                  <a:path extrusionOk="0" h="1088" w="4166">
                    <a:moveTo>
                      <a:pt x="0" y="1"/>
                    </a:moveTo>
                    <a:lnTo>
                      <a:pt x="0" y="1087"/>
                    </a:lnTo>
                    <a:lnTo>
                      <a:pt x="4080" y="1087"/>
                    </a:lnTo>
                    <a:cubicBezTo>
                      <a:pt x="4135" y="988"/>
                      <a:pt x="4166" y="880"/>
                      <a:pt x="4166" y="763"/>
                    </a:cubicBezTo>
                    <a:cubicBezTo>
                      <a:pt x="4166" y="553"/>
                      <a:pt x="4060" y="362"/>
                      <a:pt x="3893" y="222"/>
                    </a:cubicBezTo>
                    <a:cubicBezTo>
                      <a:pt x="3726" y="86"/>
                      <a:pt x="3488" y="1"/>
                      <a:pt x="3236" y="1"/>
                    </a:cubicBezTo>
                    <a:close/>
                  </a:path>
                </a:pathLst>
              </a:custGeom>
              <a:solidFill>
                <a:srgbClr val="201F2F">
                  <a:alpha val="1606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40"/>
              <p:cNvSpPr/>
              <p:nvPr/>
            </p:nvSpPr>
            <p:spPr>
              <a:xfrm>
                <a:off x="815250" y="3975932"/>
                <a:ext cx="1097505" cy="210094"/>
              </a:xfrm>
              <a:custGeom>
                <a:rect b="b" l="l" r="r" t="t"/>
                <a:pathLst>
                  <a:path extrusionOk="0" h="1867" w="9753">
                    <a:moveTo>
                      <a:pt x="566" y="0"/>
                    </a:moveTo>
                    <a:cubicBezTo>
                      <a:pt x="253" y="0"/>
                      <a:pt x="1" y="256"/>
                      <a:pt x="1" y="566"/>
                    </a:cubicBezTo>
                    <a:lnTo>
                      <a:pt x="1" y="1866"/>
                    </a:lnTo>
                    <a:lnTo>
                      <a:pt x="9752" y="1866"/>
                    </a:lnTo>
                    <a:lnTo>
                      <a:pt x="9752" y="566"/>
                    </a:lnTo>
                    <a:cubicBezTo>
                      <a:pt x="9752" y="256"/>
                      <a:pt x="9496" y="0"/>
                      <a:pt x="9183" y="0"/>
                    </a:cubicBezTo>
                    <a:close/>
                  </a:path>
                </a:pathLst>
              </a:custGeom>
              <a:solidFill>
                <a:srgbClr val="953F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40"/>
              <p:cNvSpPr/>
              <p:nvPr/>
            </p:nvSpPr>
            <p:spPr>
              <a:xfrm>
                <a:off x="1360346" y="3975932"/>
                <a:ext cx="552410" cy="156867"/>
              </a:xfrm>
              <a:custGeom>
                <a:rect b="b" l="l" r="r" t="t"/>
                <a:pathLst>
                  <a:path extrusionOk="0" h="1394" w="4909">
                    <a:moveTo>
                      <a:pt x="0" y="0"/>
                    </a:moveTo>
                    <a:lnTo>
                      <a:pt x="0" y="1393"/>
                    </a:lnTo>
                    <a:lnTo>
                      <a:pt x="4908" y="1393"/>
                    </a:lnTo>
                    <a:lnTo>
                      <a:pt x="4908" y="566"/>
                    </a:lnTo>
                    <a:cubicBezTo>
                      <a:pt x="4908" y="256"/>
                      <a:pt x="4652" y="0"/>
                      <a:pt x="4339" y="0"/>
                    </a:cubicBezTo>
                    <a:close/>
                  </a:path>
                </a:pathLst>
              </a:custGeom>
              <a:solidFill>
                <a:srgbClr val="6525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40"/>
              <p:cNvSpPr/>
              <p:nvPr/>
            </p:nvSpPr>
            <p:spPr>
              <a:xfrm>
                <a:off x="815250" y="4132686"/>
                <a:ext cx="1097505" cy="53339"/>
              </a:xfrm>
              <a:custGeom>
                <a:rect b="b" l="l" r="r" t="t"/>
                <a:pathLst>
                  <a:path extrusionOk="0" h="474" w="9753">
                    <a:moveTo>
                      <a:pt x="1" y="0"/>
                    </a:moveTo>
                    <a:lnTo>
                      <a:pt x="1" y="473"/>
                    </a:lnTo>
                    <a:lnTo>
                      <a:pt x="9752" y="473"/>
                    </a:lnTo>
                    <a:lnTo>
                      <a:pt x="9752" y="0"/>
                    </a:lnTo>
                    <a:close/>
                  </a:path>
                </a:pathLst>
              </a:custGeom>
              <a:solidFill>
                <a:srgbClr val="FFC2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40"/>
              <p:cNvSpPr/>
              <p:nvPr/>
            </p:nvSpPr>
            <p:spPr>
              <a:xfrm>
                <a:off x="1360346" y="4132686"/>
                <a:ext cx="552410" cy="53339"/>
              </a:xfrm>
              <a:custGeom>
                <a:rect b="b" l="l" r="r" t="t"/>
                <a:pathLst>
                  <a:path extrusionOk="0" h="474" w="4909">
                    <a:moveTo>
                      <a:pt x="0" y="0"/>
                    </a:moveTo>
                    <a:lnTo>
                      <a:pt x="0" y="473"/>
                    </a:lnTo>
                    <a:lnTo>
                      <a:pt x="4908" y="473"/>
                    </a:lnTo>
                    <a:lnTo>
                      <a:pt x="4908" y="0"/>
                    </a:lnTo>
                    <a:close/>
                  </a:path>
                </a:pathLst>
              </a:custGeom>
              <a:solidFill>
                <a:srgbClr val="F098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68" name="Google Shape;1468;p40"/>
            <p:cNvSpPr/>
            <p:nvPr/>
          </p:nvSpPr>
          <p:spPr>
            <a:xfrm>
              <a:off x="1986267" y="2843909"/>
              <a:ext cx="333651" cy="279074"/>
            </a:xfrm>
            <a:custGeom>
              <a:rect b="b" l="l" r="r" t="t"/>
              <a:pathLst>
                <a:path extrusionOk="0" h="2480" w="2965">
                  <a:moveTo>
                    <a:pt x="746" y="0"/>
                  </a:moveTo>
                  <a:lnTo>
                    <a:pt x="1" y="1332"/>
                  </a:lnTo>
                  <a:lnTo>
                    <a:pt x="1922" y="2412"/>
                  </a:lnTo>
                  <a:cubicBezTo>
                    <a:pt x="2004" y="2456"/>
                    <a:pt x="2095" y="2480"/>
                    <a:pt x="2188" y="2480"/>
                  </a:cubicBezTo>
                  <a:cubicBezTo>
                    <a:pt x="2436" y="2480"/>
                    <a:pt x="2699" y="2324"/>
                    <a:pt x="2848" y="2054"/>
                  </a:cubicBezTo>
                  <a:cubicBezTo>
                    <a:pt x="2927" y="1918"/>
                    <a:pt x="2964" y="1772"/>
                    <a:pt x="2964" y="1632"/>
                  </a:cubicBezTo>
                  <a:cubicBezTo>
                    <a:pt x="2964" y="1584"/>
                    <a:pt x="2957" y="1536"/>
                    <a:pt x="2950" y="1492"/>
                  </a:cubicBezTo>
                  <a:cubicBezTo>
                    <a:pt x="2936" y="1404"/>
                    <a:pt x="2903" y="1322"/>
                    <a:pt x="2859" y="1254"/>
                  </a:cubicBezTo>
                  <a:cubicBezTo>
                    <a:pt x="2811" y="1179"/>
                    <a:pt x="2746" y="1121"/>
                    <a:pt x="2671" y="1077"/>
                  </a:cubicBezTo>
                  <a:lnTo>
                    <a:pt x="767" y="7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652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41"/>
          <p:cNvSpPr txBox="1"/>
          <p:nvPr/>
        </p:nvSpPr>
        <p:spPr>
          <a:xfrm flipH="1">
            <a:off x="544313" y="1361125"/>
            <a:ext cx="31092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rPr>
              <a:t>Phổ biến</a:t>
            </a:r>
            <a:endParaRPr sz="2000">
              <a:solidFill>
                <a:srgbClr val="333644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474" name="Google Shape;1474;p41"/>
          <p:cNvSpPr txBox="1"/>
          <p:nvPr/>
        </p:nvSpPr>
        <p:spPr>
          <a:xfrm flipH="1">
            <a:off x="544313" y="1782475"/>
            <a:ext cx="31092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644"/>
                </a:solidFill>
                <a:latin typeface="Roboto"/>
                <a:ea typeface="Roboto"/>
                <a:cs typeface="Roboto"/>
                <a:sym typeface="Roboto"/>
              </a:rPr>
              <a:t>Đây là biện pháp đã được áp dụng tại nhiều quốc gia</a:t>
            </a:r>
            <a:endParaRPr>
              <a:solidFill>
                <a:srgbClr val="33364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5" name="Google Shape;1475;p41"/>
          <p:cNvSpPr txBox="1"/>
          <p:nvPr/>
        </p:nvSpPr>
        <p:spPr>
          <a:xfrm flipH="1">
            <a:off x="5141788" y="2137600"/>
            <a:ext cx="31092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rPr>
              <a:t>Hiệu quả</a:t>
            </a:r>
            <a:endParaRPr sz="2000">
              <a:solidFill>
                <a:srgbClr val="333644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476" name="Google Shape;1476;p41"/>
          <p:cNvSpPr txBox="1"/>
          <p:nvPr/>
        </p:nvSpPr>
        <p:spPr>
          <a:xfrm flipH="1">
            <a:off x="5141788" y="2558825"/>
            <a:ext cx="31092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644"/>
                </a:solidFill>
                <a:latin typeface="Roboto"/>
                <a:ea typeface="Roboto"/>
                <a:cs typeface="Roboto"/>
                <a:sym typeface="Roboto"/>
              </a:rPr>
              <a:t>Mang đến hiệu quả rõ ràng trong việc phòng/chống sử dụng chất gây nghiện</a:t>
            </a:r>
            <a:endParaRPr>
              <a:solidFill>
                <a:srgbClr val="33364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7" name="Google Shape;1477;p41"/>
          <p:cNvSpPr txBox="1"/>
          <p:nvPr/>
        </p:nvSpPr>
        <p:spPr>
          <a:xfrm flipH="1">
            <a:off x="587913" y="3723588"/>
            <a:ext cx="31092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rPr>
              <a:t>Hạn chế</a:t>
            </a:r>
            <a:endParaRPr sz="2000">
              <a:solidFill>
                <a:srgbClr val="333644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478" name="Google Shape;1478;p41"/>
          <p:cNvSpPr txBox="1"/>
          <p:nvPr/>
        </p:nvSpPr>
        <p:spPr>
          <a:xfrm flipH="1">
            <a:off x="587851" y="4144825"/>
            <a:ext cx="3441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644"/>
                </a:solidFill>
                <a:latin typeface="Roboto"/>
                <a:ea typeface="Roboto"/>
                <a:cs typeface="Roboto"/>
                <a:sym typeface="Roboto"/>
              </a:rPr>
              <a:t>Quá trình thực hiện chưa thực sự nghiêm túc, sát sao.  Luật hiện tại vẫn có thể bị kẻ xấu lợi dụng để lách luật</a:t>
            </a:r>
            <a:endParaRPr>
              <a:solidFill>
                <a:srgbClr val="33364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9" name="Google Shape;1479;p41"/>
          <p:cNvSpPr/>
          <p:nvPr/>
        </p:nvSpPr>
        <p:spPr>
          <a:xfrm flipH="1">
            <a:off x="4213113" y="1595350"/>
            <a:ext cx="358200" cy="358200"/>
          </a:xfrm>
          <a:prstGeom prst="ellipse">
            <a:avLst/>
          </a:pr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41"/>
          <p:cNvSpPr/>
          <p:nvPr/>
        </p:nvSpPr>
        <p:spPr>
          <a:xfrm flipH="1">
            <a:off x="4213113" y="2818325"/>
            <a:ext cx="358200" cy="358200"/>
          </a:xfrm>
          <a:prstGeom prst="ellipse">
            <a:avLst/>
          </a:prstGeom>
          <a:solidFill>
            <a:srgbClr val="F09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41"/>
          <p:cNvSpPr/>
          <p:nvPr/>
        </p:nvSpPr>
        <p:spPr>
          <a:xfrm flipH="1">
            <a:off x="4213113" y="4041300"/>
            <a:ext cx="358200" cy="358200"/>
          </a:xfrm>
          <a:prstGeom prst="ellipse">
            <a:avLst/>
          </a:prstGeom>
          <a:solidFill>
            <a:srgbClr val="3336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82" name="Google Shape;1482;p41"/>
          <p:cNvCxnSpPr>
            <a:stCxn id="1479" idx="4"/>
            <a:endCxn id="1480" idx="0"/>
          </p:cNvCxnSpPr>
          <p:nvPr/>
        </p:nvCxnSpPr>
        <p:spPr>
          <a:xfrm>
            <a:off x="4392213" y="1953550"/>
            <a:ext cx="0" cy="864900"/>
          </a:xfrm>
          <a:prstGeom prst="straightConnector1">
            <a:avLst/>
          </a:prstGeom>
          <a:noFill/>
          <a:ln cap="flat" cmpd="sng" w="19050">
            <a:solidFill>
              <a:srgbClr val="33364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3" name="Google Shape;1483;p41"/>
          <p:cNvCxnSpPr>
            <a:stCxn id="1480" idx="4"/>
            <a:endCxn id="1481" idx="0"/>
          </p:cNvCxnSpPr>
          <p:nvPr/>
        </p:nvCxnSpPr>
        <p:spPr>
          <a:xfrm>
            <a:off x="4392213" y="3176525"/>
            <a:ext cx="0" cy="864900"/>
          </a:xfrm>
          <a:prstGeom prst="straightConnector1">
            <a:avLst/>
          </a:prstGeom>
          <a:noFill/>
          <a:ln cap="flat" cmpd="sng" w="19050">
            <a:solidFill>
              <a:srgbClr val="33364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4" name="Google Shape;1484;p41"/>
          <p:cNvSpPr txBox="1"/>
          <p:nvPr>
            <p:ph type="title"/>
          </p:nvPr>
        </p:nvSpPr>
        <p:spPr>
          <a:xfrm>
            <a:off x="3168650" y="527575"/>
            <a:ext cx="75951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VÌ SAO CHỌN?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42"/>
          <p:cNvSpPr txBox="1"/>
          <p:nvPr>
            <p:ph type="title"/>
          </p:nvPr>
        </p:nvSpPr>
        <p:spPr>
          <a:xfrm>
            <a:off x="2847051" y="110875"/>
            <a:ext cx="6009900" cy="8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TÌNH HÌNH XỬ PHẠT HIỆN TẠI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300">
                <a:latin typeface="Lobster"/>
                <a:ea typeface="Lobster"/>
                <a:cs typeface="Lobster"/>
                <a:sym typeface="Lobster"/>
              </a:rPr>
              <a:t>Xử lý hành chính</a:t>
            </a:r>
            <a:endParaRPr b="0" sz="3300"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42"/>
          <p:cNvSpPr/>
          <p:nvPr/>
        </p:nvSpPr>
        <p:spPr>
          <a:xfrm>
            <a:off x="3619250" y="846050"/>
            <a:ext cx="91873" cy="4136245"/>
          </a:xfrm>
          <a:custGeom>
            <a:rect b="b" l="l" r="r" t="t"/>
            <a:pathLst>
              <a:path extrusionOk="0" h="166415" w="1513">
                <a:moveTo>
                  <a:pt x="751" y="1"/>
                </a:moveTo>
                <a:cubicBezTo>
                  <a:pt x="346" y="1"/>
                  <a:pt x="1" y="334"/>
                  <a:pt x="1" y="751"/>
                </a:cubicBezTo>
                <a:lnTo>
                  <a:pt x="1" y="165664"/>
                </a:lnTo>
                <a:cubicBezTo>
                  <a:pt x="1" y="166081"/>
                  <a:pt x="334" y="166414"/>
                  <a:pt x="751" y="166414"/>
                </a:cubicBezTo>
                <a:cubicBezTo>
                  <a:pt x="1167" y="166414"/>
                  <a:pt x="1513" y="166081"/>
                  <a:pt x="1513" y="165664"/>
                </a:cubicBezTo>
                <a:lnTo>
                  <a:pt x="1513" y="751"/>
                </a:lnTo>
                <a:cubicBezTo>
                  <a:pt x="1513" y="334"/>
                  <a:pt x="1167" y="1"/>
                  <a:pt x="7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491" name="Google Shape;1491;p42"/>
          <p:cNvGrpSpPr/>
          <p:nvPr/>
        </p:nvGrpSpPr>
        <p:grpSpPr>
          <a:xfrm>
            <a:off x="3756511" y="2994771"/>
            <a:ext cx="4005659" cy="1517513"/>
            <a:chOff x="2723278" y="2387425"/>
            <a:chExt cx="2078594" cy="979041"/>
          </a:xfrm>
        </p:grpSpPr>
        <p:sp>
          <p:nvSpPr>
            <p:cNvPr id="1492" name="Google Shape;1492;p42"/>
            <p:cNvSpPr/>
            <p:nvPr/>
          </p:nvSpPr>
          <p:spPr>
            <a:xfrm>
              <a:off x="2723278" y="2405547"/>
              <a:ext cx="1980694" cy="960919"/>
            </a:xfrm>
            <a:custGeom>
              <a:rect b="b" l="l" r="r" t="t"/>
              <a:pathLst>
                <a:path extrusionOk="0" h="25127" w="51793">
                  <a:moveTo>
                    <a:pt x="18249" y="1"/>
                  </a:moveTo>
                  <a:cubicBezTo>
                    <a:pt x="16321" y="1"/>
                    <a:pt x="14715" y="1515"/>
                    <a:pt x="14657" y="3431"/>
                  </a:cubicBezTo>
                  <a:lnTo>
                    <a:pt x="14348" y="12599"/>
                  </a:lnTo>
                  <a:cubicBezTo>
                    <a:pt x="14312" y="13708"/>
                    <a:pt x="13396" y="14577"/>
                    <a:pt x="12283" y="14577"/>
                  </a:cubicBezTo>
                  <a:cubicBezTo>
                    <a:pt x="12261" y="14577"/>
                    <a:pt x="12239" y="14576"/>
                    <a:pt x="12216" y="14576"/>
                  </a:cubicBezTo>
                  <a:lnTo>
                    <a:pt x="8871" y="14468"/>
                  </a:lnTo>
                  <a:cubicBezTo>
                    <a:pt x="8121" y="14433"/>
                    <a:pt x="7466" y="14016"/>
                    <a:pt x="7132" y="13397"/>
                  </a:cubicBezTo>
                  <a:cubicBezTo>
                    <a:pt x="6501" y="12301"/>
                    <a:pt x="5334" y="11539"/>
                    <a:pt x="3965" y="11504"/>
                  </a:cubicBezTo>
                  <a:cubicBezTo>
                    <a:pt x="3921" y="11502"/>
                    <a:pt x="3876" y="11501"/>
                    <a:pt x="3832" y="11501"/>
                  </a:cubicBezTo>
                  <a:cubicBezTo>
                    <a:pt x="1807" y="11501"/>
                    <a:pt x="130" y="13084"/>
                    <a:pt x="60" y="15099"/>
                  </a:cubicBezTo>
                  <a:cubicBezTo>
                    <a:pt x="0" y="17159"/>
                    <a:pt x="1632" y="18886"/>
                    <a:pt x="3715" y="18957"/>
                  </a:cubicBezTo>
                  <a:cubicBezTo>
                    <a:pt x="3760" y="18959"/>
                    <a:pt x="3806" y="18959"/>
                    <a:pt x="3850" y="18959"/>
                  </a:cubicBezTo>
                  <a:cubicBezTo>
                    <a:pt x="5164" y="18959"/>
                    <a:pt x="6322" y="18291"/>
                    <a:pt x="7001" y="17266"/>
                  </a:cubicBezTo>
                  <a:cubicBezTo>
                    <a:pt x="7371" y="16700"/>
                    <a:pt x="8021" y="16325"/>
                    <a:pt x="8745" y="16325"/>
                  </a:cubicBezTo>
                  <a:cubicBezTo>
                    <a:pt x="8767" y="16325"/>
                    <a:pt x="8789" y="16325"/>
                    <a:pt x="8811" y="16326"/>
                  </a:cubicBezTo>
                  <a:lnTo>
                    <a:pt x="12157" y="16433"/>
                  </a:lnTo>
                  <a:cubicBezTo>
                    <a:pt x="13300" y="16469"/>
                    <a:pt x="14193" y="17421"/>
                    <a:pt x="14157" y="18540"/>
                  </a:cubicBezTo>
                  <a:lnTo>
                    <a:pt x="14097" y="20481"/>
                  </a:lnTo>
                  <a:cubicBezTo>
                    <a:pt x="14026" y="22434"/>
                    <a:pt x="15586" y="24077"/>
                    <a:pt x="17562" y="24148"/>
                  </a:cubicBezTo>
                  <a:lnTo>
                    <a:pt x="47459" y="25124"/>
                  </a:lnTo>
                  <a:cubicBezTo>
                    <a:pt x="47503" y="25126"/>
                    <a:pt x="47548" y="25127"/>
                    <a:pt x="47592" y="25127"/>
                  </a:cubicBezTo>
                  <a:cubicBezTo>
                    <a:pt x="49520" y="25127"/>
                    <a:pt x="51104" y="23616"/>
                    <a:pt x="51174" y="21695"/>
                  </a:cubicBezTo>
                  <a:lnTo>
                    <a:pt x="51733" y="4658"/>
                  </a:lnTo>
                  <a:cubicBezTo>
                    <a:pt x="51793" y="2693"/>
                    <a:pt x="50245" y="1050"/>
                    <a:pt x="48257" y="991"/>
                  </a:cubicBezTo>
                  <a:lnTo>
                    <a:pt x="18360" y="2"/>
                  </a:lnTo>
                  <a:cubicBezTo>
                    <a:pt x="18323" y="1"/>
                    <a:pt x="18286" y="1"/>
                    <a:pt x="18249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93" name="Google Shape;1493;p42"/>
            <p:cNvSpPr/>
            <p:nvPr/>
          </p:nvSpPr>
          <p:spPr>
            <a:xfrm>
              <a:off x="4624272" y="2643417"/>
              <a:ext cx="177598" cy="256076"/>
            </a:xfrm>
            <a:custGeom>
              <a:rect b="b" l="l" r="r" t="t"/>
              <a:pathLst>
                <a:path extrusionOk="0" h="6014" w="4644">
                  <a:moveTo>
                    <a:pt x="0" y="1"/>
                  </a:moveTo>
                  <a:lnTo>
                    <a:pt x="0" y="6014"/>
                  </a:lnTo>
                  <a:lnTo>
                    <a:pt x="1643" y="6014"/>
                  </a:lnTo>
                  <a:cubicBezTo>
                    <a:pt x="3298" y="6014"/>
                    <a:pt x="4643" y="4668"/>
                    <a:pt x="4643" y="3001"/>
                  </a:cubicBezTo>
                  <a:cubicBezTo>
                    <a:pt x="4643" y="2180"/>
                    <a:pt x="4310" y="1430"/>
                    <a:pt x="3762" y="882"/>
                  </a:cubicBezTo>
                  <a:cubicBezTo>
                    <a:pt x="3215" y="334"/>
                    <a:pt x="2465" y="1"/>
                    <a:pt x="1643" y="1"/>
                  </a:cubicBezTo>
                  <a:close/>
                </a:path>
              </a:pathLst>
            </a:custGeom>
            <a:solidFill>
              <a:srgbClr val="1B1B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94" name="Google Shape;1494;p42"/>
            <p:cNvSpPr/>
            <p:nvPr/>
          </p:nvSpPr>
          <p:spPr>
            <a:xfrm>
              <a:off x="2725573" y="2387840"/>
              <a:ext cx="1939698" cy="923442"/>
            </a:xfrm>
            <a:custGeom>
              <a:rect b="b" l="l" r="r" t="t"/>
              <a:pathLst>
                <a:path extrusionOk="0" h="24147" w="50721">
                  <a:moveTo>
                    <a:pt x="17597" y="1"/>
                  </a:moveTo>
                  <a:cubicBezTo>
                    <a:pt x="15633" y="1"/>
                    <a:pt x="14037" y="1585"/>
                    <a:pt x="14037" y="3549"/>
                  </a:cubicBezTo>
                  <a:lnTo>
                    <a:pt x="14037" y="12717"/>
                  </a:lnTo>
                  <a:cubicBezTo>
                    <a:pt x="14037" y="13848"/>
                    <a:pt x="13121" y="14765"/>
                    <a:pt x="11990" y="14765"/>
                  </a:cubicBezTo>
                  <a:lnTo>
                    <a:pt x="8692" y="14765"/>
                  </a:lnTo>
                  <a:cubicBezTo>
                    <a:pt x="7941" y="14765"/>
                    <a:pt x="7287" y="14360"/>
                    <a:pt x="6929" y="13753"/>
                  </a:cubicBezTo>
                  <a:cubicBezTo>
                    <a:pt x="6275" y="12681"/>
                    <a:pt x="5084" y="11955"/>
                    <a:pt x="3739" y="11955"/>
                  </a:cubicBezTo>
                  <a:cubicBezTo>
                    <a:pt x="1679" y="11955"/>
                    <a:pt x="0" y="13634"/>
                    <a:pt x="0" y="15693"/>
                  </a:cubicBezTo>
                  <a:cubicBezTo>
                    <a:pt x="0" y="17753"/>
                    <a:pt x="1679" y="19420"/>
                    <a:pt x="3739" y="19420"/>
                  </a:cubicBezTo>
                  <a:cubicBezTo>
                    <a:pt x="5084" y="19420"/>
                    <a:pt x="6275" y="18706"/>
                    <a:pt x="6929" y="17622"/>
                  </a:cubicBezTo>
                  <a:cubicBezTo>
                    <a:pt x="7287" y="17027"/>
                    <a:pt x="7941" y="16622"/>
                    <a:pt x="8692" y="16622"/>
                  </a:cubicBezTo>
                  <a:lnTo>
                    <a:pt x="11990" y="16622"/>
                  </a:lnTo>
                  <a:cubicBezTo>
                    <a:pt x="13121" y="16622"/>
                    <a:pt x="14037" y="17539"/>
                    <a:pt x="14037" y="18670"/>
                  </a:cubicBezTo>
                  <a:lnTo>
                    <a:pt x="14037" y="20599"/>
                  </a:lnTo>
                  <a:cubicBezTo>
                    <a:pt x="14037" y="22551"/>
                    <a:pt x="15633" y="24147"/>
                    <a:pt x="17597" y="24147"/>
                  </a:cubicBezTo>
                  <a:lnTo>
                    <a:pt x="47173" y="24147"/>
                  </a:lnTo>
                  <a:cubicBezTo>
                    <a:pt x="49137" y="24147"/>
                    <a:pt x="50721" y="22551"/>
                    <a:pt x="50721" y="20599"/>
                  </a:cubicBezTo>
                  <a:lnTo>
                    <a:pt x="50721" y="3549"/>
                  </a:lnTo>
                  <a:cubicBezTo>
                    <a:pt x="50721" y="1585"/>
                    <a:pt x="49137" y="1"/>
                    <a:pt x="47173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95" name="Google Shape;1495;p42"/>
            <p:cNvSpPr/>
            <p:nvPr/>
          </p:nvSpPr>
          <p:spPr>
            <a:xfrm>
              <a:off x="2752419" y="2871873"/>
              <a:ext cx="232247" cy="232247"/>
            </a:xfrm>
            <a:custGeom>
              <a:rect b="b" l="l" r="r" t="t"/>
              <a:pathLst>
                <a:path extrusionOk="0" h="6073" w="6073">
                  <a:moveTo>
                    <a:pt x="3037" y="0"/>
                  </a:moveTo>
                  <a:cubicBezTo>
                    <a:pt x="1358" y="0"/>
                    <a:pt x="0" y="1358"/>
                    <a:pt x="0" y="3036"/>
                  </a:cubicBezTo>
                  <a:cubicBezTo>
                    <a:pt x="0" y="4715"/>
                    <a:pt x="1358" y="6072"/>
                    <a:pt x="3037" y="6072"/>
                  </a:cubicBezTo>
                  <a:cubicBezTo>
                    <a:pt x="4715" y="6072"/>
                    <a:pt x="6073" y="4715"/>
                    <a:pt x="6073" y="3036"/>
                  </a:cubicBezTo>
                  <a:cubicBezTo>
                    <a:pt x="6073" y="1358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96" name="Google Shape;1496;p42"/>
            <p:cNvSpPr/>
            <p:nvPr/>
          </p:nvSpPr>
          <p:spPr>
            <a:xfrm>
              <a:off x="3195458" y="2417319"/>
              <a:ext cx="1606414" cy="369126"/>
            </a:xfrm>
            <a:custGeom>
              <a:rect b="b" l="l" r="r" t="t"/>
              <a:pathLst>
                <a:path extrusionOk="0" h="8669" w="42006">
                  <a:moveTo>
                    <a:pt x="3001" y="1"/>
                  </a:moveTo>
                  <a:cubicBezTo>
                    <a:pt x="1465" y="1"/>
                    <a:pt x="191" y="1168"/>
                    <a:pt x="12" y="2656"/>
                  </a:cubicBezTo>
                  <a:cubicBezTo>
                    <a:pt x="0" y="2775"/>
                    <a:pt x="0" y="2894"/>
                    <a:pt x="0" y="3013"/>
                  </a:cubicBezTo>
                  <a:cubicBezTo>
                    <a:pt x="0" y="4680"/>
                    <a:pt x="1346" y="6025"/>
                    <a:pt x="3001" y="6025"/>
                  </a:cubicBezTo>
                  <a:lnTo>
                    <a:pt x="39005" y="6025"/>
                  </a:lnTo>
                  <a:cubicBezTo>
                    <a:pt x="39827" y="6025"/>
                    <a:pt x="40589" y="6359"/>
                    <a:pt x="41124" y="6906"/>
                  </a:cubicBezTo>
                  <a:cubicBezTo>
                    <a:pt x="41589" y="7371"/>
                    <a:pt x="41898" y="7990"/>
                    <a:pt x="41982" y="8668"/>
                  </a:cubicBezTo>
                  <a:lnTo>
                    <a:pt x="42005" y="8311"/>
                  </a:lnTo>
                  <a:lnTo>
                    <a:pt x="42005" y="3013"/>
                  </a:lnTo>
                  <a:cubicBezTo>
                    <a:pt x="42005" y="2192"/>
                    <a:pt x="41672" y="1430"/>
                    <a:pt x="41124" y="894"/>
                  </a:cubicBezTo>
                  <a:cubicBezTo>
                    <a:pt x="40589" y="346"/>
                    <a:pt x="39827" y="1"/>
                    <a:pt x="39005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97" name="Google Shape;1497;p42"/>
            <p:cNvSpPr/>
            <p:nvPr/>
          </p:nvSpPr>
          <p:spPr>
            <a:xfrm>
              <a:off x="3195458" y="2387428"/>
              <a:ext cx="1606414" cy="383816"/>
            </a:xfrm>
            <a:custGeom>
              <a:rect b="b" l="l" r="r" t="t"/>
              <a:pathLst>
                <a:path extrusionOk="0" h="9014" w="42006">
                  <a:moveTo>
                    <a:pt x="3001" y="0"/>
                  </a:moveTo>
                  <a:cubicBezTo>
                    <a:pt x="1346" y="0"/>
                    <a:pt x="0" y="1346"/>
                    <a:pt x="0" y="3013"/>
                  </a:cubicBezTo>
                  <a:cubicBezTo>
                    <a:pt x="0" y="4668"/>
                    <a:pt x="1346" y="6013"/>
                    <a:pt x="3001" y="6013"/>
                  </a:cubicBezTo>
                  <a:lnTo>
                    <a:pt x="39005" y="6013"/>
                  </a:lnTo>
                  <a:cubicBezTo>
                    <a:pt x="39827" y="6013"/>
                    <a:pt x="40577" y="6346"/>
                    <a:pt x="41124" y="6894"/>
                  </a:cubicBezTo>
                  <a:cubicBezTo>
                    <a:pt x="41672" y="7442"/>
                    <a:pt x="42005" y="8192"/>
                    <a:pt x="42005" y="9013"/>
                  </a:cubicBezTo>
                  <a:lnTo>
                    <a:pt x="42005" y="3013"/>
                  </a:lnTo>
                  <a:cubicBezTo>
                    <a:pt x="42005" y="2179"/>
                    <a:pt x="41672" y="1429"/>
                    <a:pt x="41124" y="881"/>
                  </a:cubicBezTo>
                  <a:cubicBezTo>
                    <a:pt x="40577" y="334"/>
                    <a:pt x="39827" y="0"/>
                    <a:pt x="39005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98" name="Google Shape;1498;p42"/>
            <p:cNvSpPr txBox="1"/>
            <p:nvPr/>
          </p:nvSpPr>
          <p:spPr>
            <a:xfrm>
              <a:off x="3310613" y="2871865"/>
              <a:ext cx="1345500" cy="43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Môi giới, giúp đỡ, tạo điều kiện hoặc bằng các hình thức khác giúp cho người khác sử dụng trái phép chất ma túy</a:t>
              </a:r>
              <a:endPara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99" name="Google Shape;1499;p42"/>
            <p:cNvSpPr txBox="1"/>
            <p:nvPr/>
          </p:nvSpPr>
          <p:spPr>
            <a:xfrm>
              <a:off x="3195450" y="2387425"/>
              <a:ext cx="1469700" cy="2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5.000.000 - 10.000.000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500" name="Google Shape;1500;p42"/>
          <p:cNvGrpSpPr/>
          <p:nvPr/>
        </p:nvGrpSpPr>
        <p:grpSpPr>
          <a:xfrm>
            <a:off x="3688981" y="1496667"/>
            <a:ext cx="3711330" cy="1175886"/>
            <a:chOff x="2723278" y="1150750"/>
            <a:chExt cx="2078594" cy="979497"/>
          </a:xfrm>
        </p:grpSpPr>
        <p:sp>
          <p:nvSpPr>
            <p:cNvPr id="1501" name="Google Shape;1501;p42"/>
            <p:cNvSpPr/>
            <p:nvPr/>
          </p:nvSpPr>
          <p:spPr>
            <a:xfrm>
              <a:off x="2723278" y="1169328"/>
              <a:ext cx="1980694" cy="960919"/>
            </a:xfrm>
            <a:custGeom>
              <a:rect b="b" l="l" r="r" t="t"/>
              <a:pathLst>
                <a:path extrusionOk="0" h="25127" w="51793">
                  <a:moveTo>
                    <a:pt x="18228" y="1"/>
                  </a:moveTo>
                  <a:cubicBezTo>
                    <a:pt x="16310" y="1"/>
                    <a:pt x="14715" y="1511"/>
                    <a:pt x="14657" y="3432"/>
                  </a:cubicBezTo>
                  <a:lnTo>
                    <a:pt x="14348" y="12588"/>
                  </a:lnTo>
                  <a:cubicBezTo>
                    <a:pt x="14312" y="13697"/>
                    <a:pt x="13396" y="14565"/>
                    <a:pt x="12283" y="14565"/>
                  </a:cubicBezTo>
                  <a:cubicBezTo>
                    <a:pt x="12261" y="14565"/>
                    <a:pt x="12239" y="14565"/>
                    <a:pt x="12216" y="14564"/>
                  </a:cubicBezTo>
                  <a:lnTo>
                    <a:pt x="8871" y="14457"/>
                  </a:lnTo>
                  <a:cubicBezTo>
                    <a:pt x="8121" y="14433"/>
                    <a:pt x="7466" y="14005"/>
                    <a:pt x="7132" y="13397"/>
                  </a:cubicBezTo>
                  <a:cubicBezTo>
                    <a:pt x="6501" y="12302"/>
                    <a:pt x="5334" y="11540"/>
                    <a:pt x="3965" y="11492"/>
                  </a:cubicBezTo>
                  <a:cubicBezTo>
                    <a:pt x="3921" y="11491"/>
                    <a:pt x="3877" y="11490"/>
                    <a:pt x="3833" y="11490"/>
                  </a:cubicBezTo>
                  <a:cubicBezTo>
                    <a:pt x="1808" y="11490"/>
                    <a:pt x="130" y="13084"/>
                    <a:pt x="60" y="15100"/>
                  </a:cubicBezTo>
                  <a:cubicBezTo>
                    <a:pt x="0" y="17160"/>
                    <a:pt x="1632" y="18886"/>
                    <a:pt x="3715" y="18958"/>
                  </a:cubicBezTo>
                  <a:cubicBezTo>
                    <a:pt x="3750" y="18959"/>
                    <a:pt x="3784" y="18959"/>
                    <a:pt x="3818" y="18959"/>
                  </a:cubicBezTo>
                  <a:cubicBezTo>
                    <a:pt x="5145" y="18959"/>
                    <a:pt x="6317" y="18288"/>
                    <a:pt x="7001" y="17267"/>
                  </a:cubicBezTo>
                  <a:cubicBezTo>
                    <a:pt x="7371" y="16690"/>
                    <a:pt x="8020" y="16325"/>
                    <a:pt x="8743" y="16325"/>
                  </a:cubicBezTo>
                  <a:cubicBezTo>
                    <a:pt x="8765" y="16325"/>
                    <a:pt x="8788" y="16326"/>
                    <a:pt x="8811" y="16326"/>
                  </a:cubicBezTo>
                  <a:lnTo>
                    <a:pt x="12157" y="16434"/>
                  </a:lnTo>
                  <a:cubicBezTo>
                    <a:pt x="13300" y="16469"/>
                    <a:pt x="14193" y="17410"/>
                    <a:pt x="14157" y="18541"/>
                  </a:cubicBezTo>
                  <a:lnTo>
                    <a:pt x="14097" y="20470"/>
                  </a:lnTo>
                  <a:cubicBezTo>
                    <a:pt x="14026" y="22434"/>
                    <a:pt x="15586" y="24077"/>
                    <a:pt x="17562" y="24137"/>
                  </a:cubicBezTo>
                  <a:lnTo>
                    <a:pt x="47459" y="25125"/>
                  </a:lnTo>
                  <a:cubicBezTo>
                    <a:pt x="47496" y="25126"/>
                    <a:pt x="47533" y="25127"/>
                    <a:pt x="47570" y="25127"/>
                  </a:cubicBezTo>
                  <a:cubicBezTo>
                    <a:pt x="49509" y="25127"/>
                    <a:pt x="51103" y="23612"/>
                    <a:pt x="51174" y="21696"/>
                  </a:cubicBezTo>
                  <a:lnTo>
                    <a:pt x="51733" y="4646"/>
                  </a:lnTo>
                  <a:cubicBezTo>
                    <a:pt x="51793" y="2694"/>
                    <a:pt x="50245" y="1051"/>
                    <a:pt x="48257" y="979"/>
                  </a:cubicBezTo>
                  <a:lnTo>
                    <a:pt x="18360" y="3"/>
                  </a:lnTo>
                  <a:cubicBezTo>
                    <a:pt x="18316" y="1"/>
                    <a:pt x="18271" y="1"/>
                    <a:pt x="18228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02" name="Google Shape;1502;p42"/>
            <p:cNvSpPr/>
            <p:nvPr/>
          </p:nvSpPr>
          <p:spPr>
            <a:xfrm>
              <a:off x="4624272" y="1406505"/>
              <a:ext cx="177598" cy="256316"/>
            </a:xfrm>
            <a:custGeom>
              <a:rect b="b" l="l" r="r" t="t"/>
              <a:pathLst>
                <a:path extrusionOk="0" h="6026" w="4644">
                  <a:moveTo>
                    <a:pt x="0" y="1"/>
                  </a:moveTo>
                  <a:lnTo>
                    <a:pt x="0" y="6025"/>
                  </a:lnTo>
                  <a:lnTo>
                    <a:pt x="1643" y="6025"/>
                  </a:lnTo>
                  <a:cubicBezTo>
                    <a:pt x="3298" y="6025"/>
                    <a:pt x="4643" y="4668"/>
                    <a:pt x="4643" y="3013"/>
                  </a:cubicBezTo>
                  <a:cubicBezTo>
                    <a:pt x="4643" y="2179"/>
                    <a:pt x="4310" y="1429"/>
                    <a:pt x="3762" y="894"/>
                  </a:cubicBezTo>
                  <a:cubicBezTo>
                    <a:pt x="3215" y="346"/>
                    <a:pt x="2465" y="1"/>
                    <a:pt x="1643" y="1"/>
                  </a:cubicBezTo>
                  <a:close/>
                </a:path>
              </a:pathLst>
            </a:custGeom>
            <a:solidFill>
              <a:srgbClr val="20C3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03" name="Google Shape;1503;p42"/>
            <p:cNvSpPr/>
            <p:nvPr/>
          </p:nvSpPr>
          <p:spPr>
            <a:xfrm>
              <a:off x="2725573" y="1151201"/>
              <a:ext cx="1939698" cy="923901"/>
            </a:xfrm>
            <a:custGeom>
              <a:rect b="b" l="l" r="r" t="t"/>
              <a:pathLst>
                <a:path extrusionOk="0" h="24159" w="50721">
                  <a:moveTo>
                    <a:pt x="17597" y="1"/>
                  </a:moveTo>
                  <a:cubicBezTo>
                    <a:pt x="15633" y="1"/>
                    <a:pt x="14037" y="1596"/>
                    <a:pt x="14037" y="3561"/>
                  </a:cubicBezTo>
                  <a:lnTo>
                    <a:pt x="14037" y="12717"/>
                  </a:lnTo>
                  <a:cubicBezTo>
                    <a:pt x="14037" y="13848"/>
                    <a:pt x="13121" y="14764"/>
                    <a:pt x="11990" y="14764"/>
                  </a:cubicBezTo>
                  <a:lnTo>
                    <a:pt x="8692" y="14764"/>
                  </a:lnTo>
                  <a:cubicBezTo>
                    <a:pt x="7941" y="14764"/>
                    <a:pt x="7287" y="14360"/>
                    <a:pt x="6929" y="13764"/>
                  </a:cubicBezTo>
                  <a:cubicBezTo>
                    <a:pt x="6275" y="12681"/>
                    <a:pt x="5084" y="11966"/>
                    <a:pt x="3739" y="11966"/>
                  </a:cubicBezTo>
                  <a:cubicBezTo>
                    <a:pt x="1679" y="11966"/>
                    <a:pt x="0" y="13633"/>
                    <a:pt x="0" y="15693"/>
                  </a:cubicBezTo>
                  <a:cubicBezTo>
                    <a:pt x="0" y="17753"/>
                    <a:pt x="1679" y="19432"/>
                    <a:pt x="3739" y="19432"/>
                  </a:cubicBezTo>
                  <a:cubicBezTo>
                    <a:pt x="5084" y="19432"/>
                    <a:pt x="6275" y="18705"/>
                    <a:pt x="6929" y="17634"/>
                  </a:cubicBezTo>
                  <a:cubicBezTo>
                    <a:pt x="7287" y="17027"/>
                    <a:pt x="7941" y="16634"/>
                    <a:pt x="8692" y="16634"/>
                  </a:cubicBezTo>
                  <a:lnTo>
                    <a:pt x="11990" y="16634"/>
                  </a:lnTo>
                  <a:cubicBezTo>
                    <a:pt x="13121" y="16634"/>
                    <a:pt x="14037" y="17539"/>
                    <a:pt x="14037" y="18670"/>
                  </a:cubicBezTo>
                  <a:lnTo>
                    <a:pt x="14037" y="20598"/>
                  </a:lnTo>
                  <a:cubicBezTo>
                    <a:pt x="14037" y="22563"/>
                    <a:pt x="15633" y="24158"/>
                    <a:pt x="17597" y="24158"/>
                  </a:cubicBezTo>
                  <a:lnTo>
                    <a:pt x="47173" y="24158"/>
                  </a:lnTo>
                  <a:cubicBezTo>
                    <a:pt x="49137" y="24158"/>
                    <a:pt x="50721" y="22563"/>
                    <a:pt x="50721" y="20598"/>
                  </a:cubicBezTo>
                  <a:lnTo>
                    <a:pt x="50721" y="3561"/>
                  </a:lnTo>
                  <a:cubicBezTo>
                    <a:pt x="50721" y="1596"/>
                    <a:pt x="49137" y="1"/>
                    <a:pt x="47173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04" name="Google Shape;1504;p42"/>
            <p:cNvSpPr/>
            <p:nvPr/>
          </p:nvSpPr>
          <p:spPr>
            <a:xfrm>
              <a:off x="2752419" y="1635195"/>
              <a:ext cx="232247" cy="232285"/>
            </a:xfrm>
            <a:custGeom>
              <a:rect b="b" l="l" r="r" t="t"/>
              <a:pathLst>
                <a:path extrusionOk="0" h="6074" w="6073">
                  <a:moveTo>
                    <a:pt x="3037" y="1"/>
                  </a:moveTo>
                  <a:cubicBezTo>
                    <a:pt x="1358" y="1"/>
                    <a:pt x="0" y="1358"/>
                    <a:pt x="0" y="3037"/>
                  </a:cubicBezTo>
                  <a:cubicBezTo>
                    <a:pt x="0" y="4716"/>
                    <a:pt x="1358" y="6073"/>
                    <a:pt x="3037" y="6073"/>
                  </a:cubicBezTo>
                  <a:cubicBezTo>
                    <a:pt x="4715" y="6073"/>
                    <a:pt x="6073" y="4716"/>
                    <a:pt x="6073" y="3037"/>
                  </a:cubicBezTo>
                  <a:cubicBezTo>
                    <a:pt x="6073" y="1358"/>
                    <a:pt x="4715" y="1"/>
                    <a:pt x="3037" y="1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05" name="Google Shape;1505;p42"/>
            <p:cNvSpPr/>
            <p:nvPr/>
          </p:nvSpPr>
          <p:spPr>
            <a:xfrm>
              <a:off x="3195458" y="1181162"/>
              <a:ext cx="1606414" cy="368736"/>
            </a:xfrm>
            <a:custGeom>
              <a:rect b="b" l="l" r="r" t="t"/>
              <a:pathLst>
                <a:path extrusionOk="0" h="8669" w="42006">
                  <a:moveTo>
                    <a:pt x="3001" y="0"/>
                  </a:moveTo>
                  <a:cubicBezTo>
                    <a:pt x="1465" y="0"/>
                    <a:pt x="191" y="1155"/>
                    <a:pt x="12" y="2655"/>
                  </a:cubicBezTo>
                  <a:cubicBezTo>
                    <a:pt x="0" y="2775"/>
                    <a:pt x="0" y="2894"/>
                    <a:pt x="0" y="3013"/>
                  </a:cubicBezTo>
                  <a:cubicBezTo>
                    <a:pt x="0" y="4668"/>
                    <a:pt x="1346" y="6013"/>
                    <a:pt x="3001" y="6013"/>
                  </a:cubicBezTo>
                  <a:lnTo>
                    <a:pt x="39005" y="6013"/>
                  </a:lnTo>
                  <a:cubicBezTo>
                    <a:pt x="39827" y="6013"/>
                    <a:pt x="40589" y="6358"/>
                    <a:pt x="41124" y="6894"/>
                  </a:cubicBezTo>
                  <a:cubicBezTo>
                    <a:pt x="41589" y="7358"/>
                    <a:pt x="41898" y="7978"/>
                    <a:pt x="41982" y="8668"/>
                  </a:cubicBezTo>
                  <a:lnTo>
                    <a:pt x="42005" y="8311"/>
                  </a:lnTo>
                  <a:lnTo>
                    <a:pt x="42005" y="3013"/>
                  </a:lnTo>
                  <a:cubicBezTo>
                    <a:pt x="42005" y="2179"/>
                    <a:pt x="41672" y="1429"/>
                    <a:pt x="41124" y="881"/>
                  </a:cubicBezTo>
                  <a:cubicBezTo>
                    <a:pt x="40589" y="346"/>
                    <a:pt x="39827" y="0"/>
                    <a:pt x="39005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06" name="Google Shape;1506;p42"/>
            <p:cNvSpPr/>
            <p:nvPr/>
          </p:nvSpPr>
          <p:spPr>
            <a:xfrm>
              <a:off x="3195458" y="1150750"/>
              <a:ext cx="1606414" cy="383921"/>
            </a:xfrm>
            <a:custGeom>
              <a:rect b="b" l="l" r="r" t="t"/>
              <a:pathLst>
                <a:path extrusionOk="0" h="9026" w="42006">
                  <a:moveTo>
                    <a:pt x="3001" y="1"/>
                  </a:moveTo>
                  <a:cubicBezTo>
                    <a:pt x="1346" y="1"/>
                    <a:pt x="0" y="1346"/>
                    <a:pt x="0" y="3013"/>
                  </a:cubicBezTo>
                  <a:cubicBezTo>
                    <a:pt x="0" y="4668"/>
                    <a:pt x="1346" y="6014"/>
                    <a:pt x="3001" y="6014"/>
                  </a:cubicBezTo>
                  <a:lnTo>
                    <a:pt x="39005" y="6014"/>
                  </a:lnTo>
                  <a:cubicBezTo>
                    <a:pt x="39827" y="6014"/>
                    <a:pt x="40577" y="6359"/>
                    <a:pt x="41124" y="6907"/>
                  </a:cubicBezTo>
                  <a:cubicBezTo>
                    <a:pt x="41672" y="7442"/>
                    <a:pt x="42005" y="8192"/>
                    <a:pt x="42005" y="9026"/>
                  </a:cubicBezTo>
                  <a:lnTo>
                    <a:pt x="42005" y="3013"/>
                  </a:lnTo>
                  <a:cubicBezTo>
                    <a:pt x="42005" y="2180"/>
                    <a:pt x="41672" y="1430"/>
                    <a:pt x="41124" y="882"/>
                  </a:cubicBezTo>
                  <a:cubicBezTo>
                    <a:pt x="40577" y="346"/>
                    <a:pt x="39827" y="1"/>
                    <a:pt x="39005" y="1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07" name="Google Shape;1507;p42"/>
            <p:cNvSpPr txBox="1"/>
            <p:nvPr/>
          </p:nvSpPr>
          <p:spPr>
            <a:xfrm>
              <a:off x="3303567" y="1536906"/>
              <a:ext cx="13902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Tàng trữ, vận chuyển, chiếm đoạt chất ma tuý trái phép.</a:t>
              </a:r>
              <a:endPara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508" name="Google Shape;1508;p42"/>
            <p:cNvSpPr txBox="1"/>
            <p:nvPr/>
          </p:nvSpPr>
          <p:spPr>
            <a:xfrm>
              <a:off x="3195450" y="1150750"/>
              <a:ext cx="1469700" cy="2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1.000.000 - 2.000.000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509" name="Google Shape;1509;p42"/>
          <p:cNvGrpSpPr/>
          <p:nvPr/>
        </p:nvGrpSpPr>
        <p:grpSpPr>
          <a:xfrm>
            <a:off x="35457" y="765821"/>
            <a:ext cx="3583790" cy="1081944"/>
            <a:chOff x="933838" y="532900"/>
            <a:chExt cx="2079971" cy="979046"/>
          </a:xfrm>
        </p:grpSpPr>
        <p:sp>
          <p:nvSpPr>
            <p:cNvPr id="1510" name="Google Shape;1510;p42"/>
            <p:cNvSpPr/>
            <p:nvPr/>
          </p:nvSpPr>
          <p:spPr>
            <a:xfrm>
              <a:off x="1033115" y="551027"/>
              <a:ext cx="1980694" cy="960919"/>
            </a:xfrm>
            <a:custGeom>
              <a:rect b="b" l="l" r="r" t="t"/>
              <a:pathLst>
                <a:path extrusionOk="0" h="25127" w="51793">
                  <a:moveTo>
                    <a:pt x="33544" y="1"/>
                  </a:moveTo>
                  <a:cubicBezTo>
                    <a:pt x="33507" y="1"/>
                    <a:pt x="33470" y="1"/>
                    <a:pt x="33433" y="2"/>
                  </a:cubicBezTo>
                  <a:lnTo>
                    <a:pt x="3537" y="990"/>
                  </a:lnTo>
                  <a:cubicBezTo>
                    <a:pt x="1548" y="1050"/>
                    <a:pt x="0" y="2693"/>
                    <a:pt x="60" y="4658"/>
                  </a:cubicBezTo>
                  <a:lnTo>
                    <a:pt x="620" y="21695"/>
                  </a:lnTo>
                  <a:cubicBezTo>
                    <a:pt x="690" y="23611"/>
                    <a:pt x="2284" y="25126"/>
                    <a:pt x="4211" y="25126"/>
                  </a:cubicBezTo>
                  <a:cubicBezTo>
                    <a:pt x="4248" y="25126"/>
                    <a:pt x="4285" y="25126"/>
                    <a:pt x="4322" y="25124"/>
                  </a:cubicBezTo>
                  <a:lnTo>
                    <a:pt x="34231" y="24136"/>
                  </a:lnTo>
                  <a:cubicBezTo>
                    <a:pt x="36207" y="24077"/>
                    <a:pt x="37767" y="22434"/>
                    <a:pt x="37696" y="20469"/>
                  </a:cubicBezTo>
                  <a:lnTo>
                    <a:pt x="37636" y="18540"/>
                  </a:lnTo>
                  <a:cubicBezTo>
                    <a:pt x="37600" y="17409"/>
                    <a:pt x="38493" y="16469"/>
                    <a:pt x="39636" y="16433"/>
                  </a:cubicBezTo>
                  <a:lnTo>
                    <a:pt x="42982" y="16326"/>
                  </a:lnTo>
                  <a:cubicBezTo>
                    <a:pt x="43004" y="16325"/>
                    <a:pt x="43026" y="16325"/>
                    <a:pt x="43049" y="16325"/>
                  </a:cubicBezTo>
                  <a:cubicBezTo>
                    <a:pt x="43772" y="16325"/>
                    <a:pt x="44422" y="16700"/>
                    <a:pt x="44792" y="17266"/>
                  </a:cubicBezTo>
                  <a:cubicBezTo>
                    <a:pt x="45460" y="18291"/>
                    <a:pt x="46628" y="18959"/>
                    <a:pt x="47943" y="18959"/>
                  </a:cubicBezTo>
                  <a:cubicBezTo>
                    <a:pt x="47988" y="18959"/>
                    <a:pt x="48033" y="18959"/>
                    <a:pt x="48078" y="18957"/>
                  </a:cubicBezTo>
                  <a:cubicBezTo>
                    <a:pt x="50162" y="18886"/>
                    <a:pt x="51793" y="17159"/>
                    <a:pt x="51721" y="15099"/>
                  </a:cubicBezTo>
                  <a:cubicBezTo>
                    <a:pt x="51663" y="13077"/>
                    <a:pt x="49974" y="11490"/>
                    <a:pt x="47940" y="11490"/>
                  </a:cubicBezTo>
                  <a:cubicBezTo>
                    <a:pt x="47903" y="11490"/>
                    <a:pt x="47865" y="11491"/>
                    <a:pt x="47828" y="11492"/>
                  </a:cubicBezTo>
                  <a:cubicBezTo>
                    <a:pt x="46459" y="11539"/>
                    <a:pt x="45292" y="12301"/>
                    <a:pt x="44661" y="13397"/>
                  </a:cubicBezTo>
                  <a:cubicBezTo>
                    <a:pt x="44327" y="14004"/>
                    <a:pt x="43673" y="14433"/>
                    <a:pt x="42911" y="14456"/>
                  </a:cubicBezTo>
                  <a:lnTo>
                    <a:pt x="39577" y="14575"/>
                  </a:lnTo>
                  <a:cubicBezTo>
                    <a:pt x="39555" y="14576"/>
                    <a:pt x="39533" y="14577"/>
                    <a:pt x="39511" y="14577"/>
                  </a:cubicBezTo>
                  <a:cubicBezTo>
                    <a:pt x="38397" y="14577"/>
                    <a:pt x="37480" y="13697"/>
                    <a:pt x="37434" y="12599"/>
                  </a:cubicBezTo>
                  <a:lnTo>
                    <a:pt x="37136" y="3431"/>
                  </a:lnTo>
                  <a:cubicBezTo>
                    <a:pt x="37078" y="1515"/>
                    <a:pt x="35472" y="1"/>
                    <a:pt x="33544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11" name="Google Shape;1511;p42"/>
            <p:cNvSpPr/>
            <p:nvPr/>
          </p:nvSpPr>
          <p:spPr>
            <a:xfrm>
              <a:off x="933838" y="788897"/>
              <a:ext cx="177598" cy="256076"/>
            </a:xfrm>
            <a:custGeom>
              <a:rect b="b" l="l" r="r" t="t"/>
              <a:pathLst>
                <a:path extrusionOk="0" h="6014" w="4644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8"/>
                    <a:pt x="1" y="2180"/>
                    <a:pt x="1" y="3001"/>
                  </a:cubicBezTo>
                  <a:cubicBezTo>
                    <a:pt x="1" y="4668"/>
                    <a:pt x="1346" y="6014"/>
                    <a:pt x="3001" y="6014"/>
                  </a:cubicBezTo>
                  <a:lnTo>
                    <a:pt x="4644" y="6014"/>
                  </a:lnTo>
                  <a:lnTo>
                    <a:pt x="4644" y="1"/>
                  </a:lnTo>
                  <a:close/>
                </a:path>
              </a:pathLst>
            </a:custGeom>
            <a:solidFill>
              <a:srgbClr val="EB7D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12" name="Google Shape;1512;p42"/>
            <p:cNvSpPr/>
            <p:nvPr/>
          </p:nvSpPr>
          <p:spPr>
            <a:xfrm>
              <a:off x="1071816" y="532900"/>
              <a:ext cx="1939277" cy="923862"/>
            </a:xfrm>
            <a:custGeom>
              <a:rect b="b" l="l" r="r" t="t"/>
              <a:pathLst>
                <a:path extrusionOk="0" h="24158" w="50710">
                  <a:moveTo>
                    <a:pt x="3549" y="0"/>
                  </a:moveTo>
                  <a:cubicBezTo>
                    <a:pt x="1584" y="0"/>
                    <a:pt x="1" y="1595"/>
                    <a:pt x="1" y="3560"/>
                  </a:cubicBezTo>
                  <a:lnTo>
                    <a:pt x="1" y="20610"/>
                  </a:lnTo>
                  <a:cubicBezTo>
                    <a:pt x="1" y="22562"/>
                    <a:pt x="1584" y="24158"/>
                    <a:pt x="3549" y="24158"/>
                  </a:cubicBezTo>
                  <a:lnTo>
                    <a:pt x="33124" y="24158"/>
                  </a:lnTo>
                  <a:cubicBezTo>
                    <a:pt x="35088" y="24158"/>
                    <a:pt x="36684" y="22562"/>
                    <a:pt x="36684" y="20610"/>
                  </a:cubicBezTo>
                  <a:lnTo>
                    <a:pt x="36684" y="18669"/>
                  </a:lnTo>
                  <a:cubicBezTo>
                    <a:pt x="36684" y="17550"/>
                    <a:pt x="37600" y="16633"/>
                    <a:pt x="38720" y="16633"/>
                  </a:cubicBezTo>
                  <a:lnTo>
                    <a:pt x="42030" y="16633"/>
                  </a:lnTo>
                  <a:cubicBezTo>
                    <a:pt x="42780" y="16633"/>
                    <a:pt x="43435" y="17038"/>
                    <a:pt x="43792" y="17633"/>
                  </a:cubicBezTo>
                  <a:cubicBezTo>
                    <a:pt x="44447" y="18705"/>
                    <a:pt x="45625" y="19431"/>
                    <a:pt x="46983" y="19431"/>
                  </a:cubicBezTo>
                  <a:cubicBezTo>
                    <a:pt x="49042" y="19431"/>
                    <a:pt x="50709" y="17752"/>
                    <a:pt x="50709" y="15692"/>
                  </a:cubicBezTo>
                  <a:cubicBezTo>
                    <a:pt x="50709" y="13633"/>
                    <a:pt x="49042" y="11966"/>
                    <a:pt x="46983" y="11966"/>
                  </a:cubicBezTo>
                  <a:cubicBezTo>
                    <a:pt x="45625" y="11966"/>
                    <a:pt x="44447" y="12692"/>
                    <a:pt x="43792" y="13764"/>
                  </a:cubicBezTo>
                  <a:cubicBezTo>
                    <a:pt x="43435" y="14359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7"/>
                    <a:pt x="36684" y="12728"/>
                  </a:cubicBezTo>
                  <a:lnTo>
                    <a:pt x="36684" y="3560"/>
                  </a:lnTo>
                  <a:cubicBezTo>
                    <a:pt x="36684" y="1595"/>
                    <a:pt x="35088" y="0"/>
                    <a:pt x="3312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13" name="Google Shape;1513;p42"/>
            <p:cNvSpPr/>
            <p:nvPr/>
          </p:nvSpPr>
          <p:spPr>
            <a:xfrm>
              <a:off x="2752419" y="1016894"/>
              <a:ext cx="232247" cy="232706"/>
            </a:xfrm>
            <a:custGeom>
              <a:rect b="b" l="l" r="r" t="t"/>
              <a:pathLst>
                <a:path extrusionOk="0" h="6085" w="6073">
                  <a:moveTo>
                    <a:pt x="3037" y="0"/>
                  </a:moveTo>
                  <a:cubicBezTo>
                    <a:pt x="1358" y="0"/>
                    <a:pt x="0" y="1370"/>
                    <a:pt x="0" y="3036"/>
                  </a:cubicBezTo>
                  <a:cubicBezTo>
                    <a:pt x="0" y="4715"/>
                    <a:pt x="1358" y="6084"/>
                    <a:pt x="3037" y="6084"/>
                  </a:cubicBezTo>
                  <a:cubicBezTo>
                    <a:pt x="4715" y="6084"/>
                    <a:pt x="6073" y="4715"/>
                    <a:pt x="6073" y="3036"/>
                  </a:cubicBezTo>
                  <a:cubicBezTo>
                    <a:pt x="6073" y="1370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14" name="Google Shape;1514;p42"/>
            <p:cNvSpPr/>
            <p:nvPr/>
          </p:nvSpPr>
          <p:spPr>
            <a:xfrm>
              <a:off x="935214" y="562799"/>
              <a:ext cx="1606414" cy="369126"/>
            </a:xfrm>
            <a:custGeom>
              <a:rect b="b" l="l" r="r" t="t"/>
              <a:pathLst>
                <a:path extrusionOk="0" h="8669" w="42006">
                  <a:moveTo>
                    <a:pt x="3001" y="1"/>
                  </a:moveTo>
                  <a:cubicBezTo>
                    <a:pt x="2168" y="1"/>
                    <a:pt x="1417" y="346"/>
                    <a:pt x="882" y="882"/>
                  </a:cubicBezTo>
                  <a:cubicBezTo>
                    <a:pt x="334" y="1429"/>
                    <a:pt x="1" y="2180"/>
                    <a:pt x="1" y="3013"/>
                  </a:cubicBezTo>
                  <a:lnTo>
                    <a:pt x="1" y="8311"/>
                  </a:lnTo>
                  <a:lnTo>
                    <a:pt x="24" y="8668"/>
                  </a:lnTo>
                  <a:cubicBezTo>
                    <a:pt x="108" y="7978"/>
                    <a:pt x="417" y="7371"/>
                    <a:pt x="882" y="6894"/>
                  </a:cubicBezTo>
                  <a:cubicBezTo>
                    <a:pt x="1417" y="6359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2894"/>
                    <a:pt x="42006" y="2775"/>
                    <a:pt x="41982" y="2656"/>
                  </a:cubicBezTo>
                  <a:cubicBezTo>
                    <a:pt x="41815" y="1168"/>
                    <a:pt x="40541" y="1"/>
                    <a:pt x="39006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15" name="Google Shape;1515;p42"/>
            <p:cNvSpPr/>
            <p:nvPr/>
          </p:nvSpPr>
          <p:spPr>
            <a:xfrm>
              <a:off x="935214" y="532909"/>
              <a:ext cx="1606414" cy="383816"/>
            </a:xfrm>
            <a:custGeom>
              <a:rect b="b" l="l" r="r" t="t"/>
              <a:pathLst>
                <a:path extrusionOk="0" h="9014" w="42006">
                  <a:moveTo>
                    <a:pt x="3001" y="0"/>
                  </a:moveTo>
                  <a:cubicBezTo>
                    <a:pt x="2168" y="0"/>
                    <a:pt x="1417" y="334"/>
                    <a:pt x="882" y="881"/>
                  </a:cubicBezTo>
                  <a:cubicBezTo>
                    <a:pt x="334" y="1417"/>
                    <a:pt x="1" y="2167"/>
                    <a:pt x="1" y="3001"/>
                  </a:cubicBezTo>
                  <a:lnTo>
                    <a:pt x="1" y="9013"/>
                  </a:lnTo>
                  <a:cubicBezTo>
                    <a:pt x="1" y="8192"/>
                    <a:pt x="334" y="7430"/>
                    <a:pt x="882" y="6894"/>
                  </a:cubicBezTo>
                  <a:cubicBezTo>
                    <a:pt x="1417" y="6346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7"/>
                    <a:pt x="42006" y="3001"/>
                  </a:cubicBezTo>
                  <a:cubicBezTo>
                    <a:pt x="42006" y="1346"/>
                    <a:pt x="40660" y="0"/>
                    <a:pt x="39006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16" name="Google Shape;1516;p42"/>
            <p:cNvSpPr txBox="1"/>
            <p:nvPr/>
          </p:nvSpPr>
          <p:spPr>
            <a:xfrm>
              <a:off x="1081172" y="857225"/>
              <a:ext cx="13902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Hành vi sử dụng</a:t>
              </a:r>
              <a:endPara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 chất ma tuý</a:t>
              </a:r>
              <a:endPara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17" name="Google Shape;1517;p42"/>
            <p:cNvSpPr txBox="1"/>
            <p:nvPr/>
          </p:nvSpPr>
          <p:spPr>
            <a:xfrm>
              <a:off x="1071825" y="532900"/>
              <a:ext cx="1469700" cy="2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500.000 - 1.000.000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518" name="Google Shape;1518;p42"/>
          <p:cNvGrpSpPr/>
          <p:nvPr/>
        </p:nvGrpSpPr>
        <p:grpSpPr>
          <a:xfrm>
            <a:off x="50" y="2137469"/>
            <a:ext cx="3664701" cy="1356357"/>
            <a:chOff x="933838" y="1769089"/>
            <a:chExt cx="2079971" cy="1142773"/>
          </a:xfrm>
        </p:grpSpPr>
        <p:sp>
          <p:nvSpPr>
            <p:cNvPr id="1519" name="Google Shape;1519;p42"/>
            <p:cNvSpPr/>
            <p:nvPr/>
          </p:nvSpPr>
          <p:spPr>
            <a:xfrm>
              <a:off x="1033115" y="1787667"/>
              <a:ext cx="1980694" cy="960499"/>
            </a:xfrm>
            <a:custGeom>
              <a:rect b="b" l="l" r="r" t="t"/>
              <a:pathLst>
                <a:path extrusionOk="0" h="25116" w="51793">
                  <a:moveTo>
                    <a:pt x="33566" y="0"/>
                  </a:moveTo>
                  <a:cubicBezTo>
                    <a:pt x="33522" y="0"/>
                    <a:pt x="33478" y="1"/>
                    <a:pt x="33433" y="3"/>
                  </a:cubicBezTo>
                  <a:lnTo>
                    <a:pt x="3537" y="979"/>
                  </a:lnTo>
                  <a:cubicBezTo>
                    <a:pt x="1548" y="1050"/>
                    <a:pt x="0" y="2693"/>
                    <a:pt x="60" y="4646"/>
                  </a:cubicBezTo>
                  <a:lnTo>
                    <a:pt x="620" y="21684"/>
                  </a:lnTo>
                  <a:cubicBezTo>
                    <a:pt x="689" y="23604"/>
                    <a:pt x="2273" y="25115"/>
                    <a:pt x="4190" y="25115"/>
                  </a:cubicBezTo>
                  <a:cubicBezTo>
                    <a:pt x="4234" y="25115"/>
                    <a:pt x="4278" y="25114"/>
                    <a:pt x="4322" y="25113"/>
                  </a:cubicBezTo>
                  <a:lnTo>
                    <a:pt x="34231" y="24136"/>
                  </a:lnTo>
                  <a:cubicBezTo>
                    <a:pt x="36207" y="24065"/>
                    <a:pt x="37767" y="22422"/>
                    <a:pt x="37696" y="20469"/>
                  </a:cubicBezTo>
                  <a:lnTo>
                    <a:pt x="37636" y="18541"/>
                  </a:lnTo>
                  <a:cubicBezTo>
                    <a:pt x="37600" y="17409"/>
                    <a:pt x="38493" y="16469"/>
                    <a:pt x="39636" y="16433"/>
                  </a:cubicBezTo>
                  <a:lnTo>
                    <a:pt x="42982" y="16314"/>
                  </a:lnTo>
                  <a:cubicBezTo>
                    <a:pt x="43004" y="16313"/>
                    <a:pt x="43026" y="16313"/>
                    <a:pt x="43048" y="16313"/>
                  </a:cubicBezTo>
                  <a:cubicBezTo>
                    <a:pt x="43772" y="16313"/>
                    <a:pt x="44422" y="16689"/>
                    <a:pt x="44792" y="17267"/>
                  </a:cubicBezTo>
                  <a:cubicBezTo>
                    <a:pt x="45460" y="18280"/>
                    <a:pt x="46628" y="18948"/>
                    <a:pt x="47943" y="18948"/>
                  </a:cubicBezTo>
                  <a:cubicBezTo>
                    <a:pt x="47988" y="18948"/>
                    <a:pt x="48033" y="18947"/>
                    <a:pt x="48078" y="18945"/>
                  </a:cubicBezTo>
                  <a:cubicBezTo>
                    <a:pt x="50162" y="18886"/>
                    <a:pt x="51793" y="17159"/>
                    <a:pt x="51721" y="15100"/>
                  </a:cubicBezTo>
                  <a:cubicBezTo>
                    <a:pt x="51663" y="13084"/>
                    <a:pt x="49985" y="11490"/>
                    <a:pt x="47961" y="11490"/>
                  </a:cubicBezTo>
                  <a:cubicBezTo>
                    <a:pt x="47916" y="11490"/>
                    <a:pt x="47872" y="11491"/>
                    <a:pt x="47828" y="11492"/>
                  </a:cubicBezTo>
                  <a:cubicBezTo>
                    <a:pt x="46459" y="11540"/>
                    <a:pt x="45292" y="12290"/>
                    <a:pt x="44661" y="13397"/>
                  </a:cubicBezTo>
                  <a:cubicBezTo>
                    <a:pt x="44327" y="14004"/>
                    <a:pt x="43673" y="14433"/>
                    <a:pt x="42911" y="14457"/>
                  </a:cubicBezTo>
                  <a:lnTo>
                    <a:pt x="39577" y="14564"/>
                  </a:lnTo>
                  <a:cubicBezTo>
                    <a:pt x="39554" y="14565"/>
                    <a:pt x="39532" y="14565"/>
                    <a:pt x="39510" y="14565"/>
                  </a:cubicBezTo>
                  <a:cubicBezTo>
                    <a:pt x="38397" y="14565"/>
                    <a:pt x="37480" y="13696"/>
                    <a:pt x="37434" y="12587"/>
                  </a:cubicBezTo>
                  <a:lnTo>
                    <a:pt x="37136" y="3432"/>
                  </a:lnTo>
                  <a:cubicBezTo>
                    <a:pt x="37078" y="1511"/>
                    <a:pt x="35484" y="0"/>
                    <a:pt x="33566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20" name="Google Shape;1520;p42"/>
            <p:cNvSpPr/>
            <p:nvPr/>
          </p:nvSpPr>
          <p:spPr>
            <a:xfrm>
              <a:off x="933838" y="2025120"/>
              <a:ext cx="177598" cy="256034"/>
            </a:xfrm>
            <a:custGeom>
              <a:rect b="b" l="l" r="r" t="t"/>
              <a:pathLst>
                <a:path extrusionOk="0" h="6013" w="4644">
                  <a:moveTo>
                    <a:pt x="3001" y="0"/>
                  </a:moveTo>
                  <a:cubicBezTo>
                    <a:pt x="2168" y="0"/>
                    <a:pt x="1417" y="346"/>
                    <a:pt x="882" y="881"/>
                  </a:cubicBezTo>
                  <a:cubicBezTo>
                    <a:pt x="334" y="1429"/>
                    <a:pt x="1" y="2179"/>
                    <a:pt x="1" y="3013"/>
                  </a:cubicBezTo>
                  <a:cubicBezTo>
                    <a:pt x="1" y="4668"/>
                    <a:pt x="1346" y="6013"/>
                    <a:pt x="3001" y="6013"/>
                  </a:cubicBezTo>
                  <a:lnTo>
                    <a:pt x="4644" y="6013"/>
                  </a:lnTo>
                  <a:lnTo>
                    <a:pt x="4644" y="0"/>
                  </a:lnTo>
                  <a:close/>
                </a:path>
              </a:pathLst>
            </a:custGeom>
            <a:solidFill>
              <a:srgbClr val="268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21" name="Google Shape;1521;p42"/>
            <p:cNvSpPr/>
            <p:nvPr/>
          </p:nvSpPr>
          <p:spPr>
            <a:xfrm>
              <a:off x="1071816" y="1769540"/>
              <a:ext cx="1939277" cy="923442"/>
            </a:xfrm>
            <a:custGeom>
              <a:rect b="b" l="l" r="r" t="t"/>
              <a:pathLst>
                <a:path extrusionOk="0" h="24147" w="50710">
                  <a:moveTo>
                    <a:pt x="3549" y="0"/>
                  </a:moveTo>
                  <a:cubicBezTo>
                    <a:pt x="1584" y="0"/>
                    <a:pt x="1" y="1596"/>
                    <a:pt x="1" y="3548"/>
                  </a:cubicBezTo>
                  <a:lnTo>
                    <a:pt x="1" y="20598"/>
                  </a:lnTo>
                  <a:cubicBezTo>
                    <a:pt x="1" y="22563"/>
                    <a:pt x="1584" y="24146"/>
                    <a:pt x="3549" y="24146"/>
                  </a:cubicBezTo>
                  <a:lnTo>
                    <a:pt x="33124" y="24146"/>
                  </a:lnTo>
                  <a:cubicBezTo>
                    <a:pt x="35088" y="24146"/>
                    <a:pt x="36684" y="22563"/>
                    <a:pt x="36684" y="20598"/>
                  </a:cubicBezTo>
                  <a:lnTo>
                    <a:pt x="36684" y="18669"/>
                  </a:lnTo>
                  <a:cubicBezTo>
                    <a:pt x="36684" y="17538"/>
                    <a:pt x="37600" y="16621"/>
                    <a:pt x="38720" y="16621"/>
                  </a:cubicBezTo>
                  <a:lnTo>
                    <a:pt x="42030" y="16621"/>
                  </a:lnTo>
                  <a:cubicBezTo>
                    <a:pt x="42780" y="16621"/>
                    <a:pt x="43435" y="17026"/>
                    <a:pt x="43792" y="17633"/>
                  </a:cubicBezTo>
                  <a:cubicBezTo>
                    <a:pt x="44447" y="18705"/>
                    <a:pt x="45625" y="19419"/>
                    <a:pt x="46983" y="19419"/>
                  </a:cubicBezTo>
                  <a:cubicBezTo>
                    <a:pt x="49042" y="19419"/>
                    <a:pt x="50709" y="17753"/>
                    <a:pt x="50709" y="15693"/>
                  </a:cubicBezTo>
                  <a:cubicBezTo>
                    <a:pt x="50709" y="13633"/>
                    <a:pt x="49042" y="11954"/>
                    <a:pt x="46983" y="11954"/>
                  </a:cubicBezTo>
                  <a:cubicBezTo>
                    <a:pt x="45625" y="11954"/>
                    <a:pt x="44447" y="12680"/>
                    <a:pt x="43792" y="13752"/>
                  </a:cubicBezTo>
                  <a:cubicBezTo>
                    <a:pt x="43435" y="14359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7"/>
                    <a:pt x="36684" y="12716"/>
                  </a:cubicBezTo>
                  <a:lnTo>
                    <a:pt x="36684" y="3548"/>
                  </a:lnTo>
                  <a:cubicBezTo>
                    <a:pt x="36684" y="1596"/>
                    <a:pt x="35088" y="0"/>
                    <a:pt x="3312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22" name="Google Shape;1522;p42"/>
            <p:cNvSpPr/>
            <p:nvPr/>
          </p:nvSpPr>
          <p:spPr>
            <a:xfrm>
              <a:off x="2752419" y="2253534"/>
              <a:ext cx="232247" cy="232247"/>
            </a:xfrm>
            <a:custGeom>
              <a:rect b="b" l="l" r="r" t="t"/>
              <a:pathLst>
                <a:path extrusionOk="0" h="6073" w="6073">
                  <a:moveTo>
                    <a:pt x="3037" y="1"/>
                  </a:moveTo>
                  <a:cubicBezTo>
                    <a:pt x="1358" y="1"/>
                    <a:pt x="0" y="1358"/>
                    <a:pt x="0" y="3037"/>
                  </a:cubicBezTo>
                  <a:cubicBezTo>
                    <a:pt x="0" y="4716"/>
                    <a:pt x="1358" y="6073"/>
                    <a:pt x="3037" y="6073"/>
                  </a:cubicBezTo>
                  <a:cubicBezTo>
                    <a:pt x="4715" y="6073"/>
                    <a:pt x="6073" y="4716"/>
                    <a:pt x="6073" y="3037"/>
                  </a:cubicBezTo>
                  <a:cubicBezTo>
                    <a:pt x="6073" y="1358"/>
                    <a:pt x="4715" y="1"/>
                    <a:pt x="3037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23" name="Google Shape;1523;p42"/>
            <p:cNvSpPr/>
            <p:nvPr/>
          </p:nvSpPr>
          <p:spPr>
            <a:xfrm>
              <a:off x="935214" y="1799534"/>
              <a:ext cx="1606414" cy="368572"/>
            </a:xfrm>
            <a:custGeom>
              <a:rect b="b" l="l" r="r" t="t"/>
              <a:pathLst>
                <a:path extrusionOk="0" h="8656" w="42006">
                  <a:moveTo>
                    <a:pt x="3001" y="0"/>
                  </a:moveTo>
                  <a:cubicBezTo>
                    <a:pt x="2168" y="0"/>
                    <a:pt x="1417" y="333"/>
                    <a:pt x="882" y="881"/>
                  </a:cubicBezTo>
                  <a:cubicBezTo>
                    <a:pt x="334" y="1429"/>
                    <a:pt x="1" y="2179"/>
                    <a:pt x="1" y="3012"/>
                  </a:cubicBezTo>
                  <a:lnTo>
                    <a:pt x="1" y="8311"/>
                  </a:lnTo>
                  <a:lnTo>
                    <a:pt x="24" y="8656"/>
                  </a:lnTo>
                  <a:cubicBezTo>
                    <a:pt x="108" y="7977"/>
                    <a:pt x="417" y="7358"/>
                    <a:pt x="882" y="6894"/>
                  </a:cubicBezTo>
                  <a:cubicBezTo>
                    <a:pt x="1417" y="6346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7"/>
                    <a:pt x="42006" y="3012"/>
                  </a:cubicBezTo>
                  <a:cubicBezTo>
                    <a:pt x="42006" y="2881"/>
                    <a:pt x="42006" y="2774"/>
                    <a:pt x="41982" y="2655"/>
                  </a:cubicBezTo>
                  <a:cubicBezTo>
                    <a:pt x="41815" y="1155"/>
                    <a:pt x="40541" y="0"/>
                    <a:pt x="39006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24" name="Google Shape;1524;p42"/>
            <p:cNvSpPr/>
            <p:nvPr/>
          </p:nvSpPr>
          <p:spPr>
            <a:xfrm>
              <a:off x="935214" y="1769089"/>
              <a:ext cx="1606414" cy="384327"/>
            </a:xfrm>
            <a:custGeom>
              <a:rect b="b" l="l" r="r" t="t"/>
              <a:pathLst>
                <a:path extrusionOk="0" h="9026" w="42006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29"/>
                    <a:pt x="1" y="2179"/>
                    <a:pt x="1" y="3013"/>
                  </a:cubicBezTo>
                  <a:lnTo>
                    <a:pt x="1" y="9026"/>
                  </a:lnTo>
                  <a:cubicBezTo>
                    <a:pt x="1" y="8192"/>
                    <a:pt x="334" y="7442"/>
                    <a:pt x="882" y="6894"/>
                  </a:cubicBezTo>
                  <a:cubicBezTo>
                    <a:pt x="1417" y="6359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1346"/>
                    <a:pt x="40660" y="1"/>
                    <a:pt x="39006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25" name="Google Shape;1525;p42"/>
            <p:cNvSpPr txBox="1"/>
            <p:nvPr/>
          </p:nvSpPr>
          <p:spPr>
            <a:xfrm>
              <a:off x="1106918" y="2072762"/>
              <a:ext cx="1399500" cy="83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Hành vi trồng các loại cây thuốc phiện, các loại cây khác chứa chất ma tuý</a:t>
              </a:r>
              <a:endPara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6" name="Google Shape;1526;p42"/>
            <p:cNvSpPr txBox="1"/>
            <p:nvPr/>
          </p:nvSpPr>
          <p:spPr>
            <a:xfrm>
              <a:off x="1071825" y="1769313"/>
              <a:ext cx="1469700" cy="2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2.000.000 - 5.000.000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527" name="Google Shape;1527;p42"/>
          <p:cNvGrpSpPr/>
          <p:nvPr/>
        </p:nvGrpSpPr>
        <p:grpSpPr>
          <a:xfrm>
            <a:off x="47" y="3491586"/>
            <a:ext cx="3711292" cy="1356379"/>
            <a:chOff x="933838" y="3005715"/>
            <a:chExt cx="2079971" cy="979052"/>
          </a:xfrm>
        </p:grpSpPr>
        <p:sp>
          <p:nvSpPr>
            <p:cNvPr id="1528" name="Google Shape;1528;p42"/>
            <p:cNvSpPr/>
            <p:nvPr/>
          </p:nvSpPr>
          <p:spPr>
            <a:xfrm>
              <a:off x="1033115" y="3023886"/>
              <a:ext cx="1980694" cy="960881"/>
            </a:xfrm>
            <a:custGeom>
              <a:rect b="b" l="l" r="r" t="t"/>
              <a:pathLst>
                <a:path extrusionOk="0" h="25126" w="51793">
                  <a:moveTo>
                    <a:pt x="33544" y="0"/>
                  </a:moveTo>
                  <a:cubicBezTo>
                    <a:pt x="33507" y="0"/>
                    <a:pt x="33470" y="1"/>
                    <a:pt x="33433" y="2"/>
                  </a:cubicBezTo>
                  <a:lnTo>
                    <a:pt x="3537" y="990"/>
                  </a:lnTo>
                  <a:cubicBezTo>
                    <a:pt x="1548" y="1050"/>
                    <a:pt x="0" y="2693"/>
                    <a:pt x="60" y="4657"/>
                  </a:cubicBezTo>
                  <a:lnTo>
                    <a:pt x="620" y="21695"/>
                  </a:lnTo>
                  <a:cubicBezTo>
                    <a:pt x="690" y="23611"/>
                    <a:pt x="2284" y="25126"/>
                    <a:pt x="4211" y="25126"/>
                  </a:cubicBezTo>
                  <a:cubicBezTo>
                    <a:pt x="4248" y="25126"/>
                    <a:pt x="4285" y="25125"/>
                    <a:pt x="4322" y="25124"/>
                  </a:cubicBezTo>
                  <a:lnTo>
                    <a:pt x="34231" y="24136"/>
                  </a:lnTo>
                  <a:cubicBezTo>
                    <a:pt x="36207" y="24076"/>
                    <a:pt x="37767" y="22433"/>
                    <a:pt x="37696" y="20469"/>
                  </a:cubicBezTo>
                  <a:lnTo>
                    <a:pt x="37636" y="18540"/>
                  </a:lnTo>
                  <a:cubicBezTo>
                    <a:pt x="37600" y="17409"/>
                    <a:pt x="38493" y="16468"/>
                    <a:pt x="39636" y="16433"/>
                  </a:cubicBezTo>
                  <a:lnTo>
                    <a:pt x="42982" y="16325"/>
                  </a:lnTo>
                  <a:cubicBezTo>
                    <a:pt x="43004" y="16325"/>
                    <a:pt x="43026" y="16324"/>
                    <a:pt x="43049" y="16324"/>
                  </a:cubicBezTo>
                  <a:cubicBezTo>
                    <a:pt x="43772" y="16324"/>
                    <a:pt x="44422" y="16700"/>
                    <a:pt x="44792" y="17266"/>
                  </a:cubicBezTo>
                  <a:cubicBezTo>
                    <a:pt x="45460" y="18291"/>
                    <a:pt x="46628" y="18959"/>
                    <a:pt x="47943" y="18959"/>
                  </a:cubicBezTo>
                  <a:cubicBezTo>
                    <a:pt x="47988" y="18959"/>
                    <a:pt x="48033" y="18958"/>
                    <a:pt x="48078" y="18957"/>
                  </a:cubicBezTo>
                  <a:cubicBezTo>
                    <a:pt x="50162" y="18885"/>
                    <a:pt x="51793" y="17159"/>
                    <a:pt x="51721" y="15099"/>
                  </a:cubicBezTo>
                  <a:cubicBezTo>
                    <a:pt x="51663" y="13076"/>
                    <a:pt x="49974" y="11490"/>
                    <a:pt x="47940" y="11490"/>
                  </a:cubicBezTo>
                  <a:cubicBezTo>
                    <a:pt x="47903" y="11490"/>
                    <a:pt x="47865" y="11490"/>
                    <a:pt x="47828" y="11491"/>
                  </a:cubicBezTo>
                  <a:cubicBezTo>
                    <a:pt x="46459" y="11539"/>
                    <a:pt x="45292" y="12301"/>
                    <a:pt x="44661" y="13396"/>
                  </a:cubicBezTo>
                  <a:cubicBezTo>
                    <a:pt x="44327" y="14004"/>
                    <a:pt x="43673" y="14432"/>
                    <a:pt x="42911" y="14456"/>
                  </a:cubicBezTo>
                  <a:lnTo>
                    <a:pt x="39577" y="14575"/>
                  </a:lnTo>
                  <a:cubicBezTo>
                    <a:pt x="39555" y="14576"/>
                    <a:pt x="39533" y="14576"/>
                    <a:pt x="39511" y="14576"/>
                  </a:cubicBezTo>
                  <a:cubicBezTo>
                    <a:pt x="38397" y="14576"/>
                    <a:pt x="37480" y="13696"/>
                    <a:pt x="37434" y="12599"/>
                  </a:cubicBezTo>
                  <a:lnTo>
                    <a:pt x="37136" y="3431"/>
                  </a:lnTo>
                  <a:cubicBezTo>
                    <a:pt x="37078" y="1515"/>
                    <a:pt x="35472" y="0"/>
                    <a:pt x="33544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29" name="Google Shape;1529;p42"/>
            <p:cNvSpPr/>
            <p:nvPr/>
          </p:nvSpPr>
          <p:spPr>
            <a:xfrm>
              <a:off x="933838" y="3261739"/>
              <a:ext cx="177598" cy="256061"/>
            </a:xfrm>
            <a:custGeom>
              <a:rect b="b" l="l" r="r" t="t"/>
              <a:pathLst>
                <a:path extrusionOk="0" h="6014" w="4644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7"/>
                    <a:pt x="1" y="2179"/>
                    <a:pt x="1" y="3001"/>
                  </a:cubicBezTo>
                  <a:cubicBezTo>
                    <a:pt x="1" y="4668"/>
                    <a:pt x="1346" y="6013"/>
                    <a:pt x="3001" y="6013"/>
                  </a:cubicBezTo>
                  <a:lnTo>
                    <a:pt x="4644" y="6013"/>
                  </a:lnTo>
                  <a:lnTo>
                    <a:pt x="4644" y="1"/>
                  </a:lnTo>
                  <a:close/>
                </a:path>
              </a:pathLst>
            </a:custGeom>
            <a:solidFill>
              <a:srgbClr val="CF12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30" name="Google Shape;1530;p42"/>
            <p:cNvSpPr/>
            <p:nvPr/>
          </p:nvSpPr>
          <p:spPr>
            <a:xfrm>
              <a:off x="1071810" y="3005715"/>
              <a:ext cx="1941939" cy="923901"/>
            </a:xfrm>
            <a:custGeom>
              <a:rect b="b" l="l" r="r" t="t"/>
              <a:pathLst>
                <a:path extrusionOk="0" h="24159" w="50710">
                  <a:moveTo>
                    <a:pt x="3549" y="1"/>
                  </a:moveTo>
                  <a:cubicBezTo>
                    <a:pt x="1584" y="1"/>
                    <a:pt x="1" y="1596"/>
                    <a:pt x="1" y="3561"/>
                  </a:cubicBezTo>
                  <a:lnTo>
                    <a:pt x="1" y="20610"/>
                  </a:lnTo>
                  <a:cubicBezTo>
                    <a:pt x="1" y="22563"/>
                    <a:pt x="1584" y="24158"/>
                    <a:pt x="3549" y="24158"/>
                  </a:cubicBezTo>
                  <a:lnTo>
                    <a:pt x="33124" y="24158"/>
                  </a:lnTo>
                  <a:cubicBezTo>
                    <a:pt x="35088" y="24158"/>
                    <a:pt x="36684" y="22563"/>
                    <a:pt x="36684" y="20610"/>
                  </a:cubicBezTo>
                  <a:lnTo>
                    <a:pt x="36684" y="18670"/>
                  </a:lnTo>
                  <a:cubicBezTo>
                    <a:pt x="36684" y="17550"/>
                    <a:pt x="37600" y="16634"/>
                    <a:pt x="38720" y="16634"/>
                  </a:cubicBezTo>
                  <a:lnTo>
                    <a:pt x="42030" y="16634"/>
                  </a:lnTo>
                  <a:cubicBezTo>
                    <a:pt x="42780" y="16634"/>
                    <a:pt x="43435" y="17039"/>
                    <a:pt x="43792" y="17634"/>
                  </a:cubicBezTo>
                  <a:cubicBezTo>
                    <a:pt x="44447" y="18705"/>
                    <a:pt x="45625" y="19432"/>
                    <a:pt x="46983" y="19432"/>
                  </a:cubicBezTo>
                  <a:cubicBezTo>
                    <a:pt x="49042" y="19432"/>
                    <a:pt x="50709" y="17765"/>
                    <a:pt x="50709" y="15693"/>
                  </a:cubicBezTo>
                  <a:cubicBezTo>
                    <a:pt x="50709" y="13633"/>
                    <a:pt x="49042" y="11966"/>
                    <a:pt x="46983" y="11966"/>
                  </a:cubicBezTo>
                  <a:cubicBezTo>
                    <a:pt x="45625" y="11966"/>
                    <a:pt x="44447" y="12693"/>
                    <a:pt x="43792" y="13764"/>
                  </a:cubicBezTo>
                  <a:cubicBezTo>
                    <a:pt x="43435" y="14360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8"/>
                    <a:pt x="36684" y="12728"/>
                  </a:cubicBezTo>
                  <a:lnTo>
                    <a:pt x="36684" y="3561"/>
                  </a:lnTo>
                  <a:cubicBezTo>
                    <a:pt x="36684" y="1596"/>
                    <a:pt x="35088" y="1"/>
                    <a:pt x="33124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31" name="Google Shape;1531;p42"/>
            <p:cNvSpPr/>
            <p:nvPr/>
          </p:nvSpPr>
          <p:spPr>
            <a:xfrm>
              <a:off x="2752419" y="3489753"/>
              <a:ext cx="232247" cy="232706"/>
            </a:xfrm>
            <a:custGeom>
              <a:rect b="b" l="l" r="r" t="t"/>
              <a:pathLst>
                <a:path extrusionOk="0" h="6085" w="6073">
                  <a:moveTo>
                    <a:pt x="3037" y="0"/>
                  </a:moveTo>
                  <a:cubicBezTo>
                    <a:pt x="1358" y="0"/>
                    <a:pt x="0" y="1369"/>
                    <a:pt x="0" y="3036"/>
                  </a:cubicBezTo>
                  <a:cubicBezTo>
                    <a:pt x="0" y="4715"/>
                    <a:pt x="1358" y="6084"/>
                    <a:pt x="3037" y="6084"/>
                  </a:cubicBezTo>
                  <a:cubicBezTo>
                    <a:pt x="4715" y="6084"/>
                    <a:pt x="6073" y="4715"/>
                    <a:pt x="6073" y="3036"/>
                  </a:cubicBezTo>
                  <a:cubicBezTo>
                    <a:pt x="6073" y="1369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32" name="Google Shape;1532;p42"/>
            <p:cNvSpPr/>
            <p:nvPr/>
          </p:nvSpPr>
          <p:spPr>
            <a:xfrm>
              <a:off x="935214" y="3035660"/>
              <a:ext cx="1606414" cy="369104"/>
            </a:xfrm>
            <a:custGeom>
              <a:rect b="b" l="l" r="r" t="t"/>
              <a:pathLst>
                <a:path extrusionOk="0" h="8669" w="42006">
                  <a:moveTo>
                    <a:pt x="3001" y="0"/>
                  </a:moveTo>
                  <a:cubicBezTo>
                    <a:pt x="2168" y="0"/>
                    <a:pt x="1417" y="346"/>
                    <a:pt x="882" y="881"/>
                  </a:cubicBezTo>
                  <a:cubicBezTo>
                    <a:pt x="334" y="1429"/>
                    <a:pt x="1" y="2179"/>
                    <a:pt x="1" y="3013"/>
                  </a:cubicBezTo>
                  <a:lnTo>
                    <a:pt x="1" y="8311"/>
                  </a:lnTo>
                  <a:lnTo>
                    <a:pt x="24" y="8668"/>
                  </a:lnTo>
                  <a:cubicBezTo>
                    <a:pt x="108" y="7978"/>
                    <a:pt x="417" y="7370"/>
                    <a:pt x="882" y="6894"/>
                  </a:cubicBezTo>
                  <a:cubicBezTo>
                    <a:pt x="1417" y="6358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2894"/>
                    <a:pt x="42006" y="2775"/>
                    <a:pt x="41982" y="2655"/>
                  </a:cubicBezTo>
                  <a:cubicBezTo>
                    <a:pt x="41815" y="1167"/>
                    <a:pt x="40541" y="0"/>
                    <a:pt x="39006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33" name="Google Shape;1533;p42"/>
            <p:cNvSpPr/>
            <p:nvPr/>
          </p:nvSpPr>
          <p:spPr>
            <a:xfrm>
              <a:off x="935214" y="3005729"/>
              <a:ext cx="1606414" cy="383794"/>
            </a:xfrm>
            <a:custGeom>
              <a:rect b="b" l="l" r="r" t="t"/>
              <a:pathLst>
                <a:path extrusionOk="0" h="9014" w="42006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8"/>
                    <a:pt x="1" y="2168"/>
                    <a:pt x="1" y="3001"/>
                  </a:cubicBezTo>
                  <a:lnTo>
                    <a:pt x="1" y="9014"/>
                  </a:lnTo>
                  <a:cubicBezTo>
                    <a:pt x="1" y="8192"/>
                    <a:pt x="334" y="7430"/>
                    <a:pt x="882" y="6895"/>
                  </a:cubicBezTo>
                  <a:cubicBezTo>
                    <a:pt x="1417" y="6347"/>
                    <a:pt x="2168" y="6014"/>
                    <a:pt x="3001" y="6014"/>
                  </a:cubicBezTo>
                  <a:lnTo>
                    <a:pt x="39006" y="6014"/>
                  </a:lnTo>
                  <a:cubicBezTo>
                    <a:pt x="40660" y="6014"/>
                    <a:pt x="42006" y="4668"/>
                    <a:pt x="42006" y="3001"/>
                  </a:cubicBezTo>
                  <a:cubicBezTo>
                    <a:pt x="42006" y="1346"/>
                    <a:pt x="40660" y="1"/>
                    <a:pt x="39006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34" name="Google Shape;1534;p42"/>
            <p:cNvSpPr txBox="1"/>
            <p:nvPr/>
          </p:nvSpPr>
          <p:spPr>
            <a:xfrm>
              <a:off x="1081174" y="3560376"/>
              <a:ext cx="1469700" cy="36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Cung cấp trái pháp luật địa điểm, phương tiện cho người khác sử dụng trái phép chất ma túy;</a:t>
              </a:r>
              <a:endPara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5" name="Google Shape;1535;p42"/>
            <p:cNvSpPr txBox="1"/>
            <p:nvPr/>
          </p:nvSpPr>
          <p:spPr>
            <a:xfrm>
              <a:off x="1071825" y="3005788"/>
              <a:ext cx="1469700" cy="2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20.</a:t>
              </a: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000.000 - 40.000.000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536" name="Google Shape;1536;p42"/>
          <p:cNvGrpSpPr/>
          <p:nvPr/>
        </p:nvGrpSpPr>
        <p:grpSpPr>
          <a:xfrm>
            <a:off x="8060250" y="959580"/>
            <a:ext cx="408475" cy="537056"/>
            <a:chOff x="1914775" y="238125"/>
            <a:chExt cx="3771700" cy="5219200"/>
          </a:xfrm>
        </p:grpSpPr>
        <p:sp>
          <p:nvSpPr>
            <p:cNvPr id="1537" name="Google Shape;1537;p42"/>
            <p:cNvSpPr/>
            <p:nvPr/>
          </p:nvSpPr>
          <p:spPr>
            <a:xfrm>
              <a:off x="1914775" y="238125"/>
              <a:ext cx="3771700" cy="5219200"/>
            </a:xfrm>
            <a:custGeom>
              <a:rect b="b" l="l" r="r" t="t"/>
              <a:pathLst>
                <a:path extrusionOk="0" h="208768" w="150868">
                  <a:moveTo>
                    <a:pt x="29000" y="0"/>
                  </a:moveTo>
                  <a:cubicBezTo>
                    <a:pt x="27369" y="0"/>
                    <a:pt x="25803" y="652"/>
                    <a:pt x="24661" y="1794"/>
                  </a:cubicBezTo>
                  <a:lnTo>
                    <a:pt x="1762" y="24693"/>
                  </a:lnTo>
                  <a:cubicBezTo>
                    <a:pt x="620" y="25835"/>
                    <a:pt x="0" y="27401"/>
                    <a:pt x="0" y="28999"/>
                  </a:cubicBezTo>
                  <a:lnTo>
                    <a:pt x="0" y="202667"/>
                  </a:lnTo>
                  <a:cubicBezTo>
                    <a:pt x="0" y="206027"/>
                    <a:pt x="2708" y="208767"/>
                    <a:pt x="6100" y="208767"/>
                  </a:cubicBezTo>
                  <a:lnTo>
                    <a:pt x="144735" y="208767"/>
                  </a:lnTo>
                  <a:cubicBezTo>
                    <a:pt x="148127" y="208767"/>
                    <a:pt x="150867" y="206027"/>
                    <a:pt x="150867" y="202667"/>
                  </a:cubicBezTo>
                  <a:lnTo>
                    <a:pt x="150867" y="6133"/>
                  </a:lnTo>
                  <a:cubicBezTo>
                    <a:pt x="150867" y="2740"/>
                    <a:pt x="148127" y="0"/>
                    <a:pt x="1447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2"/>
            <p:cNvSpPr/>
            <p:nvPr/>
          </p:nvSpPr>
          <p:spPr>
            <a:xfrm>
              <a:off x="3800200" y="238125"/>
              <a:ext cx="1886275" cy="5219200"/>
            </a:xfrm>
            <a:custGeom>
              <a:rect b="b" l="l" r="r" t="t"/>
              <a:pathLst>
                <a:path extrusionOk="0" h="208768" w="75451">
                  <a:moveTo>
                    <a:pt x="1" y="0"/>
                  </a:moveTo>
                  <a:lnTo>
                    <a:pt x="1" y="208767"/>
                  </a:lnTo>
                  <a:lnTo>
                    <a:pt x="69318" y="208767"/>
                  </a:lnTo>
                  <a:cubicBezTo>
                    <a:pt x="72710" y="208767"/>
                    <a:pt x="75450" y="206027"/>
                    <a:pt x="75450" y="202667"/>
                  </a:cubicBezTo>
                  <a:lnTo>
                    <a:pt x="75450" y="6133"/>
                  </a:lnTo>
                  <a:cubicBezTo>
                    <a:pt x="75450" y="2740"/>
                    <a:pt x="72710" y="0"/>
                    <a:pt x="69318" y="0"/>
                  </a:cubicBezTo>
                  <a:close/>
                </a:path>
              </a:pathLst>
            </a:custGeom>
            <a:solidFill>
              <a:srgbClr val="F7F2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2"/>
            <p:cNvSpPr/>
            <p:nvPr/>
          </p:nvSpPr>
          <p:spPr>
            <a:xfrm>
              <a:off x="2526400" y="4417525"/>
              <a:ext cx="2548450" cy="305850"/>
            </a:xfrm>
            <a:custGeom>
              <a:rect b="b" l="l" r="r" t="t"/>
              <a:pathLst>
                <a:path extrusionOk="0" h="12234" w="101938">
                  <a:moveTo>
                    <a:pt x="6100" y="1"/>
                  </a:moveTo>
                  <a:cubicBezTo>
                    <a:pt x="2708" y="1"/>
                    <a:pt x="0" y="2741"/>
                    <a:pt x="0" y="6133"/>
                  </a:cubicBezTo>
                  <a:cubicBezTo>
                    <a:pt x="0" y="9493"/>
                    <a:pt x="2708" y="12233"/>
                    <a:pt x="6100" y="12233"/>
                  </a:cubicBezTo>
                  <a:lnTo>
                    <a:pt x="95805" y="12233"/>
                  </a:lnTo>
                  <a:cubicBezTo>
                    <a:pt x="99197" y="12233"/>
                    <a:pt x="101937" y="9493"/>
                    <a:pt x="101937" y="6133"/>
                  </a:cubicBezTo>
                  <a:cubicBezTo>
                    <a:pt x="101937" y="2741"/>
                    <a:pt x="99197" y="1"/>
                    <a:pt x="95805" y="1"/>
                  </a:cubicBezTo>
                  <a:close/>
                </a:path>
              </a:pathLst>
            </a:custGeom>
            <a:solidFill>
              <a:srgbClr val="3C3F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2"/>
            <p:cNvSpPr/>
            <p:nvPr/>
          </p:nvSpPr>
          <p:spPr>
            <a:xfrm>
              <a:off x="2526400" y="3805900"/>
              <a:ext cx="2548450" cy="305850"/>
            </a:xfrm>
            <a:custGeom>
              <a:rect b="b" l="l" r="r" t="t"/>
              <a:pathLst>
                <a:path extrusionOk="0" h="12234" w="101938">
                  <a:moveTo>
                    <a:pt x="6100" y="1"/>
                  </a:moveTo>
                  <a:cubicBezTo>
                    <a:pt x="2708" y="1"/>
                    <a:pt x="0" y="2741"/>
                    <a:pt x="0" y="6133"/>
                  </a:cubicBezTo>
                  <a:cubicBezTo>
                    <a:pt x="0" y="9493"/>
                    <a:pt x="2708" y="12233"/>
                    <a:pt x="6100" y="12233"/>
                  </a:cubicBezTo>
                  <a:lnTo>
                    <a:pt x="95805" y="12233"/>
                  </a:lnTo>
                  <a:cubicBezTo>
                    <a:pt x="99197" y="12233"/>
                    <a:pt x="101937" y="9493"/>
                    <a:pt x="101937" y="6133"/>
                  </a:cubicBezTo>
                  <a:cubicBezTo>
                    <a:pt x="101937" y="2741"/>
                    <a:pt x="99197" y="1"/>
                    <a:pt x="95805" y="1"/>
                  </a:cubicBezTo>
                  <a:close/>
                </a:path>
              </a:pathLst>
            </a:custGeom>
            <a:solidFill>
              <a:srgbClr val="3C3F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2"/>
            <p:cNvSpPr/>
            <p:nvPr/>
          </p:nvSpPr>
          <p:spPr>
            <a:xfrm>
              <a:off x="3800200" y="4417525"/>
              <a:ext cx="1274650" cy="305850"/>
            </a:xfrm>
            <a:custGeom>
              <a:rect b="b" l="l" r="r" t="t"/>
              <a:pathLst>
                <a:path extrusionOk="0" h="12234" w="50986">
                  <a:moveTo>
                    <a:pt x="1" y="1"/>
                  </a:moveTo>
                  <a:lnTo>
                    <a:pt x="1" y="12233"/>
                  </a:lnTo>
                  <a:lnTo>
                    <a:pt x="44853" y="12233"/>
                  </a:lnTo>
                  <a:cubicBezTo>
                    <a:pt x="48245" y="12233"/>
                    <a:pt x="50985" y="9493"/>
                    <a:pt x="50985" y="6133"/>
                  </a:cubicBezTo>
                  <a:cubicBezTo>
                    <a:pt x="50985" y="2741"/>
                    <a:pt x="48245" y="1"/>
                    <a:pt x="44853" y="1"/>
                  </a:cubicBezTo>
                  <a:close/>
                </a:path>
              </a:pathLst>
            </a:custGeom>
            <a:solidFill>
              <a:srgbClr val="201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2"/>
            <p:cNvSpPr/>
            <p:nvPr/>
          </p:nvSpPr>
          <p:spPr>
            <a:xfrm>
              <a:off x="3800200" y="3805900"/>
              <a:ext cx="1274650" cy="305850"/>
            </a:xfrm>
            <a:custGeom>
              <a:rect b="b" l="l" r="r" t="t"/>
              <a:pathLst>
                <a:path extrusionOk="0" h="12234" w="50986">
                  <a:moveTo>
                    <a:pt x="1" y="1"/>
                  </a:moveTo>
                  <a:lnTo>
                    <a:pt x="1" y="12233"/>
                  </a:lnTo>
                  <a:lnTo>
                    <a:pt x="44853" y="12233"/>
                  </a:lnTo>
                  <a:cubicBezTo>
                    <a:pt x="48245" y="12233"/>
                    <a:pt x="50985" y="9493"/>
                    <a:pt x="50985" y="6133"/>
                  </a:cubicBezTo>
                  <a:cubicBezTo>
                    <a:pt x="50985" y="2741"/>
                    <a:pt x="48245" y="1"/>
                    <a:pt x="44853" y="1"/>
                  </a:cubicBezTo>
                  <a:close/>
                </a:path>
              </a:pathLst>
            </a:custGeom>
            <a:solidFill>
              <a:srgbClr val="201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2"/>
            <p:cNvSpPr/>
            <p:nvPr/>
          </p:nvSpPr>
          <p:spPr>
            <a:xfrm>
              <a:off x="3953525" y="3194300"/>
              <a:ext cx="1121325" cy="305825"/>
            </a:xfrm>
            <a:custGeom>
              <a:rect b="b" l="l" r="r" t="t"/>
              <a:pathLst>
                <a:path extrusionOk="0" h="12233" w="44853">
                  <a:moveTo>
                    <a:pt x="6100" y="0"/>
                  </a:moveTo>
                  <a:cubicBezTo>
                    <a:pt x="2708" y="0"/>
                    <a:pt x="0" y="2740"/>
                    <a:pt x="0" y="6133"/>
                  </a:cubicBezTo>
                  <a:cubicBezTo>
                    <a:pt x="0" y="9492"/>
                    <a:pt x="2708" y="12232"/>
                    <a:pt x="6100" y="12232"/>
                  </a:cubicBezTo>
                  <a:lnTo>
                    <a:pt x="38720" y="12232"/>
                  </a:lnTo>
                  <a:cubicBezTo>
                    <a:pt x="42112" y="12232"/>
                    <a:pt x="44852" y="9492"/>
                    <a:pt x="44852" y="6133"/>
                  </a:cubicBezTo>
                  <a:cubicBezTo>
                    <a:pt x="44852" y="2740"/>
                    <a:pt x="42112" y="0"/>
                    <a:pt x="38720" y="0"/>
                  </a:cubicBezTo>
                  <a:close/>
                </a:path>
              </a:pathLst>
            </a:custGeom>
            <a:solidFill>
              <a:srgbClr val="201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2"/>
            <p:cNvSpPr/>
            <p:nvPr/>
          </p:nvSpPr>
          <p:spPr>
            <a:xfrm>
              <a:off x="3253000" y="988375"/>
              <a:ext cx="1089525" cy="1819400"/>
            </a:xfrm>
            <a:custGeom>
              <a:rect b="b" l="l" r="r" t="t"/>
              <a:pathLst>
                <a:path extrusionOk="0" h="72776" w="43581">
                  <a:moveTo>
                    <a:pt x="20258" y="16604"/>
                  </a:moveTo>
                  <a:lnTo>
                    <a:pt x="20258" y="27140"/>
                  </a:lnTo>
                  <a:cubicBezTo>
                    <a:pt x="16865" y="25737"/>
                    <a:pt x="14582" y="24139"/>
                    <a:pt x="14582" y="21562"/>
                  </a:cubicBezTo>
                  <a:cubicBezTo>
                    <a:pt x="14582" y="19442"/>
                    <a:pt x="16245" y="17387"/>
                    <a:pt x="20258" y="16604"/>
                  </a:cubicBezTo>
                  <a:close/>
                  <a:moveTo>
                    <a:pt x="25216" y="43580"/>
                  </a:moveTo>
                  <a:cubicBezTo>
                    <a:pt x="28413" y="45081"/>
                    <a:pt x="30631" y="46940"/>
                    <a:pt x="30631" y="49876"/>
                  </a:cubicBezTo>
                  <a:cubicBezTo>
                    <a:pt x="30631" y="53073"/>
                    <a:pt x="28249" y="54769"/>
                    <a:pt x="25216" y="55454"/>
                  </a:cubicBezTo>
                  <a:lnTo>
                    <a:pt x="25216" y="43580"/>
                  </a:lnTo>
                  <a:close/>
                  <a:moveTo>
                    <a:pt x="22737" y="0"/>
                  </a:moveTo>
                  <a:cubicBezTo>
                    <a:pt x="20779" y="0"/>
                    <a:pt x="19344" y="1142"/>
                    <a:pt x="19344" y="2382"/>
                  </a:cubicBezTo>
                  <a:lnTo>
                    <a:pt x="19344" y="4861"/>
                  </a:lnTo>
                  <a:cubicBezTo>
                    <a:pt x="9950" y="6198"/>
                    <a:pt x="1599" y="11613"/>
                    <a:pt x="1599" y="22899"/>
                  </a:cubicBezTo>
                  <a:cubicBezTo>
                    <a:pt x="1599" y="34251"/>
                    <a:pt x="11189" y="38068"/>
                    <a:pt x="19344" y="41167"/>
                  </a:cubicBezTo>
                  <a:lnTo>
                    <a:pt x="19344" y="55552"/>
                  </a:lnTo>
                  <a:cubicBezTo>
                    <a:pt x="12788" y="54410"/>
                    <a:pt x="9787" y="49158"/>
                    <a:pt x="6035" y="49158"/>
                  </a:cubicBezTo>
                  <a:cubicBezTo>
                    <a:pt x="2675" y="49158"/>
                    <a:pt x="1" y="53595"/>
                    <a:pt x="1" y="56628"/>
                  </a:cubicBezTo>
                  <a:cubicBezTo>
                    <a:pt x="1" y="62304"/>
                    <a:pt x="8710" y="67817"/>
                    <a:pt x="19344" y="68176"/>
                  </a:cubicBezTo>
                  <a:lnTo>
                    <a:pt x="19344" y="70394"/>
                  </a:lnTo>
                  <a:cubicBezTo>
                    <a:pt x="19344" y="71633"/>
                    <a:pt x="20779" y="72775"/>
                    <a:pt x="22737" y="72775"/>
                  </a:cubicBezTo>
                  <a:cubicBezTo>
                    <a:pt x="24433" y="72775"/>
                    <a:pt x="26097" y="71633"/>
                    <a:pt x="26097" y="70394"/>
                  </a:cubicBezTo>
                  <a:lnTo>
                    <a:pt x="26097" y="67817"/>
                  </a:lnTo>
                  <a:cubicBezTo>
                    <a:pt x="36502" y="66121"/>
                    <a:pt x="43581" y="59466"/>
                    <a:pt x="43581" y="48441"/>
                  </a:cubicBezTo>
                  <a:cubicBezTo>
                    <a:pt x="43581" y="36469"/>
                    <a:pt x="34186" y="32294"/>
                    <a:pt x="26097" y="29293"/>
                  </a:cubicBezTo>
                  <a:lnTo>
                    <a:pt x="26097" y="16310"/>
                  </a:lnTo>
                  <a:cubicBezTo>
                    <a:pt x="31870" y="16767"/>
                    <a:pt x="33566" y="19605"/>
                    <a:pt x="36502" y="19605"/>
                  </a:cubicBezTo>
                  <a:cubicBezTo>
                    <a:pt x="40384" y="19605"/>
                    <a:pt x="41982" y="14712"/>
                    <a:pt x="41982" y="12331"/>
                  </a:cubicBezTo>
                  <a:cubicBezTo>
                    <a:pt x="41982" y="6198"/>
                    <a:pt x="31609" y="4795"/>
                    <a:pt x="26097" y="4600"/>
                  </a:cubicBezTo>
                  <a:lnTo>
                    <a:pt x="26097" y="2382"/>
                  </a:lnTo>
                  <a:cubicBezTo>
                    <a:pt x="26097" y="1142"/>
                    <a:pt x="24433" y="0"/>
                    <a:pt x="22737" y="0"/>
                  </a:cubicBezTo>
                  <a:close/>
                </a:path>
              </a:pathLst>
            </a:custGeom>
            <a:solidFill>
              <a:srgbClr val="3C3F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3797750" y="988375"/>
              <a:ext cx="544775" cy="1819400"/>
            </a:xfrm>
            <a:custGeom>
              <a:rect b="b" l="l" r="r" t="t"/>
              <a:pathLst>
                <a:path extrusionOk="0" h="72776" w="21791">
                  <a:moveTo>
                    <a:pt x="3426" y="43580"/>
                  </a:moveTo>
                  <a:cubicBezTo>
                    <a:pt x="6623" y="45081"/>
                    <a:pt x="8841" y="46940"/>
                    <a:pt x="8841" y="49876"/>
                  </a:cubicBezTo>
                  <a:cubicBezTo>
                    <a:pt x="8841" y="53073"/>
                    <a:pt x="6459" y="54769"/>
                    <a:pt x="3426" y="55454"/>
                  </a:cubicBezTo>
                  <a:lnTo>
                    <a:pt x="3426" y="43580"/>
                  </a:lnTo>
                  <a:close/>
                  <a:moveTo>
                    <a:pt x="947" y="0"/>
                  </a:moveTo>
                  <a:cubicBezTo>
                    <a:pt x="620" y="0"/>
                    <a:pt x="294" y="33"/>
                    <a:pt x="1" y="98"/>
                  </a:cubicBezTo>
                  <a:lnTo>
                    <a:pt x="1" y="72677"/>
                  </a:lnTo>
                  <a:cubicBezTo>
                    <a:pt x="294" y="72743"/>
                    <a:pt x="620" y="72775"/>
                    <a:pt x="947" y="72775"/>
                  </a:cubicBezTo>
                  <a:cubicBezTo>
                    <a:pt x="2643" y="72775"/>
                    <a:pt x="4307" y="71633"/>
                    <a:pt x="4307" y="70394"/>
                  </a:cubicBezTo>
                  <a:lnTo>
                    <a:pt x="4307" y="67817"/>
                  </a:lnTo>
                  <a:cubicBezTo>
                    <a:pt x="14712" y="66121"/>
                    <a:pt x="21791" y="59466"/>
                    <a:pt x="21791" y="48473"/>
                  </a:cubicBezTo>
                  <a:cubicBezTo>
                    <a:pt x="21791" y="36469"/>
                    <a:pt x="12396" y="32294"/>
                    <a:pt x="4307" y="29293"/>
                  </a:cubicBezTo>
                  <a:lnTo>
                    <a:pt x="4307" y="16310"/>
                  </a:lnTo>
                  <a:cubicBezTo>
                    <a:pt x="10080" y="16767"/>
                    <a:pt x="11776" y="19605"/>
                    <a:pt x="14712" y="19605"/>
                  </a:cubicBezTo>
                  <a:cubicBezTo>
                    <a:pt x="18594" y="19605"/>
                    <a:pt x="20192" y="14712"/>
                    <a:pt x="20192" y="12331"/>
                  </a:cubicBezTo>
                  <a:cubicBezTo>
                    <a:pt x="20192" y="6198"/>
                    <a:pt x="9819" y="4795"/>
                    <a:pt x="4307" y="4600"/>
                  </a:cubicBezTo>
                  <a:lnTo>
                    <a:pt x="4307" y="2382"/>
                  </a:lnTo>
                  <a:cubicBezTo>
                    <a:pt x="4307" y="1142"/>
                    <a:pt x="2643" y="0"/>
                    <a:pt x="947" y="0"/>
                  </a:cubicBezTo>
                  <a:close/>
                </a:path>
              </a:pathLst>
            </a:custGeom>
            <a:solidFill>
              <a:srgbClr val="201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ternational Day against Drug Abuse by Slidesgo">
  <a:themeElements>
    <a:clrScheme name="Simple Light">
      <a:dk1>
        <a:srgbClr val="E77A48"/>
      </a:dk1>
      <a:lt1>
        <a:srgbClr val="A3DAEE"/>
      </a:lt1>
      <a:dk2>
        <a:srgbClr val="244B6C"/>
      </a:dk2>
      <a:lt2>
        <a:srgbClr val="70ACC2"/>
      </a:lt2>
      <a:accent1>
        <a:srgbClr val="FFFFFF"/>
      </a:accent1>
      <a:accent2>
        <a:srgbClr val="F5DD54"/>
      </a:accent2>
      <a:accent3>
        <a:srgbClr val="F3A237"/>
      </a:accent3>
      <a:accent4>
        <a:srgbClr val="E77A48"/>
      </a:accent4>
      <a:accent5>
        <a:srgbClr val="244B6C"/>
      </a:accent5>
      <a:accent6>
        <a:srgbClr val="FFFEFB"/>
      </a:accent6>
      <a:hlink>
        <a:srgbClr val="244B6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